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autoCompressPictures="0" embedTrueTypeFonts="1" strictFirstAndLastChars="0" saveSubsetFonts="1">
  <p:sldMasterIdLst>
    <p:sldMasterId id="2147483665" r:id="rId4"/>
    <p:sldMasterId id="2147483666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</p:sldIdLst>
  <p:sldSz cy="5143500" cx="9144000"/>
  <p:notesSz cx="6858000" cy="9144000"/>
  <p:embeddedFontLst>
    <p:embeddedFont>
      <p:font typeface="Quattrocento"/>
      <p:regular r:id="rId47"/>
      <p:bold r:id="rId48"/>
    </p:embeddedFont>
    <p:embeddedFont>
      <p:font typeface="Proxima Nova"/>
      <p:regular r:id="rId49"/>
      <p:bold r:id="rId50"/>
      <p:italic r:id="rId51"/>
      <p:boldItalic r:id="rId52"/>
    </p:embeddedFont>
    <p:embeddedFont>
      <p:font typeface="Fira Sans Extra Condensed Medium"/>
      <p:regular r:id="rId53"/>
      <p:bold r:id="rId54"/>
      <p:italic r:id="rId55"/>
      <p:boldItalic r:id="rId56"/>
    </p:embeddedFont>
    <p:embeddedFont>
      <p:font typeface="Proxima Nova Semibold"/>
      <p:regular r:id="rId57"/>
      <p:bold r:id="rId58"/>
      <p:boldItalic r:id="rId59"/>
    </p:embeddedFont>
    <p:embeddedFont>
      <p:font typeface="Saira Condensed"/>
      <p:regular r:id="rId60"/>
      <p:bold r:id="rId61"/>
    </p:embeddedFont>
    <p:embeddedFont>
      <p:font typeface="Economica"/>
      <p:regular r:id="rId62"/>
      <p:bold r:id="rId63"/>
      <p:italic r:id="rId64"/>
      <p:boldItalic r:id="rId65"/>
    </p:embeddedFont>
    <p:embeddedFont>
      <p:font typeface="Saira Condensed Medium"/>
      <p:regular r:id="rId66"/>
      <p:bold r:id="rId67"/>
    </p:embeddedFont>
    <p:embeddedFont>
      <p:font typeface="Arvo"/>
      <p:regular r:id="rId68"/>
      <p:bold r:id="rId69"/>
      <p:italic r:id="rId70"/>
      <p:boldItalic r:id="rId71"/>
    </p:embeddedFont>
    <p:embeddedFont>
      <p:font typeface="Fira Sans Condensed Medium"/>
      <p:regular r:id="rId72"/>
      <p:bold r:id="rId73"/>
      <p:italic r:id="rId74"/>
      <p:boldItalic r:id="rId75"/>
    </p:embeddedFont>
    <p:embeddedFont>
      <p:font typeface="Barlow Semi Condensed"/>
      <p:regular r:id="rId76"/>
      <p:bold r:id="rId77"/>
      <p:italic r:id="rId78"/>
      <p:boldItalic r:id="rId79"/>
    </p:embeddedFont>
    <p:embeddedFont>
      <p:font typeface="Roboto Slab Regular"/>
      <p:regular r:id="rId80"/>
      <p:bold r:id="rId81"/>
    </p:embeddedFont>
    <p:embeddedFont>
      <p:font typeface="Fira Sans Extra Condensed"/>
      <p:regular r:id="rId82"/>
      <p:bold r:id="rId83"/>
      <p:italic r:id="rId84"/>
      <p:boldItalic r:id="rId85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/>
</file>

<file path=ppt/tableStyles.xml><?xml version="1.0" encoding="utf-8"?>
<a:tblStyleLst xmlns:a="http://schemas.openxmlformats.org/drawingml/2006/main" xmlns:r="http://schemas.openxmlformats.org/officeDocument/2006/relationships" def="{C42352C3-0108-4A29-AC05-5CEA9B6C09D8}">
  <a:tblStyle styleId="{C42352C3-0108-4A29-AC05-5CEA9B6C09D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84" Type="http://schemas.openxmlformats.org/officeDocument/2006/relationships/font" Target="fonts/FiraSansExtraCondensed-italic.fntdata"/><Relationship Id="rId83" Type="http://schemas.openxmlformats.org/officeDocument/2006/relationships/font" Target="fonts/FiraSansExtraCondensed-bold.fntdata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85" Type="http://schemas.openxmlformats.org/officeDocument/2006/relationships/font" Target="fonts/FiraSansExtraCondensed-boldItalic.fntdata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slide" Target="slides/slide40.xml"/><Relationship Id="rId45" Type="http://schemas.openxmlformats.org/officeDocument/2006/relationships/slide" Target="slides/slide39.xml"/><Relationship Id="rId80" Type="http://schemas.openxmlformats.org/officeDocument/2006/relationships/font" Target="fonts/RobotoSlabRegular-regular.fntdata"/><Relationship Id="rId82" Type="http://schemas.openxmlformats.org/officeDocument/2006/relationships/font" Target="fonts/FiraSansExtraCondensed-regular.fntdata"/><Relationship Id="rId81" Type="http://schemas.openxmlformats.org/officeDocument/2006/relationships/font" Target="fonts/RobotoSlabRegular-bold.fntdata"/><Relationship Id="rId1" Type="http://schemas.openxmlformats.org/officeDocument/2006/relationships/theme" Target="theme/theme3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48" Type="http://schemas.openxmlformats.org/officeDocument/2006/relationships/font" Target="fonts/Quattrocento-bold.fntdata"/><Relationship Id="rId47" Type="http://schemas.openxmlformats.org/officeDocument/2006/relationships/font" Target="fonts/Quattrocento-regular.fntdata"/><Relationship Id="rId49" Type="http://schemas.openxmlformats.org/officeDocument/2006/relationships/font" Target="fonts/ProximaNova-regular.fntdata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73" Type="http://schemas.openxmlformats.org/officeDocument/2006/relationships/font" Target="fonts/FiraSansCondensedMedium-bold.fntdata"/><Relationship Id="rId72" Type="http://schemas.openxmlformats.org/officeDocument/2006/relationships/font" Target="fonts/FiraSansCondensedMedium-regular.fntdata"/><Relationship Id="rId31" Type="http://schemas.openxmlformats.org/officeDocument/2006/relationships/slide" Target="slides/slide25.xml"/><Relationship Id="rId75" Type="http://schemas.openxmlformats.org/officeDocument/2006/relationships/font" Target="fonts/FiraSansCondensedMedium-boldItalic.fntdata"/><Relationship Id="rId30" Type="http://schemas.openxmlformats.org/officeDocument/2006/relationships/slide" Target="slides/slide24.xml"/><Relationship Id="rId74" Type="http://schemas.openxmlformats.org/officeDocument/2006/relationships/font" Target="fonts/FiraSansCondensedMedium-italic.fntdata"/><Relationship Id="rId33" Type="http://schemas.openxmlformats.org/officeDocument/2006/relationships/slide" Target="slides/slide27.xml"/><Relationship Id="rId77" Type="http://schemas.openxmlformats.org/officeDocument/2006/relationships/font" Target="fonts/BarlowSemiCondensed-bold.fntdata"/><Relationship Id="rId32" Type="http://schemas.openxmlformats.org/officeDocument/2006/relationships/slide" Target="slides/slide26.xml"/><Relationship Id="rId76" Type="http://schemas.openxmlformats.org/officeDocument/2006/relationships/font" Target="fonts/BarlowSemiCondensed-regular.fntdata"/><Relationship Id="rId35" Type="http://schemas.openxmlformats.org/officeDocument/2006/relationships/slide" Target="slides/slide29.xml"/><Relationship Id="rId79" Type="http://schemas.openxmlformats.org/officeDocument/2006/relationships/font" Target="fonts/BarlowSemiCondensed-boldItalic.fntdata"/><Relationship Id="rId34" Type="http://schemas.openxmlformats.org/officeDocument/2006/relationships/slide" Target="slides/slide28.xml"/><Relationship Id="rId78" Type="http://schemas.openxmlformats.org/officeDocument/2006/relationships/font" Target="fonts/BarlowSemiCondensed-italic.fntdata"/><Relationship Id="rId71" Type="http://schemas.openxmlformats.org/officeDocument/2006/relationships/font" Target="fonts/Arvo-boldItalic.fntdata"/><Relationship Id="rId70" Type="http://schemas.openxmlformats.org/officeDocument/2006/relationships/font" Target="fonts/Arvo-italic.fntdata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62" Type="http://schemas.openxmlformats.org/officeDocument/2006/relationships/font" Target="fonts/Economica-regular.fntdata"/><Relationship Id="rId61" Type="http://schemas.openxmlformats.org/officeDocument/2006/relationships/font" Target="fonts/SairaCondensed-bold.fntdata"/><Relationship Id="rId20" Type="http://schemas.openxmlformats.org/officeDocument/2006/relationships/slide" Target="slides/slide14.xml"/><Relationship Id="rId64" Type="http://schemas.openxmlformats.org/officeDocument/2006/relationships/font" Target="fonts/Economica-italic.fntdata"/><Relationship Id="rId63" Type="http://schemas.openxmlformats.org/officeDocument/2006/relationships/font" Target="fonts/Economica-bold.fntdata"/><Relationship Id="rId22" Type="http://schemas.openxmlformats.org/officeDocument/2006/relationships/slide" Target="slides/slide16.xml"/><Relationship Id="rId66" Type="http://schemas.openxmlformats.org/officeDocument/2006/relationships/font" Target="fonts/SairaCondensedMedium-regular.fntdata"/><Relationship Id="rId21" Type="http://schemas.openxmlformats.org/officeDocument/2006/relationships/slide" Target="slides/slide15.xml"/><Relationship Id="rId65" Type="http://schemas.openxmlformats.org/officeDocument/2006/relationships/font" Target="fonts/Economica-boldItalic.fntdata"/><Relationship Id="rId24" Type="http://schemas.openxmlformats.org/officeDocument/2006/relationships/slide" Target="slides/slide18.xml"/><Relationship Id="rId68" Type="http://schemas.openxmlformats.org/officeDocument/2006/relationships/font" Target="fonts/Arvo-regular.fntdata"/><Relationship Id="rId23" Type="http://schemas.openxmlformats.org/officeDocument/2006/relationships/slide" Target="slides/slide17.xml"/><Relationship Id="rId67" Type="http://schemas.openxmlformats.org/officeDocument/2006/relationships/font" Target="fonts/SairaCondensedMedium-bold.fntdata"/><Relationship Id="rId60" Type="http://schemas.openxmlformats.org/officeDocument/2006/relationships/font" Target="fonts/SairaCondensed-regular.fntdata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69" Type="http://schemas.openxmlformats.org/officeDocument/2006/relationships/font" Target="fonts/Arvo-bold.fntdata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font" Target="fonts/ProximaNova-italic.fntdata"/><Relationship Id="rId50" Type="http://schemas.openxmlformats.org/officeDocument/2006/relationships/font" Target="fonts/ProximaNova-bold.fntdata"/><Relationship Id="rId53" Type="http://schemas.openxmlformats.org/officeDocument/2006/relationships/font" Target="fonts/FiraSansExtraCondensedMedium-regular.fntdata"/><Relationship Id="rId52" Type="http://schemas.openxmlformats.org/officeDocument/2006/relationships/font" Target="fonts/ProximaNova-boldItalic.fntdata"/><Relationship Id="rId11" Type="http://schemas.openxmlformats.org/officeDocument/2006/relationships/slide" Target="slides/slide5.xml"/><Relationship Id="rId55" Type="http://schemas.openxmlformats.org/officeDocument/2006/relationships/font" Target="fonts/FiraSansExtraCondensedMedium-italic.fntdata"/><Relationship Id="rId10" Type="http://schemas.openxmlformats.org/officeDocument/2006/relationships/slide" Target="slides/slide4.xml"/><Relationship Id="rId54" Type="http://schemas.openxmlformats.org/officeDocument/2006/relationships/font" Target="fonts/FiraSansExtraCondensedMedium-bold.fntdata"/><Relationship Id="rId13" Type="http://schemas.openxmlformats.org/officeDocument/2006/relationships/slide" Target="slides/slide7.xml"/><Relationship Id="rId57" Type="http://schemas.openxmlformats.org/officeDocument/2006/relationships/font" Target="fonts/ProximaNovaSemibold-regular.fntdata"/><Relationship Id="rId12" Type="http://schemas.openxmlformats.org/officeDocument/2006/relationships/slide" Target="slides/slide6.xml"/><Relationship Id="rId56" Type="http://schemas.openxmlformats.org/officeDocument/2006/relationships/font" Target="fonts/FiraSansExtraCondensedMedium-boldItalic.fntdata"/><Relationship Id="rId15" Type="http://schemas.openxmlformats.org/officeDocument/2006/relationships/slide" Target="slides/slide9.xml"/><Relationship Id="rId59" Type="http://schemas.openxmlformats.org/officeDocument/2006/relationships/font" Target="fonts/ProximaNovaSemibold-boldItalic.fntdata"/><Relationship Id="rId14" Type="http://schemas.openxmlformats.org/officeDocument/2006/relationships/slide" Target="slides/slide8.xml"/><Relationship Id="rId58" Type="http://schemas.openxmlformats.org/officeDocument/2006/relationships/font" Target="fonts/ProximaNovaSemibold-bold.fntdata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17" name="Shape 1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" name="Google Shape;1318;g4dfce81f19_0_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9" name="Google Shape;1319;g4dfce81f19_0_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539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" name="Google Shape;1540;g58bd6d9793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1" name="Google Shape;1541;g58bd6d9793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55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g58bba8eef5_0_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3" name="Google Shape;1553;g58bba8eef5_0_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560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1" name="Google Shape;1561;g564cb1007b_0_7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2" name="Google Shape;1562;g564cb1007b_0_7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608" name="Shape 1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9" name="Google Shape;1609;g58bba8eef5_0_2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0" name="Google Shape;1610;g58bba8eef5_0_2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644" name="Shape 1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" name="Google Shape;1645;g58bba8eef5_0_45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6" name="Google Shape;1646;g58bba8eef5_0_45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662" name="Shape 1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3" name="Google Shape;1663;g58bba8eef5_0_6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64" name="Google Shape;1664;g58bba8eef5_0_6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862" name="Shape 1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" name="Google Shape;1863;g58bba8eef5_0_89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4" name="Google Shape;1864;g58bba8eef5_0_89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884" name="Shape 1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5" name="Google Shape;1885;g58bba8eef5_0_9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6" name="Google Shape;1886;g58bba8eef5_0_9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918" name="Shape 1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9" name="Google Shape;1919;g58bba8eef5_0_11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0" name="Google Shape;1920;g58bba8eef5_0_11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955" name="Shape 1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" name="Google Shape;1956;g58bba8eef5_0_115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7" name="Google Shape;1957;g58bba8eef5_0_115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23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g512c563f32_0_4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5" name="Google Shape;1325;g512c563f32_0_4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963" name="Shape 1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4" name="Google Shape;1964;g58bba8eef5_0_3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5" name="Google Shape;1965;g58bba8eef5_0_3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975" name="Shape 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" name="Google Shape;1976;g5465e7bc0b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7" name="Google Shape;1977;g5465e7bc0b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987" name="Shape 1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8" name="Google Shape;1988;g5465e7bc0b_1_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9" name="Google Shape;1989;g5465e7bc0b_1_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997" name="Shape 1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8" name="Google Shape;1998;g5465e7bc0b_1_5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9" name="Google Shape;1999;g5465e7bc0b_1_5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004" name="Shape 2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5" name="Google Shape;2005;g512ff5d3ff_1_10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06" name="Google Shape;2006;g512ff5d3ff_1_10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023" name="Shape 2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4" name="Google Shape;2024;g50c4f343e3_0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5" name="Google Shape;2025;g50c4f343e3_0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030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" name="Google Shape;2031;g50c4f343e3_0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2" name="Google Shape;2032;g50c4f343e3_0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053" name="Shape 2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4" name="Google Shape;2054;g50c4f343e3_0_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5" name="Google Shape;2055;g50c4f343e3_0_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70" name="Shape 2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1" name="Google Shape;2671;g50c4f343e3_0_6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2" name="Google Shape;2672;g50c4f343e3_0_6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162" name="Shape 5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3" name="Google Shape;5163;g50c4f343e3_0_314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64" name="Google Shape;5164;g50c4f343e3_0_31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44" name="Shape 1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" name="Google Shape;1345;g5465e7bc0b_1_11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6" name="Google Shape;1346;g5465e7bc0b_1_1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873" name="Shape 5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4" name="Google Shape;5874;g50c4f343e3_0_38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5" name="Google Shape;5875;g50c4f343e3_0_38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270" name="Shape 6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1" name="Google Shape;6271;g50c4f343e3_0_42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72" name="Google Shape;6272;g50c4f343e3_0_42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864" name="Shape 6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5" name="Google Shape;6865;g50c4f343e3_0_483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66" name="Google Shape;6866;g50c4f343e3_0_483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400" name="Shape 7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1" name="Google Shape;7401;g50c4f343e3_0_53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02" name="Google Shape;7402;g50c4f343e3_0_53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686" name="Shape 7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7" name="Google Shape;7687;g50c4f343e3_0_565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88" name="Google Shape;7688;g50c4f343e3_0_56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129" name="Shape 8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" name="Google Shape;8130;g50c4f343e3_0_609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31" name="Google Shape;8131;g50c4f343e3_0_609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496" name="Shape 8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7" name="Google Shape;8497;g50c4f343e3_0_64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98" name="Google Shape;8498;g50c4f343e3_0_64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001" name="Shape 9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2" name="Google Shape;9002;g50c4f343e3_0_69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03" name="Google Shape;9003;g50c4f343e3_0_69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398" name="Shape 9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9" name="Google Shape;9399;g50c4f343e3_0_73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00" name="Google Shape;9400;g50c4f343e3_0_73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836" name="Shape 9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7" name="Google Shape;9837;g50c4f343e3_0_77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8" name="Google Shape;9838;g50c4f343e3_0_77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52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" name="Google Shape;1353;g5465e7bc0b_1_1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" name="Google Shape;1354;g5465e7bc0b_1_1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308" name="Shape 10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9" name="Google Shape;10309;g50c4f343e3_4_39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10" name="Google Shape;10310;g50c4f343e3_4_39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80" name="Shape 1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" name="Google Shape;1381;g51206107d6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2" name="Google Shape;1382;g51206107d6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14" name="Shape 1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" name="Google Shape;1415;g564cb1007b_0_73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6" name="Google Shape;1416;g564cb1007b_0_73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36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" name="Google Shape;1437;g58bba8eef5_0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8" name="Google Shape;1438;g58bba8eef5_0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98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9" name="Google Shape;1499;g58bba8eef5_0_2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0" name="Google Shape;1500;g58bba8eef5_0_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509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0" name="Google Shape;1510;g545caf3b90_1_7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1" name="Google Shape;1511;g545caf3b90_1_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OPENING TITLE">
  <p:cSld name="CUSTOM_7">
    <p:bg>
      <p:bgPr>
        <a:solidFill>
          <a:srgbClr val="CFD9E0"/>
        </a:solidFill>
      </p:bgPr>
    </p:bg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grpSp>
          <p:nvGrpSpPr>
            <p:cNvPr id="11" name="Google Shape;11;p2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3" name="Google Shape;13;p2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14" name="Google Shape;14;p2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" name="Google Shape;15;p2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" name="Google Shape;16;p2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" name="Google Shape;17;p2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2" name="Google Shape;22;p2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4" name="Google Shape;24;p2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25" name="Google Shape;25;p2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3" name="Google Shape;33;p2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4" name="Google Shape;34;p2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" name="Google Shape;36;p2"/>
          <p:cNvGrpSpPr/>
          <p:nvPr/>
        </p:nvGrpSpPr>
        <p:grpSpPr>
          <a:xfrm>
            <a:off x="1934406" y="829801"/>
            <a:ext cx="6203533" cy="3923186"/>
            <a:chOff x="2239206" y="829801"/>
            <a:chExt cx="6203533" cy="3923186"/>
          </a:xfrm>
        </p:grpSpPr>
        <p:sp>
          <p:nvSpPr>
            <p:cNvPr id="37" name="Google Shape;37;p2"/>
            <p:cNvSpPr/>
            <p:nvPr/>
          </p:nvSpPr>
          <p:spPr>
            <a:xfrm>
              <a:off x="6907006" y="4444339"/>
              <a:ext cx="1535734" cy="308649"/>
            </a:xfrm>
            <a:custGeom>
              <a:rect b="b" l="l" r="r" t="t"/>
              <a:pathLst>
                <a:path extrusionOk="0" h="4521" w="22495">
                  <a:moveTo>
                    <a:pt x="11265" y="0"/>
                  </a:moveTo>
                  <a:cubicBezTo>
                    <a:pt x="5054" y="0"/>
                    <a:pt x="0" y="1022"/>
                    <a:pt x="0" y="2261"/>
                  </a:cubicBezTo>
                  <a:cubicBezTo>
                    <a:pt x="0" y="3508"/>
                    <a:pt x="5054" y="4521"/>
                    <a:pt x="11265" y="4521"/>
                  </a:cubicBezTo>
                  <a:cubicBezTo>
                    <a:pt x="17449" y="4521"/>
                    <a:pt x="22494" y="3508"/>
                    <a:pt x="22494" y="2261"/>
                  </a:cubicBezTo>
                  <a:cubicBezTo>
                    <a:pt x="22494" y="1022"/>
                    <a:pt x="17449" y="0"/>
                    <a:pt x="11265" y="0"/>
                  </a:cubicBezTo>
                  <a:close/>
                </a:path>
              </a:pathLst>
            </a:custGeom>
            <a:solidFill>
              <a:srgbClr val="8CACB9">
                <a:alpha val="91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239206" y="829801"/>
              <a:ext cx="5115643" cy="3700569"/>
            </a:xfrm>
            <a:custGeom>
              <a:rect b="b" l="l" r="r" t="t"/>
              <a:pathLst>
                <a:path extrusionOk="0" h="13657" w="18879">
                  <a:moveTo>
                    <a:pt x="10691" y="0"/>
                  </a:moveTo>
                  <a:cubicBezTo>
                    <a:pt x="10291" y="0"/>
                    <a:pt x="9892" y="5"/>
                    <a:pt x="9494" y="14"/>
                  </a:cubicBezTo>
                  <a:cubicBezTo>
                    <a:pt x="7125" y="131"/>
                    <a:pt x="4675" y="131"/>
                    <a:pt x="2343" y="583"/>
                  </a:cubicBezTo>
                  <a:cubicBezTo>
                    <a:pt x="571" y="881"/>
                    <a:pt x="345" y="2048"/>
                    <a:pt x="227" y="3675"/>
                  </a:cubicBezTo>
                  <a:cubicBezTo>
                    <a:pt x="155" y="4724"/>
                    <a:pt x="118" y="5782"/>
                    <a:pt x="118" y="6794"/>
                  </a:cubicBezTo>
                  <a:cubicBezTo>
                    <a:pt x="82" y="7852"/>
                    <a:pt x="1" y="9850"/>
                    <a:pt x="715" y="10718"/>
                  </a:cubicBezTo>
                  <a:cubicBezTo>
                    <a:pt x="1357" y="11505"/>
                    <a:pt x="3057" y="11622"/>
                    <a:pt x="3997" y="11731"/>
                  </a:cubicBezTo>
                  <a:cubicBezTo>
                    <a:pt x="5787" y="11902"/>
                    <a:pt x="7577" y="11988"/>
                    <a:pt x="9366" y="11988"/>
                  </a:cubicBezTo>
                  <a:cubicBezTo>
                    <a:pt x="11155" y="11988"/>
                    <a:pt x="12943" y="11902"/>
                    <a:pt x="14729" y="11731"/>
                  </a:cubicBezTo>
                  <a:cubicBezTo>
                    <a:pt x="15226" y="12409"/>
                    <a:pt x="15714" y="13051"/>
                    <a:pt x="16275" y="13656"/>
                  </a:cubicBezTo>
                  <a:cubicBezTo>
                    <a:pt x="16311" y="12978"/>
                    <a:pt x="16356" y="12264"/>
                    <a:pt x="16428" y="11586"/>
                  </a:cubicBezTo>
                  <a:cubicBezTo>
                    <a:pt x="16727" y="11541"/>
                    <a:pt x="17034" y="11505"/>
                    <a:pt x="17296" y="11468"/>
                  </a:cubicBezTo>
                  <a:cubicBezTo>
                    <a:pt x="18842" y="11242"/>
                    <a:pt x="18761" y="9055"/>
                    <a:pt x="18797" y="8006"/>
                  </a:cubicBezTo>
                  <a:cubicBezTo>
                    <a:pt x="18879" y="6080"/>
                    <a:pt x="18842" y="4200"/>
                    <a:pt x="18725" y="2274"/>
                  </a:cubicBezTo>
                  <a:cubicBezTo>
                    <a:pt x="18653" y="1225"/>
                    <a:pt x="17974" y="737"/>
                    <a:pt x="17070" y="466"/>
                  </a:cubicBezTo>
                  <a:cubicBezTo>
                    <a:pt x="16202" y="203"/>
                    <a:pt x="15181" y="203"/>
                    <a:pt x="14358" y="131"/>
                  </a:cubicBezTo>
                  <a:cubicBezTo>
                    <a:pt x="13138" y="42"/>
                    <a:pt x="11913" y="0"/>
                    <a:pt x="10691" y="0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177357" y="1085430"/>
              <a:ext cx="1003023" cy="984112"/>
            </a:xfrm>
            <a:custGeom>
              <a:rect b="b" l="l" r="r" t="t"/>
              <a:pathLst>
                <a:path extrusionOk="0" h="14415" w="14692">
                  <a:moveTo>
                    <a:pt x="6351" y="0"/>
                  </a:moveTo>
                  <a:cubicBezTo>
                    <a:pt x="6052" y="0"/>
                    <a:pt x="5749" y="77"/>
                    <a:pt x="5461" y="198"/>
                  </a:cubicBezTo>
                  <a:cubicBezTo>
                    <a:pt x="4367" y="533"/>
                    <a:pt x="3617" y="1138"/>
                    <a:pt x="3128" y="2187"/>
                  </a:cubicBezTo>
                  <a:cubicBezTo>
                    <a:pt x="2866" y="2793"/>
                    <a:pt x="2785" y="3471"/>
                    <a:pt x="2749" y="4149"/>
                  </a:cubicBezTo>
                  <a:cubicBezTo>
                    <a:pt x="2713" y="4791"/>
                    <a:pt x="2713" y="5433"/>
                    <a:pt x="2749" y="6075"/>
                  </a:cubicBezTo>
                  <a:cubicBezTo>
                    <a:pt x="2749" y="6482"/>
                    <a:pt x="2785" y="6934"/>
                    <a:pt x="2559" y="7313"/>
                  </a:cubicBezTo>
                  <a:cubicBezTo>
                    <a:pt x="2333" y="7729"/>
                    <a:pt x="1845" y="7919"/>
                    <a:pt x="1465" y="8181"/>
                  </a:cubicBezTo>
                  <a:cubicBezTo>
                    <a:pt x="606" y="8742"/>
                    <a:pt x="0" y="9764"/>
                    <a:pt x="109" y="10821"/>
                  </a:cubicBezTo>
                  <a:cubicBezTo>
                    <a:pt x="224" y="11815"/>
                    <a:pt x="1132" y="12739"/>
                    <a:pt x="2131" y="12739"/>
                  </a:cubicBezTo>
                  <a:cubicBezTo>
                    <a:pt x="2150" y="12739"/>
                    <a:pt x="2169" y="12739"/>
                    <a:pt x="2188" y="12738"/>
                  </a:cubicBezTo>
                  <a:cubicBezTo>
                    <a:pt x="2463" y="13436"/>
                    <a:pt x="3242" y="13885"/>
                    <a:pt x="3995" y="13885"/>
                  </a:cubicBezTo>
                  <a:cubicBezTo>
                    <a:pt x="4256" y="13885"/>
                    <a:pt x="4514" y="13831"/>
                    <a:pt x="4747" y="13714"/>
                  </a:cubicBezTo>
                  <a:lnTo>
                    <a:pt x="11862" y="14392"/>
                  </a:lnTo>
                  <a:cubicBezTo>
                    <a:pt x="11959" y="14407"/>
                    <a:pt x="12056" y="14414"/>
                    <a:pt x="12152" y="14414"/>
                  </a:cubicBezTo>
                  <a:cubicBezTo>
                    <a:pt x="12584" y="14414"/>
                    <a:pt x="13002" y="14272"/>
                    <a:pt x="13372" y="14058"/>
                  </a:cubicBezTo>
                  <a:cubicBezTo>
                    <a:pt x="13715" y="13868"/>
                    <a:pt x="14014" y="13606"/>
                    <a:pt x="14122" y="13226"/>
                  </a:cubicBezTo>
                  <a:cubicBezTo>
                    <a:pt x="14240" y="12856"/>
                    <a:pt x="14050" y="12403"/>
                    <a:pt x="13670" y="12286"/>
                  </a:cubicBezTo>
                  <a:cubicBezTo>
                    <a:pt x="14312" y="11906"/>
                    <a:pt x="14692" y="11156"/>
                    <a:pt x="14574" y="10405"/>
                  </a:cubicBezTo>
                  <a:cubicBezTo>
                    <a:pt x="14502" y="9691"/>
                    <a:pt x="13978" y="9049"/>
                    <a:pt x="13300" y="8787"/>
                  </a:cubicBezTo>
                  <a:cubicBezTo>
                    <a:pt x="12992" y="8670"/>
                    <a:pt x="12658" y="8597"/>
                    <a:pt x="12468" y="8371"/>
                  </a:cubicBezTo>
                  <a:cubicBezTo>
                    <a:pt x="12278" y="8145"/>
                    <a:pt x="12242" y="7802"/>
                    <a:pt x="12242" y="7503"/>
                  </a:cubicBezTo>
                  <a:cubicBezTo>
                    <a:pt x="12242" y="6337"/>
                    <a:pt x="12242" y="5207"/>
                    <a:pt x="12206" y="4077"/>
                  </a:cubicBezTo>
                  <a:cubicBezTo>
                    <a:pt x="12206" y="3055"/>
                    <a:pt x="12088" y="2269"/>
                    <a:pt x="11455" y="1401"/>
                  </a:cubicBezTo>
                  <a:cubicBezTo>
                    <a:pt x="10740" y="478"/>
                    <a:pt x="9549" y="70"/>
                    <a:pt x="8375" y="70"/>
                  </a:cubicBezTo>
                  <a:cubicBezTo>
                    <a:pt x="8065" y="70"/>
                    <a:pt x="7757" y="98"/>
                    <a:pt x="7459" y="153"/>
                  </a:cubicBezTo>
                  <a:cubicBezTo>
                    <a:pt x="7381" y="153"/>
                    <a:pt x="7306" y="173"/>
                    <a:pt x="7231" y="173"/>
                  </a:cubicBezTo>
                  <a:cubicBezTo>
                    <a:pt x="7193" y="173"/>
                    <a:pt x="7155" y="168"/>
                    <a:pt x="7115" y="153"/>
                  </a:cubicBezTo>
                  <a:cubicBezTo>
                    <a:pt x="7043" y="153"/>
                    <a:pt x="6935" y="117"/>
                    <a:pt x="6853" y="81"/>
                  </a:cubicBezTo>
                  <a:cubicBezTo>
                    <a:pt x="6690" y="25"/>
                    <a:pt x="6521" y="0"/>
                    <a:pt x="6351" y="0"/>
                  </a:cubicBezTo>
                  <a:close/>
                </a:path>
              </a:pathLst>
            </a:custGeom>
            <a:solidFill>
              <a:srgbClr val="7542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902022" y="1857228"/>
              <a:ext cx="221058" cy="296019"/>
            </a:xfrm>
            <a:custGeom>
              <a:rect b="b" l="l" r="r" t="t"/>
              <a:pathLst>
                <a:path extrusionOk="0" h="4336" w="3238">
                  <a:moveTo>
                    <a:pt x="1659" y="0"/>
                  </a:moveTo>
                  <a:cubicBezTo>
                    <a:pt x="1628" y="0"/>
                    <a:pt x="1601" y="22"/>
                    <a:pt x="1583" y="77"/>
                  </a:cubicBezTo>
                  <a:cubicBezTo>
                    <a:pt x="1583" y="231"/>
                    <a:pt x="1655" y="457"/>
                    <a:pt x="1701" y="565"/>
                  </a:cubicBezTo>
                  <a:cubicBezTo>
                    <a:pt x="1773" y="909"/>
                    <a:pt x="1881" y="1243"/>
                    <a:pt x="1999" y="1551"/>
                  </a:cubicBezTo>
                  <a:cubicBezTo>
                    <a:pt x="1773" y="1243"/>
                    <a:pt x="1619" y="872"/>
                    <a:pt x="1429" y="529"/>
                  </a:cubicBezTo>
                  <a:cubicBezTo>
                    <a:pt x="1393" y="420"/>
                    <a:pt x="1285" y="267"/>
                    <a:pt x="1131" y="231"/>
                  </a:cubicBezTo>
                  <a:cubicBezTo>
                    <a:pt x="1131" y="231"/>
                    <a:pt x="1115" y="214"/>
                    <a:pt x="1104" y="214"/>
                  </a:cubicBezTo>
                  <a:cubicBezTo>
                    <a:pt x="1099" y="214"/>
                    <a:pt x="1095" y="218"/>
                    <a:pt x="1095" y="231"/>
                  </a:cubicBezTo>
                  <a:cubicBezTo>
                    <a:pt x="1059" y="231"/>
                    <a:pt x="1023" y="267"/>
                    <a:pt x="1023" y="303"/>
                  </a:cubicBezTo>
                  <a:cubicBezTo>
                    <a:pt x="1023" y="339"/>
                    <a:pt x="1023" y="339"/>
                    <a:pt x="1059" y="375"/>
                  </a:cubicBezTo>
                  <a:cubicBezTo>
                    <a:pt x="1167" y="909"/>
                    <a:pt x="1393" y="1361"/>
                    <a:pt x="1583" y="1849"/>
                  </a:cubicBezTo>
                  <a:cubicBezTo>
                    <a:pt x="1393" y="1659"/>
                    <a:pt x="1249" y="1433"/>
                    <a:pt x="1059" y="1243"/>
                  </a:cubicBezTo>
                  <a:cubicBezTo>
                    <a:pt x="905" y="1098"/>
                    <a:pt x="797" y="872"/>
                    <a:pt x="607" y="755"/>
                  </a:cubicBezTo>
                  <a:cubicBezTo>
                    <a:pt x="571" y="719"/>
                    <a:pt x="571" y="719"/>
                    <a:pt x="525" y="719"/>
                  </a:cubicBezTo>
                  <a:cubicBezTo>
                    <a:pt x="525" y="719"/>
                    <a:pt x="489" y="719"/>
                    <a:pt x="489" y="755"/>
                  </a:cubicBezTo>
                  <a:lnTo>
                    <a:pt x="489" y="791"/>
                  </a:lnTo>
                  <a:cubicBezTo>
                    <a:pt x="489" y="1017"/>
                    <a:pt x="643" y="1243"/>
                    <a:pt x="751" y="1469"/>
                  </a:cubicBezTo>
                  <a:cubicBezTo>
                    <a:pt x="869" y="1695"/>
                    <a:pt x="1059" y="1885"/>
                    <a:pt x="1203" y="2075"/>
                  </a:cubicBezTo>
                  <a:cubicBezTo>
                    <a:pt x="1059" y="2003"/>
                    <a:pt x="869" y="1921"/>
                    <a:pt x="679" y="1849"/>
                  </a:cubicBezTo>
                  <a:cubicBezTo>
                    <a:pt x="557" y="1820"/>
                    <a:pt x="390" y="1763"/>
                    <a:pt x="254" y="1763"/>
                  </a:cubicBezTo>
                  <a:cubicBezTo>
                    <a:pt x="218" y="1763"/>
                    <a:pt x="185" y="1767"/>
                    <a:pt x="155" y="1777"/>
                  </a:cubicBezTo>
                  <a:cubicBezTo>
                    <a:pt x="118" y="1777"/>
                    <a:pt x="118" y="1777"/>
                    <a:pt x="118" y="1813"/>
                  </a:cubicBezTo>
                  <a:cubicBezTo>
                    <a:pt x="1" y="1957"/>
                    <a:pt x="1023" y="2491"/>
                    <a:pt x="1059" y="2563"/>
                  </a:cubicBezTo>
                  <a:cubicBezTo>
                    <a:pt x="1583" y="3051"/>
                    <a:pt x="1737" y="3766"/>
                    <a:pt x="2189" y="4335"/>
                  </a:cubicBezTo>
                  <a:lnTo>
                    <a:pt x="3238" y="3241"/>
                  </a:lnTo>
                  <a:cubicBezTo>
                    <a:pt x="2903" y="2753"/>
                    <a:pt x="2939" y="2147"/>
                    <a:pt x="3012" y="1623"/>
                  </a:cubicBezTo>
                  <a:cubicBezTo>
                    <a:pt x="3012" y="1469"/>
                    <a:pt x="3238" y="872"/>
                    <a:pt x="2975" y="872"/>
                  </a:cubicBezTo>
                  <a:cubicBezTo>
                    <a:pt x="2867" y="872"/>
                    <a:pt x="2713" y="1053"/>
                    <a:pt x="2677" y="1135"/>
                  </a:cubicBezTo>
                  <a:cubicBezTo>
                    <a:pt x="2641" y="1243"/>
                    <a:pt x="2605" y="1325"/>
                    <a:pt x="2605" y="1433"/>
                  </a:cubicBezTo>
                  <a:cubicBezTo>
                    <a:pt x="2560" y="1469"/>
                    <a:pt x="2488" y="1656"/>
                    <a:pt x="2523" y="1730"/>
                  </a:cubicBezTo>
                  <a:lnTo>
                    <a:pt x="2523" y="1730"/>
                  </a:lnTo>
                  <a:cubicBezTo>
                    <a:pt x="2378" y="1432"/>
                    <a:pt x="2297" y="1134"/>
                    <a:pt x="2189" y="827"/>
                  </a:cubicBezTo>
                  <a:cubicBezTo>
                    <a:pt x="2153" y="646"/>
                    <a:pt x="2035" y="420"/>
                    <a:pt x="1927" y="231"/>
                  </a:cubicBezTo>
                  <a:cubicBezTo>
                    <a:pt x="1893" y="203"/>
                    <a:pt x="1755" y="0"/>
                    <a:pt x="1659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532227" y="1736526"/>
              <a:ext cx="429691" cy="309400"/>
            </a:xfrm>
            <a:custGeom>
              <a:rect b="b" l="l" r="r" t="t"/>
              <a:pathLst>
                <a:path extrusionOk="0" h="4532" w="6294">
                  <a:moveTo>
                    <a:pt x="3048" y="0"/>
                  </a:moveTo>
                  <a:cubicBezTo>
                    <a:pt x="2189" y="37"/>
                    <a:pt x="1131" y="380"/>
                    <a:pt x="643" y="1131"/>
                  </a:cubicBezTo>
                  <a:cubicBezTo>
                    <a:pt x="1" y="2107"/>
                    <a:pt x="37" y="3463"/>
                    <a:pt x="525" y="4449"/>
                  </a:cubicBezTo>
                  <a:cubicBezTo>
                    <a:pt x="551" y="4507"/>
                    <a:pt x="596" y="4531"/>
                    <a:pt x="643" y="4531"/>
                  </a:cubicBezTo>
                  <a:cubicBezTo>
                    <a:pt x="740" y="4531"/>
                    <a:pt x="842" y="4424"/>
                    <a:pt x="787" y="4295"/>
                  </a:cubicBezTo>
                  <a:cubicBezTo>
                    <a:pt x="381" y="3427"/>
                    <a:pt x="299" y="2261"/>
                    <a:pt x="787" y="1429"/>
                  </a:cubicBezTo>
                  <a:cubicBezTo>
                    <a:pt x="1203" y="679"/>
                    <a:pt x="2107" y="416"/>
                    <a:pt x="2903" y="299"/>
                  </a:cubicBezTo>
                  <a:cubicBezTo>
                    <a:pt x="3013" y="287"/>
                    <a:pt x="3124" y="281"/>
                    <a:pt x="3236" y="281"/>
                  </a:cubicBezTo>
                  <a:cubicBezTo>
                    <a:pt x="3811" y="281"/>
                    <a:pt x="4394" y="435"/>
                    <a:pt x="4901" y="715"/>
                  </a:cubicBezTo>
                  <a:cubicBezTo>
                    <a:pt x="5914" y="1320"/>
                    <a:pt x="6031" y="3129"/>
                    <a:pt x="5353" y="3997"/>
                  </a:cubicBezTo>
                  <a:cubicBezTo>
                    <a:pt x="5266" y="4103"/>
                    <a:pt x="5347" y="4234"/>
                    <a:pt x="5439" y="4234"/>
                  </a:cubicBezTo>
                  <a:cubicBezTo>
                    <a:pt x="5471" y="4234"/>
                    <a:pt x="5505" y="4218"/>
                    <a:pt x="5534" y="4177"/>
                  </a:cubicBezTo>
                  <a:cubicBezTo>
                    <a:pt x="6293" y="3319"/>
                    <a:pt x="6212" y="2035"/>
                    <a:pt x="5651" y="1094"/>
                  </a:cubicBezTo>
                  <a:cubicBezTo>
                    <a:pt x="5127" y="227"/>
                    <a:pt x="3997" y="0"/>
                    <a:pt x="3048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452623" y="1682182"/>
              <a:ext cx="565480" cy="325989"/>
            </a:xfrm>
            <a:custGeom>
              <a:rect b="b" l="l" r="r" t="t"/>
              <a:pathLst>
                <a:path extrusionOk="0" h="4775" w="8283">
                  <a:moveTo>
                    <a:pt x="5045" y="1"/>
                  </a:moveTo>
                  <a:cubicBezTo>
                    <a:pt x="4440" y="82"/>
                    <a:pt x="3843" y="118"/>
                    <a:pt x="3237" y="155"/>
                  </a:cubicBezTo>
                  <a:cubicBezTo>
                    <a:pt x="3273" y="796"/>
                    <a:pt x="3201" y="1438"/>
                    <a:pt x="3237" y="2035"/>
                  </a:cubicBezTo>
                  <a:cubicBezTo>
                    <a:pt x="2559" y="2153"/>
                    <a:pt x="2035" y="2225"/>
                    <a:pt x="1429" y="2532"/>
                  </a:cubicBezTo>
                  <a:cubicBezTo>
                    <a:pt x="823" y="2795"/>
                    <a:pt x="299" y="3210"/>
                    <a:pt x="1" y="3771"/>
                  </a:cubicBezTo>
                  <a:cubicBezTo>
                    <a:pt x="787" y="3997"/>
                    <a:pt x="1501" y="4377"/>
                    <a:pt x="2297" y="4521"/>
                  </a:cubicBezTo>
                  <a:cubicBezTo>
                    <a:pt x="3032" y="4698"/>
                    <a:pt x="3766" y="4775"/>
                    <a:pt x="4511" y="4775"/>
                  </a:cubicBezTo>
                  <a:cubicBezTo>
                    <a:pt x="4912" y="4775"/>
                    <a:pt x="5315" y="4752"/>
                    <a:pt x="5723" y="4711"/>
                  </a:cubicBezTo>
                  <a:cubicBezTo>
                    <a:pt x="6212" y="4675"/>
                    <a:pt x="6745" y="4675"/>
                    <a:pt x="7233" y="4521"/>
                  </a:cubicBezTo>
                  <a:cubicBezTo>
                    <a:pt x="7586" y="4429"/>
                    <a:pt x="7770" y="4331"/>
                    <a:pt x="8094" y="4331"/>
                  </a:cubicBezTo>
                  <a:cubicBezTo>
                    <a:pt x="8152" y="4331"/>
                    <a:pt x="8214" y="4334"/>
                    <a:pt x="8282" y="4341"/>
                  </a:cubicBezTo>
                  <a:cubicBezTo>
                    <a:pt x="8282" y="3436"/>
                    <a:pt x="7459" y="2569"/>
                    <a:pt x="6664" y="2261"/>
                  </a:cubicBezTo>
                  <a:cubicBezTo>
                    <a:pt x="6402" y="2189"/>
                    <a:pt x="6139" y="2153"/>
                    <a:pt x="5877" y="2116"/>
                  </a:cubicBezTo>
                  <a:cubicBezTo>
                    <a:pt x="5651" y="2056"/>
                    <a:pt x="5449" y="2021"/>
                    <a:pt x="5253" y="2021"/>
                  </a:cubicBezTo>
                  <a:cubicBezTo>
                    <a:pt x="5183" y="2021"/>
                    <a:pt x="5114" y="2026"/>
                    <a:pt x="5045" y="2035"/>
                  </a:cubicBezTo>
                  <a:cubicBezTo>
                    <a:pt x="5045" y="1854"/>
                    <a:pt x="5082" y="1"/>
                    <a:pt x="5045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292734" y="4373201"/>
              <a:ext cx="352546" cy="264410"/>
            </a:xfrm>
            <a:custGeom>
              <a:rect b="b" l="l" r="r" t="t"/>
              <a:pathLst>
                <a:path extrusionOk="0" h="3873" w="5164">
                  <a:moveTo>
                    <a:pt x="3945" y="1"/>
                  </a:moveTo>
                  <a:cubicBezTo>
                    <a:pt x="3820" y="1"/>
                    <a:pt x="3735" y="10"/>
                    <a:pt x="3735" y="30"/>
                  </a:cubicBezTo>
                  <a:cubicBezTo>
                    <a:pt x="3617" y="554"/>
                    <a:pt x="3771" y="1314"/>
                    <a:pt x="3391" y="1720"/>
                  </a:cubicBezTo>
                  <a:cubicBezTo>
                    <a:pt x="3210" y="1874"/>
                    <a:pt x="2939" y="1992"/>
                    <a:pt x="2713" y="2064"/>
                  </a:cubicBezTo>
                  <a:cubicBezTo>
                    <a:pt x="2153" y="2218"/>
                    <a:pt x="1583" y="2326"/>
                    <a:pt x="1059" y="2552"/>
                  </a:cubicBezTo>
                  <a:cubicBezTo>
                    <a:pt x="534" y="2778"/>
                    <a:pt x="118" y="3077"/>
                    <a:pt x="1" y="3682"/>
                  </a:cubicBezTo>
                  <a:cubicBezTo>
                    <a:pt x="1" y="3718"/>
                    <a:pt x="869" y="3800"/>
                    <a:pt x="1475" y="3836"/>
                  </a:cubicBezTo>
                  <a:cubicBezTo>
                    <a:pt x="1773" y="3872"/>
                    <a:pt x="1963" y="3872"/>
                    <a:pt x="2035" y="3872"/>
                  </a:cubicBezTo>
                  <a:cubicBezTo>
                    <a:pt x="2677" y="3872"/>
                    <a:pt x="3355" y="3836"/>
                    <a:pt x="4033" y="3755"/>
                  </a:cubicBezTo>
                  <a:cubicBezTo>
                    <a:pt x="4151" y="3718"/>
                    <a:pt x="4937" y="3610"/>
                    <a:pt x="5163" y="3456"/>
                  </a:cubicBezTo>
                  <a:lnTo>
                    <a:pt x="5163" y="554"/>
                  </a:lnTo>
                  <a:cubicBezTo>
                    <a:pt x="5127" y="364"/>
                    <a:pt x="5055" y="220"/>
                    <a:pt x="4937" y="138"/>
                  </a:cubicBezTo>
                  <a:cubicBezTo>
                    <a:pt x="4859" y="60"/>
                    <a:pt x="4269" y="1"/>
                    <a:pt x="3945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848251" y="4373201"/>
              <a:ext cx="355004" cy="264410"/>
            </a:xfrm>
            <a:custGeom>
              <a:rect b="b" l="l" r="r" t="t"/>
              <a:pathLst>
                <a:path extrusionOk="0" h="3873" w="5200">
                  <a:moveTo>
                    <a:pt x="1248" y="1"/>
                  </a:moveTo>
                  <a:cubicBezTo>
                    <a:pt x="922" y="1"/>
                    <a:pt x="350" y="60"/>
                    <a:pt x="272" y="138"/>
                  </a:cubicBezTo>
                  <a:cubicBezTo>
                    <a:pt x="154" y="220"/>
                    <a:pt x="82" y="364"/>
                    <a:pt x="46" y="554"/>
                  </a:cubicBezTo>
                  <a:cubicBezTo>
                    <a:pt x="1" y="1494"/>
                    <a:pt x="1" y="2480"/>
                    <a:pt x="1" y="3456"/>
                  </a:cubicBezTo>
                  <a:cubicBezTo>
                    <a:pt x="272" y="3610"/>
                    <a:pt x="1059" y="3718"/>
                    <a:pt x="1176" y="3755"/>
                  </a:cubicBezTo>
                  <a:cubicBezTo>
                    <a:pt x="1854" y="3836"/>
                    <a:pt x="2487" y="3872"/>
                    <a:pt x="3165" y="3872"/>
                  </a:cubicBezTo>
                  <a:cubicBezTo>
                    <a:pt x="3210" y="3872"/>
                    <a:pt x="3436" y="3872"/>
                    <a:pt x="3735" y="3836"/>
                  </a:cubicBezTo>
                  <a:cubicBezTo>
                    <a:pt x="4340" y="3800"/>
                    <a:pt x="5199" y="3718"/>
                    <a:pt x="5199" y="3682"/>
                  </a:cubicBezTo>
                  <a:cubicBezTo>
                    <a:pt x="5091" y="3077"/>
                    <a:pt x="4675" y="2778"/>
                    <a:pt x="4151" y="2552"/>
                  </a:cubicBezTo>
                  <a:cubicBezTo>
                    <a:pt x="3617" y="2326"/>
                    <a:pt x="3020" y="2218"/>
                    <a:pt x="2487" y="2064"/>
                  </a:cubicBezTo>
                  <a:cubicBezTo>
                    <a:pt x="2225" y="1992"/>
                    <a:pt x="1999" y="1874"/>
                    <a:pt x="1809" y="1720"/>
                  </a:cubicBezTo>
                  <a:cubicBezTo>
                    <a:pt x="1402" y="1314"/>
                    <a:pt x="1583" y="554"/>
                    <a:pt x="1474" y="30"/>
                  </a:cubicBezTo>
                  <a:cubicBezTo>
                    <a:pt x="1464" y="10"/>
                    <a:pt x="1375" y="1"/>
                    <a:pt x="1248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442110" y="2821617"/>
              <a:ext cx="270417" cy="1610421"/>
            </a:xfrm>
            <a:custGeom>
              <a:rect b="b" l="l" r="r" t="t"/>
              <a:pathLst>
                <a:path extrusionOk="0" h="23589" w="3961">
                  <a:moveTo>
                    <a:pt x="3961" y="1"/>
                  </a:moveTo>
                  <a:lnTo>
                    <a:pt x="1" y="118"/>
                  </a:lnTo>
                  <a:lnTo>
                    <a:pt x="1203" y="23588"/>
                  </a:lnTo>
                  <a:lnTo>
                    <a:pt x="3165" y="23588"/>
                  </a:lnTo>
                  <a:lnTo>
                    <a:pt x="3961" y="1"/>
                  </a:lnTo>
                  <a:close/>
                </a:path>
              </a:pathLst>
            </a:custGeom>
            <a:solidFill>
              <a:srgbClr val="7542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748303" y="2821617"/>
              <a:ext cx="269803" cy="1610421"/>
            </a:xfrm>
            <a:custGeom>
              <a:rect b="b" l="l" r="r" t="t"/>
              <a:pathLst>
                <a:path extrusionOk="0" h="23589" w="3952">
                  <a:moveTo>
                    <a:pt x="3951" y="1"/>
                  </a:moveTo>
                  <a:lnTo>
                    <a:pt x="0" y="118"/>
                  </a:lnTo>
                  <a:lnTo>
                    <a:pt x="1203" y="23588"/>
                  </a:lnTo>
                  <a:lnTo>
                    <a:pt x="3165" y="23588"/>
                  </a:lnTo>
                  <a:lnTo>
                    <a:pt x="3951" y="1"/>
                  </a:lnTo>
                  <a:close/>
                </a:path>
              </a:pathLst>
            </a:custGeom>
            <a:solidFill>
              <a:srgbClr val="7542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292734" y="4506055"/>
              <a:ext cx="352546" cy="131556"/>
            </a:xfrm>
            <a:custGeom>
              <a:rect b="b" l="l" r="r" t="t"/>
              <a:pathLst>
                <a:path extrusionOk="0" h="1927" w="5164">
                  <a:moveTo>
                    <a:pt x="3021" y="0"/>
                  </a:moveTo>
                  <a:cubicBezTo>
                    <a:pt x="2939" y="46"/>
                    <a:pt x="2831" y="82"/>
                    <a:pt x="2713" y="118"/>
                  </a:cubicBezTo>
                  <a:cubicBezTo>
                    <a:pt x="2153" y="272"/>
                    <a:pt x="1583" y="380"/>
                    <a:pt x="1059" y="606"/>
                  </a:cubicBezTo>
                  <a:cubicBezTo>
                    <a:pt x="534" y="832"/>
                    <a:pt x="118" y="1131"/>
                    <a:pt x="1" y="1736"/>
                  </a:cubicBezTo>
                  <a:cubicBezTo>
                    <a:pt x="1" y="1772"/>
                    <a:pt x="869" y="1854"/>
                    <a:pt x="1475" y="1890"/>
                  </a:cubicBezTo>
                  <a:cubicBezTo>
                    <a:pt x="1773" y="1926"/>
                    <a:pt x="1963" y="1926"/>
                    <a:pt x="2035" y="1926"/>
                  </a:cubicBezTo>
                  <a:cubicBezTo>
                    <a:pt x="2677" y="1926"/>
                    <a:pt x="3355" y="1890"/>
                    <a:pt x="4033" y="1809"/>
                  </a:cubicBezTo>
                  <a:cubicBezTo>
                    <a:pt x="4151" y="1772"/>
                    <a:pt x="4937" y="1664"/>
                    <a:pt x="5163" y="1510"/>
                  </a:cubicBezTo>
                  <a:lnTo>
                    <a:pt x="5163" y="82"/>
                  </a:lnTo>
                  <a:cubicBezTo>
                    <a:pt x="4793" y="190"/>
                    <a:pt x="4413" y="380"/>
                    <a:pt x="4069" y="570"/>
                  </a:cubicBezTo>
                  <a:cubicBezTo>
                    <a:pt x="3735" y="344"/>
                    <a:pt x="3391" y="154"/>
                    <a:pt x="3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848251" y="4506055"/>
              <a:ext cx="355004" cy="131556"/>
            </a:xfrm>
            <a:custGeom>
              <a:rect b="b" l="l" r="r" t="t"/>
              <a:pathLst>
                <a:path extrusionOk="0" h="1927" w="5200">
                  <a:moveTo>
                    <a:pt x="2153" y="0"/>
                  </a:moveTo>
                  <a:cubicBezTo>
                    <a:pt x="1809" y="154"/>
                    <a:pt x="1438" y="344"/>
                    <a:pt x="1131" y="570"/>
                  </a:cubicBezTo>
                  <a:cubicBezTo>
                    <a:pt x="796" y="380"/>
                    <a:pt x="417" y="190"/>
                    <a:pt x="46" y="82"/>
                  </a:cubicBezTo>
                  <a:cubicBezTo>
                    <a:pt x="1" y="570"/>
                    <a:pt x="1" y="1022"/>
                    <a:pt x="1" y="1510"/>
                  </a:cubicBezTo>
                  <a:cubicBezTo>
                    <a:pt x="272" y="1664"/>
                    <a:pt x="1059" y="1772"/>
                    <a:pt x="1176" y="1809"/>
                  </a:cubicBezTo>
                  <a:cubicBezTo>
                    <a:pt x="1854" y="1890"/>
                    <a:pt x="2487" y="1926"/>
                    <a:pt x="3165" y="1926"/>
                  </a:cubicBezTo>
                  <a:cubicBezTo>
                    <a:pt x="3210" y="1926"/>
                    <a:pt x="3436" y="1926"/>
                    <a:pt x="3735" y="1890"/>
                  </a:cubicBezTo>
                  <a:cubicBezTo>
                    <a:pt x="4340" y="1854"/>
                    <a:pt x="5199" y="1772"/>
                    <a:pt x="5199" y="1736"/>
                  </a:cubicBezTo>
                  <a:cubicBezTo>
                    <a:pt x="5091" y="1131"/>
                    <a:pt x="4675" y="832"/>
                    <a:pt x="4151" y="606"/>
                  </a:cubicBezTo>
                  <a:cubicBezTo>
                    <a:pt x="3617" y="380"/>
                    <a:pt x="3020" y="272"/>
                    <a:pt x="2487" y="118"/>
                  </a:cubicBezTo>
                  <a:cubicBezTo>
                    <a:pt x="2379" y="82"/>
                    <a:pt x="2261" y="46"/>
                    <a:pt x="21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465595" y="1898259"/>
              <a:ext cx="532096" cy="1438176"/>
            </a:xfrm>
            <a:custGeom>
              <a:rect b="b" l="l" r="r" t="t"/>
              <a:pathLst>
                <a:path extrusionOk="0" h="21066" w="7794">
                  <a:moveTo>
                    <a:pt x="859" y="0"/>
                  </a:moveTo>
                  <a:cubicBezTo>
                    <a:pt x="787" y="6898"/>
                    <a:pt x="715" y="13833"/>
                    <a:pt x="0" y="20686"/>
                  </a:cubicBezTo>
                  <a:cubicBezTo>
                    <a:pt x="2405" y="20794"/>
                    <a:pt x="4819" y="20948"/>
                    <a:pt x="7233" y="21066"/>
                  </a:cubicBezTo>
                  <a:cubicBezTo>
                    <a:pt x="7378" y="21066"/>
                    <a:pt x="7568" y="21066"/>
                    <a:pt x="7685" y="20912"/>
                  </a:cubicBezTo>
                  <a:cubicBezTo>
                    <a:pt x="7794" y="20794"/>
                    <a:pt x="7758" y="20568"/>
                    <a:pt x="7758" y="20342"/>
                  </a:cubicBezTo>
                  <a:cubicBezTo>
                    <a:pt x="6853" y="14095"/>
                    <a:pt x="6284" y="7730"/>
                    <a:pt x="5986" y="1356"/>
                  </a:cubicBezTo>
                  <a:lnTo>
                    <a:pt x="5949" y="154"/>
                  </a:lnTo>
                  <a:cubicBezTo>
                    <a:pt x="5179" y="359"/>
                    <a:pt x="4395" y="463"/>
                    <a:pt x="3617" y="463"/>
                  </a:cubicBezTo>
                  <a:cubicBezTo>
                    <a:pt x="2679" y="463"/>
                    <a:pt x="1749" y="312"/>
                    <a:pt x="859" y="0"/>
                  </a:cubicBez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805036" y="1800700"/>
              <a:ext cx="472906" cy="1574033"/>
            </a:xfrm>
            <a:custGeom>
              <a:rect b="b" l="l" r="r" t="t"/>
              <a:pathLst>
                <a:path extrusionOk="0" h="23056" w="6927">
                  <a:moveTo>
                    <a:pt x="182" y="1"/>
                  </a:moveTo>
                  <a:lnTo>
                    <a:pt x="182" y="1"/>
                  </a:lnTo>
                  <a:cubicBezTo>
                    <a:pt x="263" y="37"/>
                    <a:pt x="73" y="4105"/>
                    <a:pt x="37" y="4485"/>
                  </a:cubicBezTo>
                  <a:cubicBezTo>
                    <a:pt x="37" y="6555"/>
                    <a:pt x="1" y="8554"/>
                    <a:pt x="37" y="10624"/>
                  </a:cubicBezTo>
                  <a:cubicBezTo>
                    <a:pt x="73" y="11790"/>
                    <a:pt x="109" y="13002"/>
                    <a:pt x="109" y="14204"/>
                  </a:cubicBezTo>
                  <a:cubicBezTo>
                    <a:pt x="109" y="17142"/>
                    <a:pt x="1" y="20117"/>
                    <a:pt x="1" y="23055"/>
                  </a:cubicBezTo>
                  <a:lnTo>
                    <a:pt x="5154" y="23055"/>
                  </a:lnTo>
                  <a:cubicBezTo>
                    <a:pt x="5154" y="22115"/>
                    <a:pt x="4973" y="21211"/>
                    <a:pt x="4892" y="20271"/>
                  </a:cubicBezTo>
                  <a:cubicBezTo>
                    <a:pt x="4784" y="19141"/>
                    <a:pt x="4630" y="17974"/>
                    <a:pt x="4440" y="16844"/>
                  </a:cubicBezTo>
                  <a:cubicBezTo>
                    <a:pt x="4295" y="15786"/>
                    <a:pt x="4142" y="14729"/>
                    <a:pt x="3952" y="13680"/>
                  </a:cubicBezTo>
                  <a:cubicBezTo>
                    <a:pt x="3880" y="13146"/>
                    <a:pt x="3798" y="12586"/>
                    <a:pt x="3690" y="12052"/>
                  </a:cubicBezTo>
                  <a:cubicBezTo>
                    <a:pt x="3572" y="11564"/>
                    <a:pt x="3464" y="11040"/>
                    <a:pt x="3310" y="10552"/>
                  </a:cubicBezTo>
                  <a:lnTo>
                    <a:pt x="3310" y="10552"/>
                  </a:lnTo>
                  <a:cubicBezTo>
                    <a:pt x="3427" y="10850"/>
                    <a:pt x="4142" y="10850"/>
                    <a:pt x="4404" y="10886"/>
                  </a:cubicBezTo>
                  <a:cubicBezTo>
                    <a:pt x="4640" y="10923"/>
                    <a:pt x="4885" y="10957"/>
                    <a:pt x="5124" y="10957"/>
                  </a:cubicBezTo>
                  <a:cubicBezTo>
                    <a:pt x="5417" y="10957"/>
                    <a:pt x="5701" y="10906"/>
                    <a:pt x="5950" y="10741"/>
                  </a:cubicBezTo>
                  <a:cubicBezTo>
                    <a:pt x="6926" y="10063"/>
                    <a:pt x="6592" y="8327"/>
                    <a:pt x="6284" y="7423"/>
                  </a:cubicBezTo>
                  <a:cubicBezTo>
                    <a:pt x="6022" y="6447"/>
                    <a:pt x="5462" y="5462"/>
                    <a:pt x="5010" y="4557"/>
                  </a:cubicBezTo>
                  <a:cubicBezTo>
                    <a:pt x="4594" y="3771"/>
                    <a:pt x="4214" y="2975"/>
                    <a:pt x="3762" y="2225"/>
                  </a:cubicBezTo>
                  <a:cubicBezTo>
                    <a:pt x="3464" y="1700"/>
                    <a:pt x="3201" y="1131"/>
                    <a:pt x="2596" y="796"/>
                  </a:cubicBezTo>
                  <a:cubicBezTo>
                    <a:pt x="1845" y="417"/>
                    <a:pt x="1014" y="227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018082" y="1800700"/>
              <a:ext cx="648155" cy="1574033"/>
            </a:xfrm>
            <a:custGeom>
              <a:rect b="b" l="l" r="r" t="t"/>
              <a:pathLst>
                <a:path extrusionOk="0" h="23056" w="9494">
                  <a:moveTo>
                    <a:pt x="9268" y="1"/>
                  </a:moveTo>
                  <a:cubicBezTo>
                    <a:pt x="8436" y="227"/>
                    <a:pt x="7604" y="417"/>
                    <a:pt x="6854" y="796"/>
                  </a:cubicBezTo>
                  <a:cubicBezTo>
                    <a:pt x="5986" y="1285"/>
                    <a:pt x="5724" y="2225"/>
                    <a:pt x="5425" y="3057"/>
                  </a:cubicBezTo>
                  <a:cubicBezTo>
                    <a:pt x="5308" y="3355"/>
                    <a:pt x="3915" y="6519"/>
                    <a:pt x="3952" y="6555"/>
                  </a:cubicBezTo>
                  <a:cubicBezTo>
                    <a:pt x="3391" y="6103"/>
                    <a:pt x="3084" y="5498"/>
                    <a:pt x="2632" y="4973"/>
                  </a:cubicBezTo>
                  <a:cubicBezTo>
                    <a:pt x="2261" y="4521"/>
                    <a:pt x="1881" y="4069"/>
                    <a:pt x="1501" y="3617"/>
                  </a:cubicBezTo>
                  <a:cubicBezTo>
                    <a:pt x="1013" y="3961"/>
                    <a:pt x="525" y="4295"/>
                    <a:pt x="1" y="4594"/>
                  </a:cubicBezTo>
                  <a:cubicBezTo>
                    <a:pt x="751" y="6483"/>
                    <a:pt x="1809" y="8255"/>
                    <a:pt x="3165" y="9756"/>
                  </a:cubicBezTo>
                  <a:cubicBezTo>
                    <a:pt x="3391" y="9982"/>
                    <a:pt x="3572" y="10208"/>
                    <a:pt x="3843" y="10326"/>
                  </a:cubicBezTo>
                  <a:cubicBezTo>
                    <a:pt x="4101" y="10477"/>
                    <a:pt x="4344" y="10543"/>
                    <a:pt x="4571" y="10543"/>
                  </a:cubicBezTo>
                  <a:cubicBezTo>
                    <a:pt x="5467" y="10543"/>
                    <a:pt x="6121" y="9522"/>
                    <a:pt x="6510" y="8743"/>
                  </a:cubicBezTo>
                  <a:lnTo>
                    <a:pt x="6510" y="8743"/>
                  </a:lnTo>
                  <a:cubicBezTo>
                    <a:pt x="6366" y="9078"/>
                    <a:pt x="6402" y="9792"/>
                    <a:pt x="6329" y="10172"/>
                  </a:cubicBezTo>
                  <a:cubicBezTo>
                    <a:pt x="5877" y="12396"/>
                    <a:pt x="5380" y="14620"/>
                    <a:pt x="5009" y="16844"/>
                  </a:cubicBezTo>
                  <a:cubicBezTo>
                    <a:pt x="4819" y="17974"/>
                    <a:pt x="4702" y="19141"/>
                    <a:pt x="4593" y="20271"/>
                  </a:cubicBezTo>
                  <a:cubicBezTo>
                    <a:pt x="4521" y="21211"/>
                    <a:pt x="4331" y="22115"/>
                    <a:pt x="4331" y="23055"/>
                  </a:cubicBezTo>
                  <a:lnTo>
                    <a:pt x="9494" y="23055"/>
                  </a:lnTo>
                  <a:cubicBezTo>
                    <a:pt x="9448" y="20117"/>
                    <a:pt x="9376" y="17142"/>
                    <a:pt x="9376" y="14204"/>
                  </a:cubicBezTo>
                  <a:cubicBezTo>
                    <a:pt x="9376" y="13002"/>
                    <a:pt x="9376" y="11790"/>
                    <a:pt x="9412" y="10624"/>
                  </a:cubicBezTo>
                  <a:cubicBezTo>
                    <a:pt x="9494" y="8554"/>
                    <a:pt x="9412" y="6555"/>
                    <a:pt x="9412" y="4485"/>
                  </a:cubicBezTo>
                  <a:cubicBezTo>
                    <a:pt x="9412" y="4105"/>
                    <a:pt x="9186" y="37"/>
                    <a:pt x="93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797048" y="1708125"/>
              <a:ext cx="68" cy="61784"/>
            </a:xfrm>
            <a:custGeom>
              <a:rect b="b" l="l" r="r" t="t"/>
              <a:pathLst>
                <a:path extrusionOk="0" h="905" w="1">
                  <a:moveTo>
                    <a:pt x="0" y="751"/>
                  </a:moveTo>
                  <a:lnTo>
                    <a:pt x="0" y="905"/>
                  </a:lnTo>
                  <a:lnTo>
                    <a:pt x="0" y="905"/>
                  </a:lnTo>
                  <a:lnTo>
                    <a:pt x="0" y="751"/>
                  </a:lnTo>
                  <a:lnTo>
                    <a:pt x="0" y="75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489"/>
                  </a:lnTo>
                  <a:lnTo>
                    <a:pt x="0" y="489"/>
                  </a:lnTo>
                  <a:close/>
                </a:path>
              </a:pathLst>
            </a:custGeom>
            <a:solidFill>
              <a:srgbClr val="723C4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797048" y="1741441"/>
              <a:ext cx="68" cy="17955"/>
            </a:xfrm>
            <a:custGeom>
              <a:rect b="b" l="l" r="r" t="t"/>
              <a:pathLst>
                <a:path extrusionOk="0" h="263" w="1">
                  <a:moveTo>
                    <a:pt x="0" y="1"/>
                  </a:moveTo>
                  <a:lnTo>
                    <a:pt x="0" y="263"/>
                  </a:lnTo>
                  <a:lnTo>
                    <a:pt x="0" y="2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438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673615" y="1708125"/>
              <a:ext cx="123500" cy="66768"/>
            </a:xfrm>
            <a:custGeom>
              <a:rect b="b" l="l" r="r" t="t"/>
              <a:pathLst>
                <a:path extrusionOk="0" h="978" w="1809">
                  <a:moveTo>
                    <a:pt x="1808" y="1"/>
                  </a:moveTo>
                  <a:cubicBezTo>
                    <a:pt x="1356" y="118"/>
                    <a:pt x="904" y="154"/>
                    <a:pt x="416" y="154"/>
                  </a:cubicBezTo>
                  <a:lnTo>
                    <a:pt x="36" y="154"/>
                  </a:lnTo>
                  <a:cubicBezTo>
                    <a:pt x="36" y="380"/>
                    <a:pt x="0" y="643"/>
                    <a:pt x="0" y="905"/>
                  </a:cubicBezTo>
                  <a:cubicBezTo>
                    <a:pt x="299" y="977"/>
                    <a:pt x="606" y="977"/>
                    <a:pt x="904" y="977"/>
                  </a:cubicBezTo>
                  <a:cubicBezTo>
                    <a:pt x="1203" y="977"/>
                    <a:pt x="1510" y="977"/>
                    <a:pt x="1808" y="905"/>
                  </a:cubicBezTo>
                  <a:lnTo>
                    <a:pt x="1808" y="751"/>
                  </a:lnTo>
                  <a:lnTo>
                    <a:pt x="1808" y="489"/>
                  </a:lnTo>
                  <a:lnTo>
                    <a:pt x="1808" y="1"/>
                  </a:ln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360049" y="1353870"/>
              <a:ext cx="87113" cy="164189"/>
            </a:xfrm>
            <a:custGeom>
              <a:rect b="b" l="l" r="r" t="t"/>
              <a:pathLst>
                <a:path extrusionOk="0" h="2405" w="1276">
                  <a:moveTo>
                    <a:pt x="760" y="1"/>
                  </a:moveTo>
                  <a:cubicBezTo>
                    <a:pt x="692" y="1"/>
                    <a:pt x="624" y="10"/>
                    <a:pt x="561" y="27"/>
                  </a:cubicBezTo>
                  <a:cubicBezTo>
                    <a:pt x="335" y="109"/>
                    <a:pt x="145" y="335"/>
                    <a:pt x="73" y="597"/>
                  </a:cubicBezTo>
                  <a:cubicBezTo>
                    <a:pt x="0" y="859"/>
                    <a:pt x="37" y="1157"/>
                    <a:pt x="109" y="1383"/>
                  </a:cubicBezTo>
                  <a:cubicBezTo>
                    <a:pt x="145" y="1537"/>
                    <a:pt x="190" y="1691"/>
                    <a:pt x="263" y="1835"/>
                  </a:cubicBezTo>
                  <a:cubicBezTo>
                    <a:pt x="452" y="2143"/>
                    <a:pt x="787" y="2324"/>
                    <a:pt x="1130" y="2405"/>
                  </a:cubicBezTo>
                  <a:lnTo>
                    <a:pt x="1275" y="289"/>
                  </a:lnTo>
                  <a:cubicBezTo>
                    <a:pt x="1193" y="90"/>
                    <a:pt x="975" y="1"/>
                    <a:pt x="760" y="1"/>
                  </a:cubicBezTo>
                  <a:close/>
                </a:path>
              </a:pathLst>
            </a:custGeom>
            <a:solidFill>
              <a:srgbClr val="D38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88449" y="1380017"/>
              <a:ext cx="48813" cy="81310"/>
            </a:xfrm>
            <a:custGeom>
              <a:rect b="b" l="l" r="r" t="t"/>
              <a:pathLst>
                <a:path extrusionOk="0" h="1191" w="715">
                  <a:moveTo>
                    <a:pt x="72" y="0"/>
                  </a:moveTo>
                  <a:cubicBezTo>
                    <a:pt x="49" y="0"/>
                    <a:pt x="36" y="9"/>
                    <a:pt x="36" y="24"/>
                  </a:cubicBezTo>
                  <a:cubicBezTo>
                    <a:pt x="0" y="24"/>
                    <a:pt x="73" y="60"/>
                    <a:pt x="181" y="132"/>
                  </a:cubicBezTo>
                  <a:cubicBezTo>
                    <a:pt x="262" y="214"/>
                    <a:pt x="371" y="358"/>
                    <a:pt x="452" y="512"/>
                  </a:cubicBezTo>
                  <a:cubicBezTo>
                    <a:pt x="525" y="702"/>
                    <a:pt x="561" y="856"/>
                    <a:pt x="597" y="1000"/>
                  </a:cubicBezTo>
                  <a:cubicBezTo>
                    <a:pt x="633" y="1118"/>
                    <a:pt x="678" y="1190"/>
                    <a:pt x="714" y="1190"/>
                  </a:cubicBezTo>
                  <a:lnTo>
                    <a:pt x="714" y="964"/>
                  </a:lnTo>
                  <a:cubicBezTo>
                    <a:pt x="678" y="856"/>
                    <a:pt x="633" y="666"/>
                    <a:pt x="561" y="476"/>
                  </a:cubicBezTo>
                  <a:cubicBezTo>
                    <a:pt x="488" y="286"/>
                    <a:pt x="335" y="132"/>
                    <a:pt x="226" y="60"/>
                  </a:cubicBezTo>
                  <a:cubicBezTo>
                    <a:pt x="157" y="18"/>
                    <a:pt x="104" y="0"/>
                    <a:pt x="72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408794" y="1409988"/>
              <a:ext cx="15497" cy="59668"/>
            </a:xfrm>
            <a:custGeom>
              <a:rect b="b" l="l" r="r" t="t"/>
              <a:pathLst>
                <a:path extrusionOk="0" h="874" w="227">
                  <a:moveTo>
                    <a:pt x="154" y="1"/>
                  </a:moveTo>
                  <a:cubicBezTo>
                    <a:pt x="109" y="1"/>
                    <a:pt x="1" y="191"/>
                    <a:pt x="1" y="453"/>
                  </a:cubicBezTo>
                  <a:cubicBezTo>
                    <a:pt x="1" y="693"/>
                    <a:pt x="130" y="873"/>
                    <a:pt x="179" y="873"/>
                  </a:cubicBezTo>
                  <a:cubicBezTo>
                    <a:pt x="184" y="873"/>
                    <a:pt x="187" y="872"/>
                    <a:pt x="190" y="869"/>
                  </a:cubicBezTo>
                  <a:cubicBezTo>
                    <a:pt x="227" y="824"/>
                    <a:pt x="154" y="679"/>
                    <a:pt x="109" y="453"/>
                  </a:cubicBezTo>
                  <a:cubicBezTo>
                    <a:pt x="109" y="227"/>
                    <a:pt x="190" y="37"/>
                    <a:pt x="154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393365" y="1358171"/>
              <a:ext cx="79671" cy="61784"/>
            </a:xfrm>
            <a:custGeom>
              <a:rect b="b" l="l" r="r" t="t"/>
              <a:pathLst>
                <a:path extrusionOk="0" h="905" w="1167">
                  <a:moveTo>
                    <a:pt x="73" y="0"/>
                  </a:moveTo>
                  <a:lnTo>
                    <a:pt x="1" y="154"/>
                  </a:lnTo>
                  <a:lnTo>
                    <a:pt x="1095" y="904"/>
                  </a:lnTo>
                  <a:lnTo>
                    <a:pt x="1167" y="796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375478" y="1384113"/>
              <a:ext cx="61784" cy="112987"/>
            </a:xfrm>
            <a:custGeom>
              <a:rect b="b" l="l" r="r" t="t"/>
              <a:pathLst>
                <a:path extrusionOk="0" h="1655" w="905">
                  <a:moveTo>
                    <a:pt x="868" y="832"/>
                  </a:moveTo>
                  <a:cubicBezTo>
                    <a:pt x="868" y="859"/>
                    <a:pt x="889" y="866"/>
                    <a:pt x="899" y="883"/>
                  </a:cubicBezTo>
                  <a:lnTo>
                    <a:pt x="899" y="883"/>
                  </a:lnTo>
                  <a:cubicBezTo>
                    <a:pt x="895" y="866"/>
                    <a:pt x="886" y="849"/>
                    <a:pt x="868" y="832"/>
                  </a:cubicBezTo>
                  <a:close/>
                  <a:moveTo>
                    <a:pt x="899" y="883"/>
                  </a:moveTo>
                  <a:cubicBezTo>
                    <a:pt x="904" y="902"/>
                    <a:pt x="904" y="921"/>
                    <a:pt x="904" y="940"/>
                  </a:cubicBezTo>
                  <a:lnTo>
                    <a:pt x="904" y="904"/>
                  </a:lnTo>
                  <a:cubicBezTo>
                    <a:pt x="904" y="896"/>
                    <a:pt x="902" y="889"/>
                    <a:pt x="899" y="883"/>
                  </a:cubicBezTo>
                  <a:close/>
                  <a:moveTo>
                    <a:pt x="263" y="0"/>
                  </a:moveTo>
                  <a:cubicBezTo>
                    <a:pt x="190" y="0"/>
                    <a:pt x="145" y="118"/>
                    <a:pt x="109" y="190"/>
                  </a:cubicBezTo>
                  <a:cubicBezTo>
                    <a:pt x="0" y="524"/>
                    <a:pt x="37" y="904"/>
                    <a:pt x="226" y="1248"/>
                  </a:cubicBezTo>
                  <a:cubicBezTo>
                    <a:pt x="299" y="1392"/>
                    <a:pt x="416" y="1546"/>
                    <a:pt x="561" y="1618"/>
                  </a:cubicBezTo>
                  <a:cubicBezTo>
                    <a:pt x="642" y="1655"/>
                    <a:pt x="678" y="1655"/>
                    <a:pt x="751" y="1655"/>
                  </a:cubicBezTo>
                  <a:lnTo>
                    <a:pt x="868" y="1655"/>
                  </a:lnTo>
                  <a:cubicBezTo>
                    <a:pt x="868" y="1485"/>
                    <a:pt x="900" y="1308"/>
                    <a:pt x="904" y="1130"/>
                  </a:cubicBezTo>
                  <a:lnTo>
                    <a:pt x="904" y="1130"/>
                  </a:lnTo>
                  <a:cubicBezTo>
                    <a:pt x="904" y="1130"/>
                    <a:pt x="904" y="1130"/>
                    <a:pt x="904" y="1130"/>
                  </a:cubicBezTo>
                  <a:lnTo>
                    <a:pt x="904" y="1094"/>
                  </a:lnTo>
                  <a:cubicBezTo>
                    <a:pt x="904" y="1106"/>
                    <a:pt x="904" y="1118"/>
                    <a:pt x="904" y="1130"/>
                  </a:cubicBezTo>
                  <a:lnTo>
                    <a:pt x="904" y="1130"/>
                  </a:lnTo>
                  <a:cubicBezTo>
                    <a:pt x="868" y="1130"/>
                    <a:pt x="823" y="1057"/>
                    <a:pt x="787" y="940"/>
                  </a:cubicBezTo>
                  <a:cubicBezTo>
                    <a:pt x="751" y="796"/>
                    <a:pt x="715" y="642"/>
                    <a:pt x="642" y="488"/>
                  </a:cubicBezTo>
                  <a:cubicBezTo>
                    <a:pt x="642" y="570"/>
                    <a:pt x="597" y="678"/>
                    <a:pt x="597" y="832"/>
                  </a:cubicBezTo>
                  <a:cubicBezTo>
                    <a:pt x="642" y="1058"/>
                    <a:pt x="715" y="1203"/>
                    <a:pt x="678" y="1248"/>
                  </a:cubicBezTo>
                  <a:cubicBezTo>
                    <a:pt x="642" y="1248"/>
                    <a:pt x="489" y="1094"/>
                    <a:pt x="489" y="832"/>
                  </a:cubicBezTo>
                  <a:cubicBezTo>
                    <a:pt x="489" y="606"/>
                    <a:pt x="561" y="452"/>
                    <a:pt x="597" y="416"/>
                  </a:cubicBezTo>
                  <a:cubicBezTo>
                    <a:pt x="525" y="262"/>
                    <a:pt x="452" y="154"/>
                    <a:pt x="371" y="72"/>
                  </a:cubicBezTo>
                  <a:cubicBezTo>
                    <a:pt x="299" y="36"/>
                    <a:pt x="263" y="0"/>
                    <a:pt x="263" y="0"/>
                  </a:cubicBezTo>
                  <a:close/>
                </a:path>
              </a:pathLst>
            </a:custGeom>
            <a:solidFill>
              <a:srgbClr val="CD7F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93365" y="1384113"/>
              <a:ext cx="43898" cy="77213"/>
            </a:xfrm>
            <a:custGeom>
              <a:rect b="b" l="l" r="r" t="t"/>
              <a:pathLst>
                <a:path extrusionOk="0" h="1131" w="643">
                  <a:moveTo>
                    <a:pt x="1" y="0"/>
                  </a:moveTo>
                  <a:cubicBezTo>
                    <a:pt x="1" y="0"/>
                    <a:pt x="37" y="36"/>
                    <a:pt x="109" y="72"/>
                  </a:cubicBezTo>
                  <a:cubicBezTo>
                    <a:pt x="190" y="154"/>
                    <a:pt x="263" y="262"/>
                    <a:pt x="335" y="416"/>
                  </a:cubicBezTo>
                  <a:cubicBezTo>
                    <a:pt x="335" y="380"/>
                    <a:pt x="335" y="380"/>
                    <a:pt x="380" y="380"/>
                  </a:cubicBezTo>
                  <a:lnTo>
                    <a:pt x="380" y="488"/>
                  </a:lnTo>
                  <a:cubicBezTo>
                    <a:pt x="453" y="642"/>
                    <a:pt x="489" y="796"/>
                    <a:pt x="525" y="940"/>
                  </a:cubicBezTo>
                  <a:cubicBezTo>
                    <a:pt x="561" y="1058"/>
                    <a:pt x="606" y="1130"/>
                    <a:pt x="642" y="1130"/>
                  </a:cubicBezTo>
                  <a:lnTo>
                    <a:pt x="642" y="1094"/>
                  </a:lnTo>
                  <a:lnTo>
                    <a:pt x="642" y="1022"/>
                  </a:lnTo>
                  <a:lnTo>
                    <a:pt x="642" y="977"/>
                  </a:lnTo>
                  <a:lnTo>
                    <a:pt x="642" y="904"/>
                  </a:lnTo>
                  <a:cubicBezTo>
                    <a:pt x="642" y="868"/>
                    <a:pt x="606" y="868"/>
                    <a:pt x="606" y="832"/>
                  </a:cubicBezTo>
                  <a:cubicBezTo>
                    <a:pt x="525" y="524"/>
                    <a:pt x="380" y="262"/>
                    <a:pt x="154" y="36"/>
                  </a:cubicBezTo>
                  <a:cubicBezTo>
                    <a:pt x="109" y="36"/>
                    <a:pt x="109" y="0"/>
                    <a:pt x="37" y="0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08794" y="1409988"/>
              <a:ext cx="15497" cy="59327"/>
            </a:xfrm>
            <a:custGeom>
              <a:rect b="b" l="l" r="r" t="t"/>
              <a:pathLst>
                <a:path extrusionOk="0" h="869" w="227">
                  <a:moveTo>
                    <a:pt x="154" y="1"/>
                  </a:moveTo>
                  <a:cubicBezTo>
                    <a:pt x="109" y="1"/>
                    <a:pt x="109" y="1"/>
                    <a:pt x="109" y="37"/>
                  </a:cubicBezTo>
                  <a:cubicBezTo>
                    <a:pt x="73" y="73"/>
                    <a:pt x="1" y="227"/>
                    <a:pt x="1" y="453"/>
                  </a:cubicBezTo>
                  <a:cubicBezTo>
                    <a:pt x="1" y="715"/>
                    <a:pt x="154" y="869"/>
                    <a:pt x="190" y="869"/>
                  </a:cubicBezTo>
                  <a:cubicBezTo>
                    <a:pt x="227" y="824"/>
                    <a:pt x="154" y="679"/>
                    <a:pt x="109" y="453"/>
                  </a:cubicBezTo>
                  <a:cubicBezTo>
                    <a:pt x="109" y="299"/>
                    <a:pt x="154" y="191"/>
                    <a:pt x="154" y="109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29138" y="1149536"/>
              <a:ext cx="645698" cy="569167"/>
            </a:xfrm>
            <a:custGeom>
              <a:rect b="b" l="l" r="r" t="t"/>
              <a:pathLst>
                <a:path extrusionOk="0" h="8337" w="9458">
                  <a:moveTo>
                    <a:pt x="3649" y="1"/>
                  </a:moveTo>
                  <a:cubicBezTo>
                    <a:pt x="3253" y="1"/>
                    <a:pt x="2855" y="46"/>
                    <a:pt x="2451" y="163"/>
                  </a:cubicBezTo>
                  <a:cubicBezTo>
                    <a:pt x="1583" y="389"/>
                    <a:pt x="941" y="1293"/>
                    <a:pt x="607" y="2044"/>
                  </a:cubicBezTo>
                  <a:cubicBezTo>
                    <a:pt x="263" y="2794"/>
                    <a:pt x="155" y="3626"/>
                    <a:pt x="118" y="4458"/>
                  </a:cubicBezTo>
                  <a:cubicBezTo>
                    <a:pt x="82" y="5208"/>
                    <a:pt x="1" y="6112"/>
                    <a:pt x="308" y="6790"/>
                  </a:cubicBezTo>
                  <a:cubicBezTo>
                    <a:pt x="534" y="7242"/>
                    <a:pt x="905" y="7622"/>
                    <a:pt x="1321" y="7848"/>
                  </a:cubicBezTo>
                  <a:cubicBezTo>
                    <a:pt x="1845" y="8146"/>
                    <a:pt x="2523" y="8255"/>
                    <a:pt x="3165" y="8300"/>
                  </a:cubicBezTo>
                  <a:cubicBezTo>
                    <a:pt x="3355" y="8300"/>
                    <a:pt x="3545" y="8336"/>
                    <a:pt x="3735" y="8336"/>
                  </a:cubicBezTo>
                  <a:cubicBezTo>
                    <a:pt x="4521" y="8336"/>
                    <a:pt x="5317" y="8255"/>
                    <a:pt x="6031" y="7957"/>
                  </a:cubicBezTo>
                  <a:cubicBezTo>
                    <a:pt x="6863" y="7622"/>
                    <a:pt x="7351" y="7089"/>
                    <a:pt x="7387" y="6148"/>
                  </a:cubicBezTo>
                  <a:cubicBezTo>
                    <a:pt x="7549" y="6172"/>
                    <a:pt x="7718" y="6188"/>
                    <a:pt x="7888" y="6188"/>
                  </a:cubicBezTo>
                  <a:cubicBezTo>
                    <a:pt x="8234" y="6188"/>
                    <a:pt x="8579" y="6122"/>
                    <a:pt x="8852" y="5922"/>
                  </a:cubicBezTo>
                  <a:cubicBezTo>
                    <a:pt x="9232" y="5624"/>
                    <a:pt x="9458" y="5091"/>
                    <a:pt x="9386" y="4639"/>
                  </a:cubicBezTo>
                  <a:cubicBezTo>
                    <a:pt x="9324" y="4126"/>
                    <a:pt x="8989" y="3769"/>
                    <a:pt x="8552" y="3769"/>
                  </a:cubicBezTo>
                  <a:cubicBezTo>
                    <a:pt x="8411" y="3769"/>
                    <a:pt x="8259" y="3806"/>
                    <a:pt x="8102" y="3888"/>
                  </a:cubicBezTo>
                  <a:cubicBezTo>
                    <a:pt x="7840" y="4042"/>
                    <a:pt x="7613" y="4304"/>
                    <a:pt x="7496" y="4566"/>
                  </a:cubicBezTo>
                  <a:cubicBezTo>
                    <a:pt x="7577" y="4340"/>
                    <a:pt x="7613" y="4006"/>
                    <a:pt x="7686" y="3734"/>
                  </a:cubicBezTo>
                  <a:cubicBezTo>
                    <a:pt x="7767" y="3436"/>
                    <a:pt x="7803" y="3102"/>
                    <a:pt x="7803" y="2758"/>
                  </a:cubicBezTo>
                  <a:cubicBezTo>
                    <a:pt x="7803" y="1402"/>
                    <a:pt x="6863" y="498"/>
                    <a:pt x="5579" y="236"/>
                  </a:cubicBezTo>
                  <a:cubicBezTo>
                    <a:pt x="4926" y="118"/>
                    <a:pt x="4289" y="1"/>
                    <a:pt x="3649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951340" y="1444806"/>
              <a:ext cx="90185" cy="111553"/>
            </a:xfrm>
            <a:custGeom>
              <a:rect b="b" l="l" r="r" t="t"/>
              <a:pathLst>
                <a:path extrusionOk="0" h="1634" w="1321">
                  <a:moveTo>
                    <a:pt x="1274" y="1"/>
                  </a:moveTo>
                  <a:cubicBezTo>
                    <a:pt x="1216" y="1"/>
                    <a:pt x="1116" y="35"/>
                    <a:pt x="977" y="88"/>
                  </a:cubicBezTo>
                  <a:cubicBezTo>
                    <a:pt x="796" y="169"/>
                    <a:pt x="525" y="314"/>
                    <a:pt x="299" y="540"/>
                  </a:cubicBezTo>
                  <a:cubicBezTo>
                    <a:pt x="118" y="811"/>
                    <a:pt x="1" y="1073"/>
                    <a:pt x="1" y="1299"/>
                  </a:cubicBezTo>
                  <a:cubicBezTo>
                    <a:pt x="1" y="1525"/>
                    <a:pt x="37" y="1634"/>
                    <a:pt x="73" y="1634"/>
                  </a:cubicBezTo>
                  <a:cubicBezTo>
                    <a:pt x="73" y="1634"/>
                    <a:pt x="37" y="1489"/>
                    <a:pt x="73" y="1299"/>
                  </a:cubicBezTo>
                  <a:cubicBezTo>
                    <a:pt x="118" y="1109"/>
                    <a:pt x="227" y="847"/>
                    <a:pt x="417" y="621"/>
                  </a:cubicBezTo>
                  <a:cubicBezTo>
                    <a:pt x="606" y="431"/>
                    <a:pt x="832" y="277"/>
                    <a:pt x="1022" y="169"/>
                  </a:cubicBezTo>
                  <a:cubicBezTo>
                    <a:pt x="1203" y="88"/>
                    <a:pt x="1321" y="15"/>
                    <a:pt x="1321" y="15"/>
                  </a:cubicBezTo>
                  <a:cubicBezTo>
                    <a:pt x="1311" y="5"/>
                    <a:pt x="1295" y="1"/>
                    <a:pt x="1274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7959395" y="1480648"/>
              <a:ext cx="35842" cy="55367"/>
            </a:xfrm>
            <a:custGeom>
              <a:rect b="b" l="l" r="r" t="t"/>
              <a:pathLst>
                <a:path extrusionOk="0" h="811" w="525">
                  <a:moveTo>
                    <a:pt x="312" y="1"/>
                  </a:moveTo>
                  <a:cubicBezTo>
                    <a:pt x="304" y="1"/>
                    <a:pt x="299" y="5"/>
                    <a:pt x="299" y="15"/>
                  </a:cubicBezTo>
                  <a:cubicBezTo>
                    <a:pt x="299" y="15"/>
                    <a:pt x="335" y="60"/>
                    <a:pt x="371" y="132"/>
                  </a:cubicBezTo>
                  <a:cubicBezTo>
                    <a:pt x="407" y="204"/>
                    <a:pt x="407" y="322"/>
                    <a:pt x="335" y="430"/>
                  </a:cubicBezTo>
                  <a:cubicBezTo>
                    <a:pt x="262" y="548"/>
                    <a:pt x="181" y="620"/>
                    <a:pt x="109" y="693"/>
                  </a:cubicBezTo>
                  <a:cubicBezTo>
                    <a:pt x="36" y="774"/>
                    <a:pt x="0" y="810"/>
                    <a:pt x="0" y="810"/>
                  </a:cubicBezTo>
                  <a:cubicBezTo>
                    <a:pt x="36" y="810"/>
                    <a:pt x="73" y="810"/>
                    <a:pt x="145" y="774"/>
                  </a:cubicBezTo>
                  <a:cubicBezTo>
                    <a:pt x="262" y="738"/>
                    <a:pt x="371" y="656"/>
                    <a:pt x="452" y="512"/>
                  </a:cubicBezTo>
                  <a:cubicBezTo>
                    <a:pt x="525" y="358"/>
                    <a:pt x="525" y="168"/>
                    <a:pt x="452" y="96"/>
                  </a:cubicBezTo>
                  <a:cubicBezTo>
                    <a:pt x="392" y="36"/>
                    <a:pt x="337" y="1"/>
                    <a:pt x="312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73599" y="1413879"/>
              <a:ext cx="48813" cy="79739"/>
            </a:xfrm>
            <a:custGeom>
              <a:rect b="b" l="l" r="r" t="t"/>
              <a:pathLst>
                <a:path extrusionOk="0" h="1168" w="715">
                  <a:moveTo>
                    <a:pt x="601" y="0"/>
                  </a:moveTo>
                  <a:cubicBezTo>
                    <a:pt x="562" y="0"/>
                    <a:pt x="513" y="4"/>
                    <a:pt x="453" y="16"/>
                  </a:cubicBezTo>
                  <a:cubicBezTo>
                    <a:pt x="299" y="52"/>
                    <a:pt x="109" y="242"/>
                    <a:pt x="73" y="504"/>
                  </a:cubicBezTo>
                  <a:cubicBezTo>
                    <a:pt x="1" y="767"/>
                    <a:pt x="145" y="993"/>
                    <a:pt x="299" y="1074"/>
                  </a:cubicBezTo>
                  <a:cubicBezTo>
                    <a:pt x="396" y="1143"/>
                    <a:pt x="461" y="1168"/>
                    <a:pt x="495" y="1168"/>
                  </a:cubicBezTo>
                  <a:cubicBezTo>
                    <a:pt x="515" y="1168"/>
                    <a:pt x="525" y="1159"/>
                    <a:pt x="525" y="1146"/>
                  </a:cubicBezTo>
                  <a:cubicBezTo>
                    <a:pt x="561" y="1146"/>
                    <a:pt x="453" y="1110"/>
                    <a:pt x="335" y="993"/>
                  </a:cubicBezTo>
                  <a:cubicBezTo>
                    <a:pt x="263" y="920"/>
                    <a:pt x="145" y="730"/>
                    <a:pt x="181" y="504"/>
                  </a:cubicBezTo>
                  <a:cubicBezTo>
                    <a:pt x="227" y="314"/>
                    <a:pt x="371" y="170"/>
                    <a:pt x="489" y="88"/>
                  </a:cubicBezTo>
                  <a:cubicBezTo>
                    <a:pt x="633" y="16"/>
                    <a:pt x="715" y="16"/>
                    <a:pt x="715" y="16"/>
                  </a:cubicBezTo>
                  <a:cubicBezTo>
                    <a:pt x="715" y="16"/>
                    <a:pt x="679" y="0"/>
                    <a:pt x="601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619886" y="1467950"/>
              <a:ext cx="25396" cy="15019"/>
            </a:xfrm>
            <a:custGeom>
              <a:rect b="b" l="l" r="r" t="t"/>
              <a:pathLst>
                <a:path extrusionOk="0" h="220" w="372">
                  <a:moveTo>
                    <a:pt x="329" y="1"/>
                  </a:moveTo>
                  <a:cubicBezTo>
                    <a:pt x="288" y="1"/>
                    <a:pt x="228" y="31"/>
                    <a:pt x="145" y="56"/>
                  </a:cubicBezTo>
                  <a:cubicBezTo>
                    <a:pt x="73" y="92"/>
                    <a:pt x="1" y="164"/>
                    <a:pt x="37" y="201"/>
                  </a:cubicBezTo>
                  <a:cubicBezTo>
                    <a:pt x="37" y="214"/>
                    <a:pt x="47" y="220"/>
                    <a:pt x="62" y="220"/>
                  </a:cubicBezTo>
                  <a:cubicBezTo>
                    <a:pt x="99" y="220"/>
                    <a:pt x="170" y="190"/>
                    <a:pt x="227" y="164"/>
                  </a:cubicBezTo>
                  <a:cubicBezTo>
                    <a:pt x="299" y="92"/>
                    <a:pt x="371" y="56"/>
                    <a:pt x="371" y="20"/>
                  </a:cubicBezTo>
                  <a:cubicBezTo>
                    <a:pt x="360" y="6"/>
                    <a:pt x="346" y="1"/>
                    <a:pt x="329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583498" y="1494575"/>
              <a:ext cx="74756" cy="23485"/>
            </a:xfrm>
            <a:custGeom>
              <a:rect b="b" l="l" r="r" t="t"/>
              <a:pathLst>
                <a:path extrusionOk="0" h="344" w="1095">
                  <a:moveTo>
                    <a:pt x="1094" y="0"/>
                  </a:moveTo>
                  <a:cubicBezTo>
                    <a:pt x="1058" y="0"/>
                    <a:pt x="1022" y="37"/>
                    <a:pt x="940" y="82"/>
                  </a:cubicBezTo>
                  <a:cubicBezTo>
                    <a:pt x="868" y="154"/>
                    <a:pt x="714" y="190"/>
                    <a:pt x="570" y="226"/>
                  </a:cubicBezTo>
                  <a:cubicBezTo>
                    <a:pt x="416" y="226"/>
                    <a:pt x="262" y="190"/>
                    <a:pt x="190" y="154"/>
                  </a:cubicBezTo>
                  <a:cubicBezTo>
                    <a:pt x="82" y="118"/>
                    <a:pt x="36" y="82"/>
                    <a:pt x="36" y="82"/>
                  </a:cubicBezTo>
                  <a:lnTo>
                    <a:pt x="36" y="82"/>
                  </a:lnTo>
                  <a:cubicBezTo>
                    <a:pt x="0" y="82"/>
                    <a:pt x="36" y="154"/>
                    <a:pt x="154" y="226"/>
                  </a:cubicBezTo>
                  <a:cubicBezTo>
                    <a:pt x="226" y="308"/>
                    <a:pt x="380" y="344"/>
                    <a:pt x="570" y="344"/>
                  </a:cubicBezTo>
                  <a:cubicBezTo>
                    <a:pt x="760" y="344"/>
                    <a:pt x="904" y="226"/>
                    <a:pt x="986" y="154"/>
                  </a:cubicBezTo>
                  <a:cubicBezTo>
                    <a:pt x="1094" y="82"/>
                    <a:pt x="1094" y="0"/>
                    <a:pt x="1094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514340" y="1404185"/>
              <a:ext cx="20413" cy="57142"/>
            </a:xfrm>
            <a:custGeom>
              <a:rect b="b" l="l" r="r" t="t"/>
              <a:pathLst>
                <a:path extrusionOk="0" h="837" w="299">
                  <a:moveTo>
                    <a:pt x="136" y="0"/>
                  </a:moveTo>
                  <a:cubicBezTo>
                    <a:pt x="98" y="0"/>
                    <a:pt x="37" y="180"/>
                    <a:pt x="37" y="420"/>
                  </a:cubicBezTo>
                  <a:cubicBezTo>
                    <a:pt x="1" y="646"/>
                    <a:pt x="37" y="836"/>
                    <a:pt x="109" y="836"/>
                  </a:cubicBezTo>
                  <a:cubicBezTo>
                    <a:pt x="190" y="836"/>
                    <a:pt x="263" y="646"/>
                    <a:pt x="263" y="420"/>
                  </a:cubicBezTo>
                  <a:cubicBezTo>
                    <a:pt x="299" y="194"/>
                    <a:pt x="227" y="4"/>
                    <a:pt x="145" y="4"/>
                  </a:cubicBezTo>
                  <a:cubicBezTo>
                    <a:pt x="142" y="1"/>
                    <a:pt x="139" y="0"/>
                    <a:pt x="136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702016" y="1417429"/>
              <a:ext cx="17955" cy="56869"/>
            </a:xfrm>
            <a:custGeom>
              <a:rect b="b" l="l" r="r" t="t"/>
              <a:pathLst>
                <a:path extrusionOk="0" h="833" w="263">
                  <a:moveTo>
                    <a:pt x="190" y="0"/>
                  </a:moveTo>
                  <a:cubicBezTo>
                    <a:pt x="109" y="0"/>
                    <a:pt x="36" y="190"/>
                    <a:pt x="0" y="416"/>
                  </a:cubicBezTo>
                  <a:cubicBezTo>
                    <a:pt x="0" y="642"/>
                    <a:pt x="36" y="832"/>
                    <a:pt x="72" y="832"/>
                  </a:cubicBezTo>
                  <a:cubicBezTo>
                    <a:pt x="154" y="832"/>
                    <a:pt x="226" y="642"/>
                    <a:pt x="262" y="416"/>
                  </a:cubicBezTo>
                  <a:cubicBezTo>
                    <a:pt x="262" y="190"/>
                    <a:pt x="226" y="0"/>
                    <a:pt x="190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477952" y="1302872"/>
              <a:ext cx="77213" cy="31336"/>
            </a:xfrm>
            <a:custGeom>
              <a:rect b="b" l="l" r="r" t="t"/>
              <a:pathLst>
                <a:path extrusionOk="0" h="459" w="1131">
                  <a:moveTo>
                    <a:pt x="811" y="0"/>
                  </a:moveTo>
                  <a:cubicBezTo>
                    <a:pt x="719" y="0"/>
                    <a:pt x="618" y="18"/>
                    <a:pt x="534" y="60"/>
                  </a:cubicBezTo>
                  <a:cubicBezTo>
                    <a:pt x="344" y="96"/>
                    <a:pt x="190" y="177"/>
                    <a:pt x="118" y="250"/>
                  </a:cubicBezTo>
                  <a:cubicBezTo>
                    <a:pt x="45" y="358"/>
                    <a:pt x="0" y="440"/>
                    <a:pt x="45" y="440"/>
                  </a:cubicBezTo>
                  <a:cubicBezTo>
                    <a:pt x="52" y="453"/>
                    <a:pt x="65" y="459"/>
                    <a:pt x="84" y="459"/>
                  </a:cubicBezTo>
                  <a:cubicBezTo>
                    <a:pt x="167" y="459"/>
                    <a:pt x="362" y="345"/>
                    <a:pt x="606" y="286"/>
                  </a:cubicBezTo>
                  <a:cubicBezTo>
                    <a:pt x="868" y="214"/>
                    <a:pt x="1130" y="214"/>
                    <a:pt x="1130" y="132"/>
                  </a:cubicBezTo>
                  <a:cubicBezTo>
                    <a:pt x="1130" y="96"/>
                    <a:pt x="1094" y="60"/>
                    <a:pt x="986" y="24"/>
                  </a:cubicBezTo>
                  <a:cubicBezTo>
                    <a:pt x="937" y="9"/>
                    <a:pt x="876" y="0"/>
                    <a:pt x="811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704473" y="1306900"/>
              <a:ext cx="77213" cy="46628"/>
            </a:xfrm>
            <a:custGeom>
              <a:rect b="b" l="l" r="r" t="t"/>
              <a:pathLst>
                <a:path extrusionOk="0" h="683" w="1131">
                  <a:moveTo>
                    <a:pt x="190" y="1"/>
                  </a:moveTo>
                  <a:cubicBezTo>
                    <a:pt x="73" y="1"/>
                    <a:pt x="0" y="37"/>
                    <a:pt x="0" y="73"/>
                  </a:cubicBezTo>
                  <a:cubicBezTo>
                    <a:pt x="0" y="155"/>
                    <a:pt x="299" y="191"/>
                    <a:pt x="570" y="345"/>
                  </a:cubicBezTo>
                  <a:cubicBezTo>
                    <a:pt x="847" y="479"/>
                    <a:pt x="1030" y="683"/>
                    <a:pt x="1113" y="683"/>
                  </a:cubicBezTo>
                  <a:cubicBezTo>
                    <a:pt x="1119" y="683"/>
                    <a:pt x="1125" y="682"/>
                    <a:pt x="1130" y="679"/>
                  </a:cubicBezTo>
                  <a:cubicBezTo>
                    <a:pt x="1130" y="643"/>
                    <a:pt x="1130" y="571"/>
                    <a:pt x="1058" y="453"/>
                  </a:cubicBezTo>
                  <a:cubicBezTo>
                    <a:pt x="1022" y="345"/>
                    <a:pt x="868" y="191"/>
                    <a:pt x="678" y="118"/>
                  </a:cubicBezTo>
                  <a:cubicBezTo>
                    <a:pt x="525" y="1"/>
                    <a:pt x="344" y="1"/>
                    <a:pt x="190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627328" y="1126324"/>
              <a:ext cx="362992" cy="332543"/>
            </a:xfrm>
            <a:custGeom>
              <a:rect b="b" l="l" r="r" t="t"/>
              <a:pathLst>
                <a:path extrusionOk="0" h="4871" w="5317">
                  <a:moveTo>
                    <a:pt x="609" y="1"/>
                  </a:moveTo>
                  <a:cubicBezTo>
                    <a:pt x="533" y="1"/>
                    <a:pt x="457" y="2"/>
                    <a:pt x="380" y="6"/>
                  </a:cubicBezTo>
                  <a:cubicBezTo>
                    <a:pt x="0" y="612"/>
                    <a:pt x="72" y="1444"/>
                    <a:pt x="298" y="2085"/>
                  </a:cubicBezTo>
                  <a:cubicBezTo>
                    <a:pt x="524" y="2718"/>
                    <a:pt x="977" y="3288"/>
                    <a:pt x="1582" y="3668"/>
                  </a:cubicBezTo>
                  <a:cubicBezTo>
                    <a:pt x="2378" y="4156"/>
                    <a:pt x="3390" y="4228"/>
                    <a:pt x="4258" y="4608"/>
                  </a:cubicBezTo>
                  <a:cubicBezTo>
                    <a:pt x="4412" y="4680"/>
                    <a:pt x="4521" y="4753"/>
                    <a:pt x="4638" y="4870"/>
                  </a:cubicBezTo>
                  <a:cubicBezTo>
                    <a:pt x="4674" y="4798"/>
                    <a:pt x="4710" y="4753"/>
                    <a:pt x="4747" y="4680"/>
                  </a:cubicBezTo>
                  <a:cubicBezTo>
                    <a:pt x="4900" y="4490"/>
                    <a:pt x="5045" y="4300"/>
                    <a:pt x="5235" y="4192"/>
                  </a:cubicBezTo>
                  <a:cubicBezTo>
                    <a:pt x="5271" y="4038"/>
                    <a:pt x="5316" y="3848"/>
                    <a:pt x="5271" y="3704"/>
                  </a:cubicBezTo>
                  <a:cubicBezTo>
                    <a:pt x="5235" y="3170"/>
                    <a:pt x="5199" y="2574"/>
                    <a:pt x="5009" y="2085"/>
                  </a:cubicBezTo>
                  <a:cubicBezTo>
                    <a:pt x="4783" y="1588"/>
                    <a:pt x="4521" y="1181"/>
                    <a:pt x="4186" y="874"/>
                  </a:cubicBezTo>
                  <a:cubicBezTo>
                    <a:pt x="3770" y="458"/>
                    <a:pt x="3201" y="232"/>
                    <a:pt x="2523" y="196"/>
                  </a:cubicBezTo>
                  <a:cubicBezTo>
                    <a:pt x="1882" y="131"/>
                    <a:pt x="1270" y="1"/>
                    <a:pt x="609" y="1"/>
                  </a:cubicBezTo>
                  <a:close/>
                </a:path>
              </a:pathLst>
            </a:custGeom>
            <a:solidFill>
              <a:srgbClr val="7542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956255" y="1448288"/>
              <a:ext cx="92711" cy="108071"/>
            </a:xfrm>
            <a:custGeom>
              <a:rect b="b" l="l" r="r" t="t"/>
              <a:pathLst>
                <a:path extrusionOk="0" h="1583" w="1358">
                  <a:moveTo>
                    <a:pt x="1212" y="0"/>
                  </a:moveTo>
                  <a:cubicBezTo>
                    <a:pt x="1176" y="0"/>
                    <a:pt x="1176" y="0"/>
                    <a:pt x="1131" y="37"/>
                  </a:cubicBezTo>
                  <a:cubicBezTo>
                    <a:pt x="869" y="154"/>
                    <a:pt x="643" y="308"/>
                    <a:pt x="417" y="489"/>
                  </a:cubicBezTo>
                  <a:cubicBezTo>
                    <a:pt x="453" y="534"/>
                    <a:pt x="498" y="534"/>
                    <a:pt x="498" y="570"/>
                  </a:cubicBezTo>
                  <a:cubicBezTo>
                    <a:pt x="571" y="642"/>
                    <a:pt x="571" y="832"/>
                    <a:pt x="498" y="986"/>
                  </a:cubicBezTo>
                  <a:cubicBezTo>
                    <a:pt x="417" y="1130"/>
                    <a:pt x="308" y="1212"/>
                    <a:pt x="191" y="1248"/>
                  </a:cubicBezTo>
                  <a:cubicBezTo>
                    <a:pt x="155" y="1284"/>
                    <a:pt x="82" y="1284"/>
                    <a:pt x="82" y="1284"/>
                  </a:cubicBezTo>
                  <a:lnTo>
                    <a:pt x="46" y="1284"/>
                  </a:lnTo>
                  <a:cubicBezTo>
                    <a:pt x="46" y="1284"/>
                    <a:pt x="82" y="1248"/>
                    <a:pt x="155" y="1167"/>
                  </a:cubicBezTo>
                  <a:cubicBezTo>
                    <a:pt x="227" y="1094"/>
                    <a:pt x="308" y="1022"/>
                    <a:pt x="381" y="904"/>
                  </a:cubicBezTo>
                  <a:cubicBezTo>
                    <a:pt x="453" y="796"/>
                    <a:pt x="453" y="678"/>
                    <a:pt x="417" y="606"/>
                  </a:cubicBezTo>
                  <a:lnTo>
                    <a:pt x="381" y="570"/>
                  </a:lnTo>
                  <a:cubicBezTo>
                    <a:pt x="308" y="642"/>
                    <a:pt x="272" y="715"/>
                    <a:pt x="191" y="796"/>
                  </a:cubicBezTo>
                  <a:cubicBezTo>
                    <a:pt x="191" y="796"/>
                    <a:pt x="155" y="832"/>
                    <a:pt x="155" y="868"/>
                  </a:cubicBezTo>
                  <a:cubicBezTo>
                    <a:pt x="82" y="986"/>
                    <a:pt x="46" y="1058"/>
                    <a:pt x="46" y="1167"/>
                  </a:cubicBezTo>
                  <a:cubicBezTo>
                    <a:pt x="1" y="1284"/>
                    <a:pt x="46" y="1356"/>
                    <a:pt x="46" y="1438"/>
                  </a:cubicBezTo>
                  <a:lnTo>
                    <a:pt x="82" y="1583"/>
                  </a:lnTo>
                  <a:cubicBezTo>
                    <a:pt x="191" y="1546"/>
                    <a:pt x="308" y="1546"/>
                    <a:pt x="453" y="1510"/>
                  </a:cubicBezTo>
                  <a:cubicBezTo>
                    <a:pt x="534" y="1510"/>
                    <a:pt x="607" y="1474"/>
                    <a:pt x="679" y="1474"/>
                  </a:cubicBezTo>
                  <a:cubicBezTo>
                    <a:pt x="950" y="1356"/>
                    <a:pt x="1131" y="1167"/>
                    <a:pt x="1249" y="904"/>
                  </a:cubicBezTo>
                  <a:cubicBezTo>
                    <a:pt x="1357" y="678"/>
                    <a:pt x="1357" y="380"/>
                    <a:pt x="1321" y="118"/>
                  </a:cubicBezTo>
                  <a:cubicBezTo>
                    <a:pt x="1321" y="82"/>
                    <a:pt x="1285" y="37"/>
                    <a:pt x="1249" y="0"/>
                  </a:cubicBez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7959395" y="1507547"/>
              <a:ext cx="7441" cy="20413"/>
            </a:xfrm>
            <a:custGeom>
              <a:rect b="b" l="l" r="r" t="t"/>
              <a:pathLst>
                <a:path extrusionOk="0" h="299" w="109">
                  <a:moveTo>
                    <a:pt x="109" y="0"/>
                  </a:moveTo>
                  <a:cubicBezTo>
                    <a:pt x="59" y="81"/>
                    <a:pt x="26" y="140"/>
                    <a:pt x="11" y="205"/>
                  </a:cubicBezTo>
                  <a:lnTo>
                    <a:pt x="11" y="205"/>
                  </a:lnTo>
                  <a:cubicBezTo>
                    <a:pt x="43" y="138"/>
                    <a:pt x="76" y="65"/>
                    <a:pt x="109" y="0"/>
                  </a:cubicBezTo>
                  <a:close/>
                  <a:moveTo>
                    <a:pt x="11" y="205"/>
                  </a:moveTo>
                  <a:lnTo>
                    <a:pt x="11" y="205"/>
                  </a:lnTo>
                  <a:cubicBezTo>
                    <a:pt x="7" y="212"/>
                    <a:pt x="4" y="219"/>
                    <a:pt x="0" y="226"/>
                  </a:cubicBezTo>
                  <a:lnTo>
                    <a:pt x="0" y="299"/>
                  </a:lnTo>
                  <a:cubicBezTo>
                    <a:pt x="0" y="265"/>
                    <a:pt x="4" y="234"/>
                    <a:pt x="11" y="205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7959395" y="1481604"/>
              <a:ext cx="35842" cy="54411"/>
            </a:xfrm>
            <a:custGeom>
              <a:rect b="b" l="l" r="r" t="t"/>
              <a:pathLst>
                <a:path extrusionOk="0" h="797" w="525">
                  <a:moveTo>
                    <a:pt x="371" y="1"/>
                  </a:moveTo>
                  <a:cubicBezTo>
                    <a:pt x="371" y="46"/>
                    <a:pt x="371" y="46"/>
                    <a:pt x="335" y="82"/>
                  </a:cubicBezTo>
                  <a:lnTo>
                    <a:pt x="371" y="118"/>
                  </a:lnTo>
                  <a:cubicBezTo>
                    <a:pt x="407" y="190"/>
                    <a:pt x="407" y="308"/>
                    <a:pt x="335" y="416"/>
                  </a:cubicBezTo>
                  <a:cubicBezTo>
                    <a:pt x="262" y="534"/>
                    <a:pt x="181" y="606"/>
                    <a:pt x="109" y="679"/>
                  </a:cubicBezTo>
                  <a:cubicBezTo>
                    <a:pt x="36" y="760"/>
                    <a:pt x="0" y="796"/>
                    <a:pt x="0" y="796"/>
                  </a:cubicBezTo>
                  <a:lnTo>
                    <a:pt x="36" y="796"/>
                  </a:lnTo>
                  <a:cubicBezTo>
                    <a:pt x="36" y="796"/>
                    <a:pt x="109" y="796"/>
                    <a:pt x="145" y="760"/>
                  </a:cubicBezTo>
                  <a:cubicBezTo>
                    <a:pt x="262" y="724"/>
                    <a:pt x="371" y="642"/>
                    <a:pt x="452" y="498"/>
                  </a:cubicBezTo>
                  <a:cubicBezTo>
                    <a:pt x="525" y="344"/>
                    <a:pt x="525" y="154"/>
                    <a:pt x="452" y="82"/>
                  </a:cubicBezTo>
                  <a:cubicBezTo>
                    <a:pt x="452" y="46"/>
                    <a:pt x="407" y="46"/>
                    <a:pt x="371" y="1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524239" y="1800700"/>
              <a:ext cx="138929" cy="694442"/>
            </a:xfrm>
            <a:custGeom>
              <a:rect b="b" l="l" r="r" t="t"/>
              <a:pathLst>
                <a:path extrusionOk="0" h="10172" w="2035">
                  <a:moveTo>
                    <a:pt x="1854" y="1"/>
                  </a:moveTo>
                  <a:cubicBezTo>
                    <a:pt x="1772" y="37"/>
                    <a:pt x="1700" y="37"/>
                    <a:pt x="1582" y="73"/>
                  </a:cubicBezTo>
                  <a:lnTo>
                    <a:pt x="0" y="2939"/>
                  </a:lnTo>
                  <a:lnTo>
                    <a:pt x="1356" y="3201"/>
                  </a:lnTo>
                  <a:lnTo>
                    <a:pt x="154" y="4675"/>
                  </a:lnTo>
                  <a:lnTo>
                    <a:pt x="1998" y="10172"/>
                  </a:lnTo>
                  <a:cubicBezTo>
                    <a:pt x="2034" y="8291"/>
                    <a:pt x="1998" y="6402"/>
                    <a:pt x="1998" y="4485"/>
                  </a:cubicBezTo>
                  <a:cubicBezTo>
                    <a:pt x="1998" y="4105"/>
                    <a:pt x="1772" y="37"/>
                    <a:pt x="1890" y="1"/>
                  </a:cubicBezTo>
                  <a:close/>
                </a:path>
              </a:pathLst>
            </a:custGeom>
            <a:solidFill>
              <a:srgbClr val="E9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805036" y="1800700"/>
              <a:ext cx="135857" cy="681471"/>
            </a:xfrm>
            <a:custGeom>
              <a:rect b="b" l="l" r="r" t="t"/>
              <a:pathLst>
                <a:path extrusionOk="0" h="9982" w="1990">
                  <a:moveTo>
                    <a:pt x="182" y="1"/>
                  </a:moveTo>
                  <a:cubicBezTo>
                    <a:pt x="263" y="37"/>
                    <a:pt x="73" y="4105"/>
                    <a:pt x="37" y="4485"/>
                  </a:cubicBezTo>
                  <a:cubicBezTo>
                    <a:pt x="37" y="6329"/>
                    <a:pt x="1" y="8138"/>
                    <a:pt x="37" y="9982"/>
                  </a:cubicBezTo>
                  <a:lnTo>
                    <a:pt x="1845" y="4557"/>
                  </a:lnTo>
                  <a:lnTo>
                    <a:pt x="679" y="3093"/>
                  </a:lnTo>
                  <a:lnTo>
                    <a:pt x="1990" y="2831"/>
                  </a:lnTo>
                  <a:lnTo>
                    <a:pt x="525" y="73"/>
                  </a:lnTo>
                  <a:cubicBezTo>
                    <a:pt x="408" y="37"/>
                    <a:pt x="299" y="37"/>
                    <a:pt x="182" y="1"/>
                  </a:cubicBezTo>
                  <a:close/>
                </a:path>
              </a:pathLst>
            </a:custGeom>
            <a:solidFill>
              <a:srgbClr val="E9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583498" y="1417429"/>
              <a:ext cx="64242" cy="72298"/>
            </a:xfrm>
            <a:custGeom>
              <a:rect b="b" l="l" r="r" t="t"/>
              <a:pathLst>
                <a:path extrusionOk="0" h="1059" w="941">
                  <a:moveTo>
                    <a:pt x="606" y="0"/>
                  </a:moveTo>
                  <a:cubicBezTo>
                    <a:pt x="534" y="0"/>
                    <a:pt x="452" y="0"/>
                    <a:pt x="416" y="36"/>
                  </a:cubicBezTo>
                  <a:lnTo>
                    <a:pt x="344" y="36"/>
                  </a:lnTo>
                  <a:cubicBezTo>
                    <a:pt x="226" y="118"/>
                    <a:pt x="82" y="262"/>
                    <a:pt x="36" y="452"/>
                  </a:cubicBezTo>
                  <a:cubicBezTo>
                    <a:pt x="0" y="678"/>
                    <a:pt x="118" y="868"/>
                    <a:pt x="190" y="941"/>
                  </a:cubicBezTo>
                  <a:cubicBezTo>
                    <a:pt x="226" y="986"/>
                    <a:pt x="262" y="1022"/>
                    <a:pt x="308" y="1058"/>
                  </a:cubicBezTo>
                  <a:lnTo>
                    <a:pt x="452" y="1058"/>
                  </a:lnTo>
                  <a:cubicBezTo>
                    <a:pt x="642" y="1058"/>
                    <a:pt x="760" y="986"/>
                    <a:pt x="832" y="832"/>
                  </a:cubicBezTo>
                  <a:lnTo>
                    <a:pt x="832" y="832"/>
                  </a:lnTo>
                  <a:cubicBezTo>
                    <a:pt x="796" y="868"/>
                    <a:pt x="796" y="868"/>
                    <a:pt x="760" y="904"/>
                  </a:cubicBezTo>
                  <a:cubicBezTo>
                    <a:pt x="678" y="941"/>
                    <a:pt x="642" y="941"/>
                    <a:pt x="606" y="941"/>
                  </a:cubicBezTo>
                  <a:lnTo>
                    <a:pt x="570" y="941"/>
                  </a:lnTo>
                  <a:cubicBezTo>
                    <a:pt x="534" y="904"/>
                    <a:pt x="606" y="832"/>
                    <a:pt x="678" y="796"/>
                  </a:cubicBezTo>
                  <a:cubicBezTo>
                    <a:pt x="760" y="760"/>
                    <a:pt x="796" y="715"/>
                    <a:pt x="868" y="715"/>
                  </a:cubicBezTo>
                  <a:lnTo>
                    <a:pt x="868" y="760"/>
                  </a:lnTo>
                  <a:cubicBezTo>
                    <a:pt x="868" y="715"/>
                    <a:pt x="904" y="678"/>
                    <a:pt x="904" y="642"/>
                  </a:cubicBezTo>
                  <a:cubicBezTo>
                    <a:pt x="940" y="344"/>
                    <a:pt x="796" y="0"/>
                    <a:pt x="606" y="0"/>
                  </a:cubicBez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578514" y="1419887"/>
              <a:ext cx="33452" cy="69840"/>
            </a:xfrm>
            <a:custGeom>
              <a:rect b="b" l="l" r="r" t="t"/>
              <a:pathLst>
                <a:path extrusionOk="0" h="1023" w="490">
                  <a:moveTo>
                    <a:pt x="417" y="0"/>
                  </a:moveTo>
                  <a:cubicBezTo>
                    <a:pt x="370" y="33"/>
                    <a:pt x="318" y="76"/>
                    <a:pt x="270" y="128"/>
                  </a:cubicBezTo>
                  <a:lnTo>
                    <a:pt x="270" y="128"/>
                  </a:lnTo>
                  <a:cubicBezTo>
                    <a:pt x="330" y="72"/>
                    <a:pt x="402" y="26"/>
                    <a:pt x="489" y="0"/>
                  </a:cubicBezTo>
                  <a:close/>
                  <a:moveTo>
                    <a:pt x="270" y="128"/>
                  </a:moveTo>
                  <a:cubicBezTo>
                    <a:pt x="224" y="171"/>
                    <a:pt x="186" y="220"/>
                    <a:pt x="155" y="272"/>
                  </a:cubicBezTo>
                  <a:cubicBezTo>
                    <a:pt x="73" y="344"/>
                    <a:pt x="37" y="453"/>
                    <a:pt x="37" y="534"/>
                  </a:cubicBezTo>
                  <a:cubicBezTo>
                    <a:pt x="1" y="760"/>
                    <a:pt x="191" y="950"/>
                    <a:pt x="381" y="1022"/>
                  </a:cubicBezTo>
                  <a:cubicBezTo>
                    <a:pt x="335" y="986"/>
                    <a:pt x="299" y="950"/>
                    <a:pt x="263" y="905"/>
                  </a:cubicBezTo>
                  <a:cubicBezTo>
                    <a:pt x="191" y="832"/>
                    <a:pt x="73" y="642"/>
                    <a:pt x="109" y="416"/>
                  </a:cubicBezTo>
                  <a:cubicBezTo>
                    <a:pt x="136" y="303"/>
                    <a:pt x="199" y="205"/>
                    <a:pt x="270" y="128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619886" y="1466175"/>
              <a:ext cx="22939" cy="15497"/>
            </a:xfrm>
            <a:custGeom>
              <a:rect b="b" l="l" r="r" t="t"/>
              <a:pathLst>
                <a:path extrusionOk="0" h="227" w="336">
                  <a:moveTo>
                    <a:pt x="335" y="1"/>
                  </a:moveTo>
                  <a:cubicBezTo>
                    <a:pt x="263" y="1"/>
                    <a:pt x="227" y="46"/>
                    <a:pt x="145" y="82"/>
                  </a:cubicBezTo>
                  <a:cubicBezTo>
                    <a:pt x="73" y="118"/>
                    <a:pt x="1" y="190"/>
                    <a:pt x="37" y="227"/>
                  </a:cubicBezTo>
                  <a:lnTo>
                    <a:pt x="73" y="227"/>
                  </a:lnTo>
                  <a:cubicBezTo>
                    <a:pt x="109" y="227"/>
                    <a:pt x="145" y="227"/>
                    <a:pt x="227" y="190"/>
                  </a:cubicBezTo>
                  <a:cubicBezTo>
                    <a:pt x="263" y="154"/>
                    <a:pt x="263" y="154"/>
                    <a:pt x="299" y="118"/>
                  </a:cubicBezTo>
                  <a:cubicBezTo>
                    <a:pt x="335" y="118"/>
                    <a:pt x="335" y="82"/>
                    <a:pt x="335" y="46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591486" y="1376672"/>
              <a:ext cx="56254" cy="25396"/>
            </a:xfrm>
            <a:custGeom>
              <a:rect b="b" l="l" r="r" t="t"/>
              <a:pathLst>
                <a:path extrusionOk="0" h="372" w="824">
                  <a:moveTo>
                    <a:pt x="417" y="1"/>
                  </a:moveTo>
                  <a:cubicBezTo>
                    <a:pt x="191" y="1"/>
                    <a:pt x="1" y="227"/>
                    <a:pt x="1" y="227"/>
                  </a:cubicBezTo>
                  <a:lnTo>
                    <a:pt x="109" y="335"/>
                  </a:lnTo>
                  <a:cubicBezTo>
                    <a:pt x="109" y="335"/>
                    <a:pt x="263" y="145"/>
                    <a:pt x="417" y="145"/>
                  </a:cubicBezTo>
                  <a:cubicBezTo>
                    <a:pt x="489" y="145"/>
                    <a:pt x="597" y="227"/>
                    <a:pt x="679" y="371"/>
                  </a:cubicBezTo>
                  <a:lnTo>
                    <a:pt x="823" y="299"/>
                  </a:lnTo>
                  <a:cubicBezTo>
                    <a:pt x="715" y="109"/>
                    <a:pt x="561" y="1"/>
                    <a:pt x="417" y="1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853849" y="1417429"/>
              <a:ext cx="102473" cy="28469"/>
            </a:xfrm>
            <a:custGeom>
              <a:rect b="b" l="l" r="r" t="t"/>
              <a:pathLst>
                <a:path extrusionOk="0" h="417" w="1501">
                  <a:moveTo>
                    <a:pt x="0" y="0"/>
                  </a:moveTo>
                  <a:lnTo>
                    <a:pt x="0" y="154"/>
                  </a:lnTo>
                  <a:cubicBezTo>
                    <a:pt x="72" y="154"/>
                    <a:pt x="904" y="308"/>
                    <a:pt x="1465" y="416"/>
                  </a:cubicBezTo>
                  <a:lnTo>
                    <a:pt x="1501" y="262"/>
                  </a:lnTo>
                  <a:cubicBezTo>
                    <a:pt x="1049" y="190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447094" y="1476688"/>
              <a:ext cx="129030" cy="82129"/>
            </a:xfrm>
            <a:custGeom>
              <a:rect b="b" l="l" r="r" t="t"/>
              <a:pathLst>
                <a:path extrusionOk="0" h="1203" w="1890">
                  <a:moveTo>
                    <a:pt x="1022" y="0"/>
                  </a:moveTo>
                  <a:cubicBezTo>
                    <a:pt x="904" y="0"/>
                    <a:pt x="760" y="36"/>
                    <a:pt x="642" y="73"/>
                  </a:cubicBezTo>
                  <a:cubicBezTo>
                    <a:pt x="0" y="380"/>
                    <a:pt x="308" y="1094"/>
                    <a:pt x="904" y="1203"/>
                  </a:cubicBezTo>
                  <a:lnTo>
                    <a:pt x="1320" y="1203"/>
                  </a:lnTo>
                  <a:cubicBezTo>
                    <a:pt x="1582" y="1130"/>
                    <a:pt x="1854" y="904"/>
                    <a:pt x="1890" y="642"/>
                  </a:cubicBezTo>
                  <a:cubicBezTo>
                    <a:pt x="1890" y="606"/>
                    <a:pt x="1890" y="570"/>
                    <a:pt x="1854" y="525"/>
                  </a:cubicBezTo>
                  <a:cubicBezTo>
                    <a:pt x="1772" y="190"/>
                    <a:pt x="1401" y="0"/>
                    <a:pt x="1022" y="0"/>
                  </a:cubicBezTo>
                  <a:close/>
                </a:path>
              </a:pathLst>
            </a:custGeom>
            <a:solidFill>
              <a:srgbClr val="DE94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653202" y="1489660"/>
              <a:ext cx="138998" cy="82129"/>
            </a:xfrm>
            <a:custGeom>
              <a:rect b="b" l="l" r="r" t="t"/>
              <a:pathLst>
                <a:path extrusionOk="0" h="1203" w="2036">
                  <a:moveTo>
                    <a:pt x="1131" y="0"/>
                  </a:moveTo>
                  <a:cubicBezTo>
                    <a:pt x="977" y="0"/>
                    <a:pt x="824" y="36"/>
                    <a:pt x="715" y="109"/>
                  </a:cubicBezTo>
                  <a:cubicBezTo>
                    <a:pt x="1" y="380"/>
                    <a:pt x="335" y="1094"/>
                    <a:pt x="977" y="1203"/>
                  </a:cubicBezTo>
                  <a:lnTo>
                    <a:pt x="1429" y="1203"/>
                  </a:lnTo>
                  <a:cubicBezTo>
                    <a:pt x="1692" y="1166"/>
                    <a:pt x="1999" y="904"/>
                    <a:pt x="1999" y="642"/>
                  </a:cubicBezTo>
                  <a:cubicBezTo>
                    <a:pt x="2035" y="606"/>
                    <a:pt x="1999" y="561"/>
                    <a:pt x="1999" y="524"/>
                  </a:cubicBezTo>
                  <a:cubicBezTo>
                    <a:pt x="1918" y="190"/>
                    <a:pt x="1502" y="0"/>
                    <a:pt x="1131" y="0"/>
                  </a:cubicBezTo>
                  <a:close/>
                </a:path>
              </a:pathLst>
            </a:custGeom>
            <a:solidFill>
              <a:srgbClr val="DE94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375478" y="1304442"/>
              <a:ext cx="229046" cy="229046"/>
            </a:xfrm>
            <a:custGeom>
              <a:rect b="b" l="l" r="r" t="t"/>
              <a:pathLst>
                <a:path extrusionOk="0" h="3355" w="3355">
                  <a:moveTo>
                    <a:pt x="1655" y="109"/>
                  </a:moveTo>
                  <a:cubicBezTo>
                    <a:pt x="2523" y="109"/>
                    <a:pt x="3201" y="833"/>
                    <a:pt x="3201" y="1655"/>
                  </a:cubicBezTo>
                  <a:cubicBezTo>
                    <a:pt x="3201" y="2487"/>
                    <a:pt x="2523" y="3201"/>
                    <a:pt x="1655" y="3201"/>
                  </a:cubicBezTo>
                  <a:cubicBezTo>
                    <a:pt x="823" y="3201"/>
                    <a:pt x="145" y="2487"/>
                    <a:pt x="145" y="1655"/>
                  </a:cubicBezTo>
                  <a:cubicBezTo>
                    <a:pt x="145" y="833"/>
                    <a:pt x="823" y="109"/>
                    <a:pt x="1655" y="109"/>
                  </a:cubicBezTo>
                  <a:close/>
                  <a:moveTo>
                    <a:pt x="1655" y="1"/>
                  </a:moveTo>
                  <a:cubicBezTo>
                    <a:pt x="751" y="1"/>
                    <a:pt x="0" y="751"/>
                    <a:pt x="0" y="1655"/>
                  </a:cubicBezTo>
                  <a:cubicBezTo>
                    <a:pt x="0" y="2596"/>
                    <a:pt x="751" y="3355"/>
                    <a:pt x="1655" y="3355"/>
                  </a:cubicBezTo>
                  <a:cubicBezTo>
                    <a:pt x="2595" y="3355"/>
                    <a:pt x="3355" y="2596"/>
                    <a:pt x="3355" y="1655"/>
                  </a:cubicBezTo>
                  <a:cubicBezTo>
                    <a:pt x="3355" y="751"/>
                    <a:pt x="2595" y="1"/>
                    <a:pt x="1655" y="1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629785" y="1319871"/>
              <a:ext cx="229046" cy="231572"/>
            </a:xfrm>
            <a:custGeom>
              <a:rect b="b" l="l" r="r" t="t"/>
              <a:pathLst>
                <a:path extrusionOk="0" h="3392" w="3355">
                  <a:moveTo>
                    <a:pt x="1700" y="155"/>
                  </a:moveTo>
                  <a:cubicBezTo>
                    <a:pt x="2523" y="155"/>
                    <a:pt x="3201" y="869"/>
                    <a:pt x="3201" y="1691"/>
                  </a:cubicBezTo>
                  <a:cubicBezTo>
                    <a:pt x="3201" y="2523"/>
                    <a:pt x="2523" y="3237"/>
                    <a:pt x="1700" y="3237"/>
                  </a:cubicBezTo>
                  <a:cubicBezTo>
                    <a:pt x="832" y="3237"/>
                    <a:pt x="154" y="2523"/>
                    <a:pt x="154" y="1691"/>
                  </a:cubicBezTo>
                  <a:cubicBezTo>
                    <a:pt x="154" y="869"/>
                    <a:pt x="832" y="155"/>
                    <a:pt x="1700" y="155"/>
                  </a:cubicBezTo>
                  <a:close/>
                  <a:moveTo>
                    <a:pt x="1700" y="1"/>
                  </a:moveTo>
                  <a:cubicBezTo>
                    <a:pt x="760" y="1"/>
                    <a:pt x="0" y="751"/>
                    <a:pt x="0" y="1691"/>
                  </a:cubicBezTo>
                  <a:cubicBezTo>
                    <a:pt x="0" y="2641"/>
                    <a:pt x="760" y="3391"/>
                    <a:pt x="1700" y="3391"/>
                  </a:cubicBezTo>
                  <a:cubicBezTo>
                    <a:pt x="2604" y="3391"/>
                    <a:pt x="3354" y="2641"/>
                    <a:pt x="3354" y="1691"/>
                  </a:cubicBezTo>
                  <a:cubicBezTo>
                    <a:pt x="3354" y="751"/>
                    <a:pt x="2604" y="1"/>
                    <a:pt x="1700" y="1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805036" y="3310502"/>
              <a:ext cx="351932" cy="64242"/>
            </a:xfrm>
            <a:custGeom>
              <a:rect b="b" l="l" r="r" t="t"/>
              <a:pathLst>
                <a:path extrusionOk="0" h="941" w="5155">
                  <a:moveTo>
                    <a:pt x="1" y="0"/>
                  </a:moveTo>
                  <a:lnTo>
                    <a:pt x="1" y="940"/>
                  </a:lnTo>
                  <a:lnTo>
                    <a:pt x="5154" y="940"/>
                  </a:lnTo>
                  <a:cubicBezTo>
                    <a:pt x="5154" y="642"/>
                    <a:pt x="5118" y="335"/>
                    <a:pt x="5082" y="36"/>
                  </a:cubicBezTo>
                  <a:cubicBezTo>
                    <a:pt x="3391" y="36"/>
                    <a:pt x="1692" y="0"/>
                    <a:pt x="1" y="0"/>
                  </a:cubicBezTo>
                  <a:close/>
                </a:path>
              </a:pathLst>
            </a:custGeom>
            <a:solidFill>
              <a:srgbClr val="E9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313761" y="3305519"/>
              <a:ext cx="352478" cy="69226"/>
            </a:xfrm>
            <a:custGeom>
              <a:rect b="b" l="l" r="r" t="t"/>
              <a:pathLst>
                <a:path extrusionOk="0" h="1014" w="5163">
                  <a:moveTo>
                    <a:pt x="73" y="1"/>
                  </a:moveTo>
                  <a:cubicBezTo>
                    <a:pt x="36" y="335"/>
                    <a:pt x="0" y="679"/>
                    <a:pt x="0" y="1013"/>
                  </a:cubicBezTo>
                  <a:lnTo>
                    <a:pt x="5163" y="1013"/>
                  </a:lnTo>
                  <a:lnTo>
                    <a:pt x="5163" y="37"/>
                  </a:lnTo>
                  <a:cubicBezTo>
                    <a:pt x="3463" y="37"/>
                    <a:pt x="1772" y="1"/>
                    <a:pt x="73" y="1"/>
                  </a:cubicBezTo>
                  <a:close/>
                </a:path>
              </a:pathLst>
            </a:custGeom>
            <a:solidFill>
              <a:srgbClr val="E9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018082" y="2047635"/>
              <a:ext cx="138929" cy="125958"/>
            </a:xfrm>
            <a:custGeom>
              <a:rect b="b" l="l" r="r" t="t"/>
              <a:pathLst>
                <a:path extrusionOk="0" h="1845" w="2035">
                  <a:moveTo>
                    <a:pt x="1501" y="0"/>
                  </a:moveTo>
                  <a:cubicBezTo>
                    <a:pt x="1013" y="344"/>
                    <a:pt x="525" y="678"/>
                    <a:pt x="1" y="977"/>
                  </a:cubicBezTo>
                  <a:cubicBezTo>
                    <a:pt x="109" y="1284"/>
                    <a:pt x="227" y="1546"/>
                    <a:pt x="371" y="1845"/>
                  </a:cubicBezTo>
                  <a:cubicBezTo>
                    <a:pt x="905" y="1429"/>
                    <a:pt x="1465" y="1022"/>
                    <a:pt x="2035" y="606"/>
                  </a:cubicBezTo>
                  <a:cubicBezTo>
                    <a:pt x="1845" y="416"/>
                    <a:pt x="1691" y="190"/>
                    <a:pt x="1501" y="0"/>
                  </a:cubicBezTo>
                  <a:close/>
                </a:path>
              </a:pathLst>
            </a:custGeom>
            <a:solidFill>
              <a:srgbClr val="E9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406336" y="2827147"/>
              <a:ext cx="200646" cy="232459"/>
            </a:xfrm>
            <a:custGeom>
              <a:rect b="b" l="l" r="r" t="t"/>
              <a:pathLst>
                <a:path extrusionOk="0" h="3405" w="2939">
                  <a:moveTo>
                    <a:pt x="73" y="1"/>
                  </a:moveTo>
                  <a:cubicBezTo>
                    <a:pt x="73" y="634"/>
                    <a:pt x="0" y="1312"/>
                    <a:pt x="73" y="1881"/>
                  </a:cubicBezTo>
                  <a:cubicBezTo>
                    <a:pt x="145" y="2216"/>
                    <a:pt x="263" y="2560"/>
                    <a:pt x="416" y="2822"/>
                  </a:cubicBezTo>
                  <a:cubicBezTo>
                    <a:pt x="597" y="3120"/>
                    <a:pt x="905" y="3346"/>
                    <a:pt x="1203" y="3391"/>
                  </a:cubicBezTo>
                  <a:cubicBezTo>
                    <a:pt x="1260" y="3400"/>
                    <a:pt x="1317" y="3405"/>
                    <a:pt x="1373" y="3405"/>
                  </a:cubicBezTo>
                  <a:cubicBezTo>
                    <a:pt x="1766" y="3405"/>
                    <a:pt x="2140" y="3194"/>
                    <a:pt x="2369" y="2894"/>
                  </a:cubicBezTo>
                  <a:cubicBezTo>
                    <a:pt x="2677" y="2560"/>
                    <a:pt x="2785" y="2107"/>
                    <a:pt x="2857" y="1692"/>
                  </a:cubicBezTo>
                  <a:cubicBezTo>
                    <a:pt x="2939" y="1131"/>
                    <a:pt x="2939" y="561"/>
                    <a:pt x="2903" y="1"/>
                  </a:cubicBezTo>
                  <a:close/>
                </a:path>
              </a:pathLst>
            </a:custGeom>
            <a:solidFill>
              <a:srgbClr val="E9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856307" y="2827147"/>
              <a:ext cx="200646" cy="232459"/>
            </a:xfrm>
            <a:custGeom>
              <a:rect b="b" l="l" r="r" t="t"/>
              <a:pathLst>
                <a:path extrusionOk="0" h="3405" w="2939">
                  <a:moveTo>
                    <a:pt x="109" y="1"/>
                  </a:moveTo>
                  <a:cubicBezTo>
                    <a:pt x="73" y="634"/>
                    <a:pt x="0" y="1312"/>
                    <a:pt x="109" y="1881"/>
                  </a:cubicBezTo>
                  <a:cubicBezTo>
                    <a:pt x="154" y="2216"/>
                    <a:pt x="263" y="2560"/>
                    <a:pt x="452" y="2822"/>
                  </a:cubicBezTo>
                  <a:cubicBezTo>
                    <a:pt x="606" y="3120"/>
                    <a:pt x="904" y="3346"/>
                    <a:pt x="1239" y="3391"/>
                  </a:cubicBezTo>
                  <a:cubicBezTo>
                    <a:pt x="1291" y="3400"/>
                    <a:pt x="1344" y="3405"/>
                    <a:pt x="1397" y="3405"/>
                  </a:cubicBezTo>
                  <a:cubicBezTo>
                    <a:pt x="1766" y="3405"/>
                    <a:pt x="2140" y="3194"/>
                    <a:pt x="2369" y="2894"/>
                  </a:cubicBezTo>
                  <a:cubicBezTo>
                    <a:pt x="2676" y="2560"/>
                    <a:pt x="2785" y="2107"/>
                    <a:pt x="2866" y="1692"/>
                  </a:cubicBezTo>
                  <a:cubicBezTo>
                    <a:pt x="2939" y="1131"/>
                    <a:pt x="2939" y="561"/>
                    <a:pt x="2902" y="1"/>
                  </a:cubicBezTo>
                  <a:close/>
                </a:path>
              </a:pathLst>
            </a:custGeom>
            <a:solidFill>
              <a:srgbClr val="E9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532227" y="1790255"/>
              <a:ext cx="97626" cy="255671"/>
            </a:xfrm>
            <a:custGeom>
              <a:rect b="b" l="l" r="r" t="t"/>
              <a:pathLst>
                <a:path extrusionOk="0" h="3745" w="1430">
                  <a:moveTo>
                    <a:pt x="905" y="0"/>
                  </a:moveTo>
                  <a:cubicBezTo>
                    <a:pt x="787" y="118"/>
                    <a:pt x="715" y="226"/>
                    <a:pt x="643" y="344"/>
                  </a:cubicBezTo>
                  <a:cubicBezTo>
                    <a:pt x="1" y="1320"/>
                    <a:pt x="37" y="2676"/>
                    <a:pt x="525" y="3662"/>
                  </a:cubicBezTo>
                  <a:cubicBezTo>
                    <a:pt x="551" y="3720"/>
                    <a:pt x="596" y="3744"/>
                    <a:pt x="643" y="3744"/>
                  </a:cubicBezTo>
                  <a:cubicBezTo>
                    <a:pt x="740" y="3744"/>
                    <a:pt x="842" y="3637"/>
                    <a:pt x="787" y="3508"/>
                  </a:cubicBezTo>
                  <a:cubicBezTo>
                    <a:pt x="381" y="2640"/>
                    <a:pt x="299" y="1474"/>
                    <a:pt x="787" y="642"/>
                  </a:cubicBezTo>
                  <a:cubicBezTo>
                    <a:pt x="941" y="380"/>
                    <a:pt x="1167" y="154"/>
                    <a:pt x="1429" y="0"/>
                  </a:cubicBezTo>
                  <a:cubicBezTo>
                    <a:pt x="1357" y="0"/>
                    <a:pt x="1285" y="45"/>
                    <a:pt x="1203" y="45"/>
                  </a:cubicBezTo>
                  <a:cubicBezTo>
                    <a:pt x="1160" y="60"/>
                    <a:pt x="1115" y="68"/>
                    <a:pt x="1072" y="68"/>
                  </a:cubicBezTo>
                  <a:cubicBezTo>
                    <a:pt x="1008" y="68"/>
                    <a:pt x="948" y="49"/>
                    <a:pt x="905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810020" y="1764926"/>
              <a:ext cx="151901" cy="260723"/>
            </a:xfrm>
            <a:custGeom>
              <a:rect b="b" l="l" r="r" t="t"/>
              <a:pathLst>
                <a:path extrusionOk="0" h="3819" w="2225">
                  <a:moveTo>
                    <a:pt x="0" y="0"/>
                  </a:moveTo>
                  <a:cubicBezTo>
                    <a:pt x="299" y="73"/>
                    <a:pt x="561" y="145"/>
                    <a:pt x="832" y="299"/>
                  </a:cubicBezTo>
                  <a:cubicBezTo>
                    <a:pt x="1845" y="904"/>
                    <a:pt x="1962" y="2713"/>
                    <a:pt x="1284" y="3581"/>
                  </a:cubicBezTo>
                  <a:cubicBezTo>
                    <a:pt x="1197" y="3687"/>
                    <a:pt x="1278" y="3818"/>
                    <a:pt x="1370" y="3818"/>
                  </a:cubicBezTo>
                  <a:cubicBezTo>
                    <a:pt x="1402" y="3818"/>
                    <a:pt x="1436" y="3802"/>
                    <a:pt x="1465" y="3761"/>
                  </a:cubicBezTo>
                  <a:cubicBezTo>
                    <a:pt x="2224" y="2903"/>
                    <a:pt x="2143" y="1619"/>
                    <a:pt x="1582" y="678"/>
                  </a:cubicBezTo>
                  <a:cubicBezTo>
                    <a:pt x="1429" y="416"/>
                    <a:pt x="1203" y="190"/>
                    <a:pt x="941" y="37"/>
                  </a:cubicBezTo>
                  <a:cubicBezTo>
                    <a:pt x="642" y="0"/>
                    <a:pt x="299" y="0"/>
                    <a:pt x="0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455081" y="1980934"/>
              <a:ext cx="596953" cy="722843"/>
            </a:xfrm>
            <a:custGeom>
              <a:rect b="b" l="l" r="r" t="t"/>
              <a:pathLst>
                <a:path extrusionOk="0" h="10588" w="8744">
                  <a:moveTo>
                    <a:pt x="561" y="1"/>
                  </a:moveTo>
                  <a:cubicBezTo>
                    <a:pt x="263" y="1"/>
                    <a:pt x="1" y="263"/>
                    <a:pt x="37" y="561"/>
                  </a:cubicBezTo>
                  <a:lnTo>
                    <a:pt x="73" y="10054"/>
                  </a:lnTo>
                  <a:cubicBezTo>
                    <a:pt x="73" y="10362"/>
                    <a:pt x="335" y="10588"/>
                    <a:pt x="643" y="10588"/>
                  </a:cubicBezTo>
                  <a:lnTo>
                    <a:pt x="7984" y="10588"/>
                  </a:lnTo>
                  <a:cubicBezTo>
                    <a:pt x="8291" y="10588"/>
                    <a:pt x="8517" y="10362"/>
                    <a:pt x="8517" y="10054"/>
                  </a:cubicBezTo>
                  <a:lnTo>
                    <a:pt x="8743" y="561"/>
                  </a:lnTo>
                  <a:cubicBezTo>
                    <a:pt x="8743" y="263"/>
                    <a:pt x="8472" y="1"/>
                    <a:pt x="8174" y="1"/>
                  </a:cubicBezTo>
                  <a:close/>
                </a:path>
              </a:pathLst>
            </a:custGeom>
            <a:solidFill>
              <a:srgbClr val="86C7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581040" y="2137752"/>
              <a:ext cx="334591" cy="84587"/>
            </a:xfrm>
            <a:custGeom>
              <a:rect b="b" l="l" r="r" t="t"/>
              <a:pathLst>
                <a:path extrusionOk="0" h="1239" w="4901">
                  <a:moveTo>
                    <a:pt x="4900" y="0"/>
                  </a:moveTo>
                  <a:cubicBezTo>
                    <a:pt x="3282" y="36"/>
                    <a:pt x="1618" y="72"/>
                    <a:pt x="0" y="109"/>
                  </a:cubicBezTo>
                  <a:lnTo>
                    <a:pt x="0" y="1239"/>
                  </a:lnTo>
                  <a:cubicBezTo>
                    <a:pt x="868" y="1203"/>
                    <a:pt x="1700" y="1166"/>
                    <a:pt x="2559" y="1166"/>
                  </a:cubicBezTo>
                  <a:cubicBezTo>
                    <a:pt x="2938" y="1148"/>
                    <a:pt x="3334" y="1148"/>
                    <a:pt x="3729" y="1148"/>
                  </a:cubicBezTo>
                  <a:cubicBezTo>
                    <a:pt x="4125" y="1148"/>
                    <a:pt x="4521" y="1148"/>
                    <a:pt x="4900" y="1130"/>
                  </a:cubicBezTo>
                  <a:lnTo>
                    <a:pt x="49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616814" y="2063064"/>
              <a:ext cx="254988" cy="48813"/>
            </a:xfrm>
            <a:custGeom>
              <a:rect b="b" l="l" r="r" t="t"/>
              <a:pathLst>
                <a:path extrusionOk="0" h="715" w="3735">
                  <a:moveTo>
                    <a:pt x="3662" y="0"/>
                  </a:moveTo>
                  <a:cubicBezTo>
                    <a:pt x="2451" y="0"/>
                    <a:pt x="1212" y="36"/>
                    <a:pt x="0" y="36"/>
                  </a:cubicBezTo>
                  <a:cubicBezTo>
                    <a:pt x="46" y="262"/>
                    <a:pt x="46" y="488"/>
                    <a:pt x="46" y="714"/>
                  </a:cubicBezTo>
                  <a:cubicBezTo>
                    <a:pt x="678" y="678"/>
                    <a:pt x="1320" y="678"/>
                    <a:pt x="1962" y="642"/>
                  </a:cubicBezTo>
                  <a:cubicBezTo>
                    <a:pt x="2342" y="642"/>
                    <a:pt x="2734" y="658"/>
                    <a:pt x="3132" y="658"/>
                  </a:cubicBezTo>
                  <a:cubicBezTo>
                    <a:pt x="3332" y="658"/>
                    <a:pt x="3532" y="654"/>
                    <a:pt x="3734" y="642"/>
                  </a:cubicBezTo>
                  <a:cubicBezTo>
                    <a:pt x="3698" y="416"/>
                    <a:pt x="3698" y="226"/>
                    <a:pt x="3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490923" y="2175369"/>
              <a:ext cx="249390" cy="204400"/>
            </a:xfrm>
            <a:custGeom>
              <a:rect b="b" l="l" r="r" t="t"/>
              <a:pathLst>
                <a:path extrusionOk="0" h="2994" w="3653">
                  <a:moveTo>
                    <a:pt x="1911" y="1"/>
                  </a:moveTo>
                  <a:cubicBezTo>
                    <a:pt x="1903" y="1"/>
                    <a:pt x="1896" y="4"/>
                    <a:pt x="1890" y="10"/>
                  </a:cubicBezTo>
                  <a:cubicBezTo>
                    <a:pt x="1808" y="55"/>
                    <a:pt x="1844" y="127"/>
                    <a:pt x="1844" y="163"/>
                  </a:cubicBezTo>
                  <a:cubicBezTo>
                    <a:pt x="1926" y="507"/>
                    <a:pt x="1998" y="805"/>
                    <a:pt x="2070" y="1140"/>
                  </a:cubicBezTo>
                  <a:cubicBezTo>
                    <a:pt x="1736" y="914"/>
                    <a:pt x="1320" y="769"/>
                    <a:pt x="940" y="615"/>
                  </a:cubicBezTo>
                  <a:cubicBezTo>
                    <a:pt x="829" y="571"/>
                    <a:pt x="713" y="540"/>
                    <a:pt x="597" y="540"/>
                  </a:cubicBezTo>
                  <a:cubicBezTo>
                    <a:pt x="525" y="540"/>
                    <a:pt x="452" y="552"/>
                    <a:pt x="380" y="579"/>
                  </a:cubicBezTo>
                  <a:cubicBezTo>
                    <a:pt x="344" y="615"/>
                    <a:pt x="380" y="688"/>
                    <a:pt x="452" y="733"/>
                  </a:cubicBezTo>
                  <a:cubicBezTo>
                    <a:pt x="759" y="914"/>
                    <a:pt x="1094" y="1104"/>
                    <a:pt x="1474" y="1221"/>
                  </a:cubicBezTo>
                  <a:lnTo>
                    <a:pt x="344" y="1104"/>
                  </a:lnTo>
                  <a:cubicBezTo>
                    <a:pt x="226" y="1104"/>
                    <a:pt x="81" y="1185"/>
                    <a:pt x="118" y="1257"/>
                  </a:cubicBezTo>
                  <a:cubicBezTo>
                    <a:pt x="118" y="1330"/>
                    <a:pt x="190" y="1330"/>
                    <a:pt x="226" y="1330"/>
                  </a:cubicBezTo>
                  <a:cubicBezTo>
                    <a:pt x="678" y="1447"/>
                    <a:pt x="1094" y="1520"/>
                    <a:pt x="1510" y="1592"/>
                  </a:cubicBezTo>
                  <a:cubicBezTo>
                    <a:pt x="1445" y="1582"/>
                    <a:pt x="1375" y="1577"/>
                    <a:pt x="1302" y="1577"/>
                  </a:cubicBezTo>
                  <a:cubicBezTo>
                    <a:pt x="1119" y="1577"/>
                    <a:pt x="921" y="1605"/>
                    <a:pt x="759" y="1637"/>
                  </a:cubicBezTo>
                  <a:cubicBezTo>
                    <a:pt x="570" y="1673"/>
                    <a:pt x="154" y="1709"/>
                    <a:pt x="36" y="1863"/>
                  </a:cubicBezTo>
                  <a:cubicBezTo>
                    <a:pt x="0" y="1972"/>
                    <a:pt x="190" y="2008"/>
                    <a:pt x="226" y="2008"/>
                  </a:cubicBezTo>
                  <a:cubicBezTo>
                    <a:pt x="552" y="2008"/>
                    <a:pt x="861" y="1976"/>
                    <a:pt x="1178" y="1976"/>
                  </a:cubicBezTo>
                  <a:cubicBezTo>
                    <a:pt x="1337" y="1976"/>
                    <a:pt x="1498" y="1984"/>
                    <a:pt x="1664" y="2008"/>
                  </a:cubicBezTo>
                  <a:cubicBezTo>
                    <a:pt x="1392" y="2125"/>
                    <a:pt x="1130" y="2234"/>
                    <a:pt x="904" y="2387"/>
                  </a:cubicBezTo>
                  <a:cubicBezTo>
                    <a:pt x="832" y="2424"/>
                    <a:pt x="759" y="2460"/>
                    <a:pt x="678" y="2541"/>
                  </a:cubicBezTo>
                  <a:cubicBezTo>
                    <a:pt x="642" y="2613"/>
                    <a:pt x="642" y="2650"/>
                    <a:pt x="678" y="2686"/>
                  </a:cubicBezTo>
                  <a:cubicBezTo>
                    <a:pt x="714" y="2722"/>
                    <a:pt x="796" y="2722"/>
                    <a:pt x="832" y="2722"/>
                  </a:cubicBezTo>
                  <a:cubicBezTo>
                    <a:pt x="1094" y="2650"/>
                    <a:pt x="1320" y="2496"/>
                    <a:pt x="1546" y="2496"/>
                  </a:cubicBezTo>
                  <a:cubicBezTo>
                    <a:pt x="1808" y="2496"/>
                    <a:pt x="2034" y="2541"/>
                    <a:pt x="2260" y="2650"/>
                  </a:cubicBezTo>
                  <a:cubicBezTo>
                    <a:pt x="2568" y="2767"/>
                    <a:pt x="2866" y="2876"/>
                    <a:pt x="3128" y="2993"/>
                  </a:cubicBezTo>
                  <a:lnTo>
                    <a:pt x="3653" y="1447"/>
                  </a:lnTo>
                  <a:cubicBezTo>
                    <a:pt x="3318" y="1330"/>
                    <a:pt x="2902" y="1366"/>
                    <a:pt x="2676" y="1104"/>
                  </a:cubicBezTo>
                  <a:cubicBezTo>
                    <a:pt x="2414" y="805"/>
                    <a:pt x="2260" y="426"/>
                    <a:pt x="2034" y="127"/>
                  </a:cubicBezTo>
                  <a:cubicBezTo>
                    <a:pt x="2004" y="67"/>
                    <a:pt x="1949" y="1"/>
                    <a:pt x="1911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676073" y="2261185"/>
              <a:ext cx="586439" cy="280248"/>
            </a:xfrm>
            <a:custGeom>
              <a:rect b="b" l="l" r="r" t="t"/>
              <a:pathLst>
                <a:path extrusionOk="0" h="4105" w="8590">
                  <a:moveTo>
                    <a:pt x="416" y="0"/>
                  </a:moveTo>
                  <a:cubicBezTo>
                    <a:pt x="263" y="452"/>
                    <a:pt x="154" y="941"/>
                    <a:pt x="37" y="1356"/>
                  </a:cubicBezTo>
                  <a:cubicBezTo>
                    <a:pt x="37" y="1429"/>
                    <a:pt x="0" y="1546"/>
                    <a:pt x="0" y="1619"/>
                  </a:cubicBezTo>
                  <a:cubicBezTo>
                    <a:pt x="1167" y="2261"/>
                    <a:pt x="2378" y="2902"/>
                    <a:pt x="3617" y="3355"/>
                  </a:cubicBezTo>
                  <a:cubicBezTo>
                    <a:pt x="4557" y="3689"/>
                    <a:pt x="5542" y="4105"/>
                    <a:pt x="6555" y="4105"/>
                  </a:cubicBezTo>
                  <a:cubicBezTo>
                    <a:pt x="7767" y="4069"/>
                    <a:pt x="8589" y="3129"/>
                    <a:pt x="8137" y="1917"/>
                  </a:cubicBezTo>
                  <a:cubicBezTo>
                    <a:pt x="7767" y="941"/>
                    <a:pt x="6447" y="868"/>
                    <a:pt x="5579" y="751"/>
                  </a:cubicBezTo>
                  <a:cubicBezTo>
                    <a:pt x="3843" y="525"/>
                    <a:pt x="2152" y="263"/>
                    <a:pt x="4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676073" y="2261185"/>
              <a:ext cx="90185" cy="141387"/>
            </a:xfrm>
            <a:custGeom>
              <a:rect b="b" l="l" r="r" t="t"/>
              <a:pathLst>
                <a:path extrusionOk="0" h="2071" w="1321">
                  <a:moveTo>
                    <a:pt x="416" y="0"/>
                  </a:moveTo>
                  <a:cubicBezTo>
                    <a:pt x="263" y="452"/>
                    <a:pt x="154" y="941"/>
                    <a:pt x="37" y="1356"/>
                  </a:cubicBezTo>
                  <a:cubicBezTo>
                    <a:pt x="37" y="1429"/>
                    <a:pt x="0" y="1546"/>
                    <a:pt x="0" y="1619"/>
                  </a:cubicBezTo>
                  <a:cubicBezTo>
                    <a:pt x="263" y="1772"/>
                    <a:pt x="534" y="1917"/>
                    <a:pt x="796" y="2071"/>
                  </a:cubicBezTo>
                  <a:cubicBezTo>
                    <a:pt x="986" y="1429"/>
                    <a:pt x="1130" y="787"/>
                    <a:pt x="1320" y="154"/>
                  </a:cubicBezTo>
                  <a:cubicBezTo>
                    <a:pt x="1022" y="109"/>
                    <a:pt x="715" y="73"/>
                    <a:pt x="416" y="0"/>
                  </a:cubicBezTo>
                  <a:close/>
                </a:path>
              </a:pathLst>
            </a:custGeom>
            <a:solidFill>
              <a:srgbClr val="E9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" name="Google Shape;100;p2"/>
          <p:cNvSpPr txBox="1"/>
          <p:nvPr>
            <p:ph type="ctrTitle"/>
          </p:nvPr>
        </p:nvSpPr>
        <p:spPr>
          <a:xfrm>
            <a:off x="2498700" y="1427500"/>
            <a:ext cx="4146600" cy="17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600"/>
              <a:buNone/>
              <a:defRPr sz="5600">
                <a:solidFill>
                  <a:srgbClr val="43434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01" name="Google Shape;101;p2"/>
          <p:cNvSpPr txBox="1"/>
          <p:nvPr>
            <p:ph idx="1" type="subTitle"/>
          </p:nvPr>
        </p:nvSpPr>
        <p:spPr>
          <a:xfrm>
            <a:off x="3195033" y="2851940"/>
            <a:ext cx="2754000" cy="7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SUBTITLES + TEXT 2">
  <p:cSld name="CUSTOM_14_1_1_4">
    <p:bg>
      <p:bgPr>
        <a:solidFill>
          <a:srgbClr val="CFD9E0"/>
        </a:solidFill>
      </p:bgPr>
    </p:bg>
    <p:spTree>
      <p:nvGrpSpPr>
        <p:cNvPr id="473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4" name="Google Shape;474;p11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grpSp>
          <p:nvGrpSpPr>
            <p:cNvPr id="475" name="Google Shape;475;p11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476" name="Google Shape;476;p11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77" name="Google Shape;477;p11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478" name="Google Shape;478;p11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9" name="Google Shape;479;p11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0" name="Google Shape;480;p11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1" name="Google Shape;481;p11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2" name="Google Shape;482;p11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3" name="Google Shape;483;p11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4" name="Google Shape;484;p11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5" name="Google Shape;485;p11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86" name="Google Shape;486;p11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" name="Google Shape;487;p11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88" name="Google Shape;488;p11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489" name="Google Shape;489;p11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0" name="Google Shape;490;p11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1" name="Google Shape;491;p11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2" name="Google Shape;492;p11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3" name="Google Shape;493;p11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" name="Google Shape;494;p11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5" name="Google Shape;495;p11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6" name="Google Shape;496;p11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97" name="Google Shape;497;p11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98" name="Google Shape;498;p11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11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0" name="Google Shape;500;p11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501" name="Google Shape;501;p11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502" name="Google Shape;502;p11"/>
          <p:cNvSpPr/>
          <p:nvPr/>
        </p:nvSpPr>
        <p:spPr>
          <a:xfrm>
            <a:off x="4448150" y="149900"/>
            <a:ext cx="2457904" cy="1778107"/>
          </a:xfrm>
          <a:custGeom>
            <a:rect b="b" l="l" r="r" t="t"/>
            <a:pathLst>
              <a:path extrusionOk="0" h="13657" w="18879">
                <a:moveTo>
                  <a:pt x="10691" y="0"/>
                </a:moveTo>
                <a:cubicBezTo>
                  <a:pt x="10291" y="0"/>
                  <a:pt x="9892" y="5"/>
                  <a:pt x="9494" y="14"/>
                </a:cubicBezTo>
                <a:cubicBezTo>
                  <a:pt x="7125" y="131"/>
                  <a:pt x="4675" y="131"/>
                  <a:pt x="2343" y="583"/>
                </a:cubicBezTo>
                <a:cubicBezTo>
                  <a:pt x="571" y="881"/>
                  <a:pt x="345" y="2048"/>
                  <a:pt x="227" y="3675"/>
                </a:cubicBezTo>
                <a:cubicBezTo>
                  <a:pt x="155" y="4724"/>
                  <a:pt x="118" y="5782"/>
                  <a:pt x="118" y="6794"/>
                </a:cubicBezTo>
                <a:cubicBezTo>
                  <a:pt x="82" y="7852"/>
                  <a:pt x="1" y="9850"/>
                  <a:pt x="715" y="10718"/>
                </a:cubicBezTo>
                <a:cubicBezTo>
                  <a:pt x="1357" y="11505"/>
                  <a:pt x="3057" y="11622"/>
                  <a:pt x="3997" y="11731"/>
                </a:cubicBezTo>
                <a:cubicBezTo>
                  <a:pt x="5787" y="11902"/>
                  <a:pt x="7577" y="11988"/>
                  <a:pt x="9366" y="11988"/>
                </a:cubicBezTo>
                <a:cubicBezTo>
                  <a:pt x="11155" y="11988"/>
                  <a:pt x="12943" y="11902"/>
                  <a:pt x="14729" y="11731"/>
                </a:cubicBezTo>
                <a:cubicBezTo>
                  <a:pt x="15226" y="12409"/>
                  <a:pt x="15714" y="13051"/>
                  <a:pt x="16275" y="13656"/>
                </a:cubicBezTo>
                <a:cubicBezTo>
                  <a:pt x="16311" y="12978"/>
                  <a:pt x="16356" y="12264"/>
                  <a:pt x="16428" y="11586"/>
                </a:cubicBezTo>
                <a:cubicBezTo>
                  <a:pt x="16727" y="11541"/>
                  <a:pt x="17034" y="11505"/>
                  <a:pt x="17296" y="11468"/>
                </a:cubicBezTo>
                <a:cubicBezTo>
                  <a:pt x="18842" y="11242"/>
                  <a:pt x="18761" y="9055"/>
                  <a:pt x="18797" y="8006"/>
                </a:cubicBezTo>
                <a:cubicBezTo>
                  <a:pt x="18879" y="6080"/>
                  <a:pt x="18842" y="4200"/>
                  <a:pt x="18725" y="2274"/>
                </a:cubicBezTo>
                <a:cubicBezTo>
                  <a:pt x="18653" y="1225"/>
                  <a:pt x="17974" y="737"/>
                  <a:pt x="17070" y="466"/>
                </a:cubicBezTo>
                <a:cubicBezTo>
                  <a:pt x="16202" y="203"/>
                  <a:pt x="15181" y="203"/>
                  <a:pt x="14358" y="131"/>
                </a:cubicBezTo>
                <a:cubicBezTo>
                  <a:pt x="13138" y="42"/>
                  <a:pt x="11913" y="0"/>
                  <a:pt x="10691" y="0"/>
                </a:cubicBezTo>
                <a:close/>
              </a:path>
            </a:pathLst>
          </a:cu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" name="Google Shape;503;p11"/>
          <p:cNvSpPr/>
          <p:nvPr/>
        </p:nvSpPr>
        <p:spPr>
          <a:xfrm flipH="1">
            <a:off x="5002889" y="4477026"/>
            <a:ext cx="2671242" cy="345277"/>
          </a:xfrm>
          <a:custGeom>
            <a:rect b="b" l="l" r="r" t="t"/>
            <a:pathLst>
              <a:path extrusionOk="0" h="5010" w="38760">
                <a:moveTo>
                  <a:pt x="27530" y="1"/>
                </a:moveTo>
                <a:cubicBezTo>
                  <a:pt x="23688" y="1"/>
                  <a:pt x="20298" y="381"/>
                  <a:pt x="18309" y="977"/>
                </a:cubicBezTo>
                <a:cubicBezTo>
                  <a:pt x="16609" y="715"/>
                  <a:pt x="14575" y="525"/>
                  <a:pt x="12351" y="489"/>
                </a:cubicBezTo>
                <a:lnTo>
                  <a:pt x="12351" y="977"/>
                </a:lnTo>
                <a:lnTo>
                  <a:pt x="10126" y="977"/>
                </a:lnTo>
                <a:lnTo>
                  <a:pt x="10126" y="489"/>
                </a:lnTo>
                <a:cubicBezTo>
                  <a:pt x="8436" y="525"/>
                  <a:pt x="6890" y="643"/>
                  <a:pt x="5497" y="787"/>
                </a:cubicBezTo>
                <a:lnTo>
                  <a:pt x="5497" y="977"/>
                </a:lnTo>
                <a:lnTo>
                  <a:pt x="4331" y="977"/>
                </a:lnTo>
                <a:cubicBezTo>
                  <a:pt x="1691" y="1393"/>
                  <a:pt x="1" y="2035"/>
                  <a:pt x="1" y="2749"/>
                </a:cubicBezTo>
                <a:cubicBezTo>
                  <a:pt x="1" y="3997"/>
                  <a:pt x="5045" y="5010"/>
                  <a:pt x="11257" y="5010"/>
                </a:cubicBezTo>
                <a:cubicBezTo>
                  <a:pt x="15099" y="5010"/>
                  <a:pt x="18489" y="4630"/>
                  <a:pt x="20487" y="4033"/>
                </a:cubicBezTo>
                <a:cubicBezTo>
                  <a:pt x="22449" y="4332"/>
                  <a:pt x="24899" y="4521"/>
                  <a:pt x="27530" y="4521"/>
                </a:cubicBezTo>
                <a:cubicBezTo>
                  <a:pt x="33751" y="4521"/>
                  <a:pt x="38759" y="3500"/>
                  <a:pt x="38759" y="2261"/>
                </a:cubicBezTo>
                <a:cubicBezTo>
                  <a:pt x="38759" y="1013"/>
                  <a:pt x="33751" y="1"/>
                  <a:pt x="27530" y="1"/>
                </a:cubicBezTo>
                <a:close/>
              </a:path>
            </a:pathLst>
          </a:custGeom>
          <a:solidFill>
            <a:srgbClr val="8CACB9">
              <a:alpha val="913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" name="Google Shape;504;p11"/>
          <p:cNvSpPr/>
          <p:nvPr/>
        </p:nvSpPr>
        <p:spPr>
          <a:xfrm>
            <a:off x="6564494" y="1428557"/>
            <a:ext cx="895514" cy="878630"/>
          </a:xfrm>
          <a:custGeom>
            <a:rect b="b" l="l" r="r" t="t"/>
            <a:pathLst>
              <a:path extrusionOk="0" h="14415" w="14692">
                <a:moveTo>
                  <a:pt x="6351" y="0"/>
                </a:moveTo>
                <a:cubicBezTo>
                  <a:pt x="6052" y="0"/>
                  <a:pt x="5749" y="77"/>
                  <a:pt x="5461" y="198"/>
                </a:cubicBezTo>
                <a:cubicBezTo>
                  <a:pt x="4367" y="533"/>
                  <a:pt x="3617" y="1138"/>
                  <a:pt x="3128" y="2187"/>
                </a:cubicBezTo>
                <a:cubicBezTo>
                  <a:pt x="2866" y="2793"/>
                  <a:pt x="2785" y="3471"/>
                  <a:pt x="2749" y="4149"/>
                </a:cubicBezTo>
                <a:cubicBezTo>
                  <a:pt x="2713" y="4791"/>
                  <a:pt x="2713" y="5433"/>
                  <a:pt x="2749" y="6075"/>
                </a:cubicBezTo>
                <a:cubicBezTo>
                  <a:pt x="2749" y="6482"/>
                  <a:pt x="2785" y="6934"/>
                  <a:pt x="2559" y="7313"/>
                </a:cubicBezTo>
                <a:cubicBezTo>
                  <a:pt x="2333" y="7729"/>
                  <a:pt x="1845" y="7919"/>
                  <a:pt x="1465" y="8181"/>
                </a:cubicBezTo>
                <a:cubicBezTo>
                  <a:pt x="606" y="8742"/>
                  <a:pt x="0" y="9764"/>
                  <a:pt x="109" y="10821"/>
                </a:cubicBezTo>
                <a:cubicBezTo>
                  <a:pt x="224" y="11815"/>
                  <a:pt x="1132" y="12739"/>
                  <a:pt x="2131" y="12739"/>
                </a:cubicBezTo>
                <a:cubicBezTo>
                  <a:pt x="2150" y="12739"/>
                  <a:pt x="2169" y="12739"/>
                  <a:pt x="2188" y="12738"/>
                </a:cubicBezTo>
                <a:cubicBezTo>
                  <a:pt x="2463" y="13436"/>
                  <a:pt x="3242" y="13885"/>
                  <a:pt x="3995" y="13885"/>
                </a:cubicBezTo>
                <a:cubicBezTo>
                  <a:pt x="4256" y="13885"/>
                  <a:pt x="4514" y="13831"/>
                  <a:pt x="4747" y="13714"/>
                </a:cubicBezTo>
                <a:lnTo>
                  <a:pt x="11862" y="14392"/>
                </a:lnTo>
                <a:cubicBezTo>
                  <a:pt x="11959" y="14407"/>
                  <a:pt x="12056" y="14414"/>
                  <a:pt x="12152" y="14414"/>
                </a:cubicBezTo>
                <a:cubicBezTo>
                  <a:pt x="12584" y="14414"/>
                  <a:pt x="13002" y="14272"/>
                  <a:pt x="13372" y="14058"/>
                </a:cubicBezTo>
                <a:cubicBezTo>
                  <a:pt x="13715" y="13868"/>
                  <a:pt x="14014" y="13606"/>
                  <a:pt x="14122" y="13226"/>
                </a:cubicBezTo>
                <a:cubicBezTo>
                  <a:pt x="14240" y="12856"/>
                  <a:pt x="14050" y="12403"/>
                  <a:pt x="13670" y="12286"/>
                </a:cubicBezTo>
                <a:cubicBezTo>
                  <a:pt x="14312" y="11906"/>
                  <a:pt x="14692" y="11156"/>
                  <a:pt x="14574" y="10405"/>
                </a:cubicBezTo>
                <a:cubicBezTo>
                  <a:pt x="14502" y="9691"/>
                  <a:pt x="13978" y="9049"/>
                  <a:pt x="13300" y="8787"/>
                </a:cubicBezTo>
                <a:cubicBezTo>
                  <a:pt x="12992" y="8670"/>
                  <a:pt x="12658" y="8597"/>
                  <a:pt x="12468" y="8371"/>
                </a:cubicBezTo>
                <a:cubicBezTo>
                  <a:pt x="12278" y="8145"/>
                  <a:pt x="12242" y="7802"/>
                  <a:pt x="12242" y="7503"/>
                </a:cubicBezTo>
                <a:cubicBezTo>
                  <a:pt x="12242" y="6337"/>
                  <a:pt x="12242" y="5207"/>
                  <a:pt x="12206" y="4077"/>
                </a:cubicBezTo>
                <a:cubicBezTo>
                  <a:pt x="12206" y="3055"/>
                  <a:pt x="12088" y="2269"/>
                  <a:pt x="11455" y="1401"/>
                </a:cubicBezTo>
                <a:cubicBezTo>
                  <a:pt x="10740" y="478"/>
                  <a:pt x="9549" y="70"/>
                  <a:pt x="8375" y="70"/>
                </a:cubicBezTo>
                <a:cubicBezTo>
                  <a:pt x="8065" y="70"/>
                  <a:pt x="7757" y="98"/>
                  <a:pt x="7459" y="153"/>
                </a:cubicBezTo>
                <a:cubicBezTo>
                  <a:pt x="7381" y="153"/>
                  <a:pt x="7306" y="173"/>
                  <a:pt x="7231" y="173"/>
                </a:cubicBezTo>
                <a:cubicBezTo>
                  <a:pt x="7193" y="173"/>
                  <a:pt x="7155" y="168"/>
                  <a:pt x="7115" y="153"/>
                </a:cubicBezTo>
                <a:cubicBezTo>
                  <a:pt x="7043" y="153"/>
                  <a:pt x="6935" y="117"/>
                  <a:pt x="6853" y="81"/>
                </a:cubicBezTo>
                <a:cubicBezTo>
                  <a:pt x="6690" y="25"/>
                  <a:pt x="6521" y="0"/>
                  <a:pt x="6351" y="0"/>
                </a:cubicBezTo>
                <a:close/>
              </a:path>
            </a:pathLst>
          </a:custGeom>
          <a:solidFill>
            <a:srgbClr val="75425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" name="Google Shape;505;p11"/>
          <p:cNvSpPr/>
          <p:nvPr/>
        </p:nvSpPr>
        <p:spPr>
          <a:xfrm>
            <a:off x="6318672" y="2117628"/>
            <a:ext cx="197364" cy="264290"/>
          </a:xfrm>
          <a:custGeom>
            <a:rect b="b" l="l" r="r" t="t"/>
            <a:pathLst>
              <a:path extrusionOk="0" h="4336" w="3238">
                <a:moveTo>
                  <a:pt x="1659" y="0"/>
                </a:moveTo>
                <a:cubicBezTo>
                  <a:pt x="1628" y="0"/>
                  <a:pt x="1601" y="22"/>
                  <a:pt x="1583" y="77"/>
                </a:cubicBezTo>
                <a:cubicBezTo>
                  <a:pt x="1583" y="231"/>
                  <a:pt x="1655" y="457"/>
                  <a:pt x="1701" y="565"/>
                </a:cubicBezTo>
                <a:cubicBezTo>
                  <a:pt x="1773" y="909"/>
                  <a:pt x="1881" y="1243"/>
                  <a:pt x="1999" y="1551"/>
                </a:cubicBezTo>
                <a:cubicBezTo>
                  <a:pt x="1773" y="1243"/>
                  <a:pt x="1619" y="872"/>
                  <a:pt x="1429" y="529"/>
                </a:cubicBezTo>
                <a:cubicBezTo>
                  <a:pt x="1393" y="420"/>
                  <a:pt x="1285" y="267"/>
                  <a:pt x="1131" y="231"/>
                </a:cubicBezTo>
                <a:cubicBezTo>
                  <a:pt x="1131" y="231"/>
                  <a:pt x="1115" y="214"/>
                  <a:pt x="1104" y="214"/>
                </a:cubicBezTo>
                <a:cubicBezTo>
                  <a:pt x="1099" y="214"/>
                  <a:pt x="1095" y="218"/>
                  <a:pt x="1095" y="231"/>
                </a:cubicBezTo>
                <a:cubicBezTo>
                  <a:pt x="1059" y="231"/>
                  <a:pt x="1023" y="267"/>
                  <a:pt x="1023" y="303"/>
                </a:cubicBezTo>
                <a:cubicBezTo>
                  <a:pt x="1023" y="339"/>
                  <a:pt x="1023" y="339"/>
                  <a:pt x="1059" y="375"/>
                </a:cubicBezTo>
                <a:cubicBezTo>
                  <a:pt x="1167" y="909"/>
                  <a:pt x="1393" y="1361"/>
                  <a:pt x="1583" y="1849"/>
                </a:cubicBezTo>
                <a:cubicBezTo>
                  <a:pt x="1393" y="1659"/>
                  <a:pt x="1249" y="1433"/>
                  <a:pt x="1059" y="1243"/>
                </a:cubicBezTo>
                <a:cubicBezTo>
                  <a:pt x="905" y="1098"/>
                  <a:pt x="797" y="872"/>
                  <a:pt x="607" y="755"/>
                </a:cubicBezTo>
                <a:cubicBezTo>
                  <a:pt x="571" y="719"/>
                  <a:pt x="571" y="719"/>
                  <a:pt x="525" y="719"/>
                </a:cubicBezTo>
                <a:cubicBezTo>
                  <a:pt x="525" y="719"/>
                  <a:pt x="489" y="719"/>
                  <a:pt x="489" y="755"/>
                </a:cubicBezTo>
                <a:lnTo>
                  <a:pt x="489" y="791"/>
                </a:lnTo>
                <a:cubicBezTo>
                  <a:pt x="489" y="1017"/>
                  <a:pt x="643" y="1243"/>
                  <a:pt x="751" y="1469"/>
                </a:cubicBezTo>
                <a:cubicBezTo>
                  <a:pt x="869" y="1695"/>
                  <a:pt x="1059" y="1885"/>
                  <a:pt x="1203" y="2075"/>
                </a:cubicBezTo>
                <a:cubicBezTo>
                  <a:pt x="1059" y="2003"/>
                  <a:pt x="869" y="1921"/>
                  <a:pt x="679" y="1849"/>
                </a:cubicBezTo>
                <a:cubicBezTo>
                  <a:pt x="557" y="1820"/>
                  <a:pt x="390" y="1763"/>
                  <a:pt x="254" y="1763"/>
                </a:cubicBezTo>
                <a:cubicBezTo>
                  <a:pt x="218" y="1763"/>
                  <a:pt x="185" y="1767"/>
                  <a:pt x="155" y="1777"/>
                </a:cubicBezTo>
                <a:cubicBezTo>
                  <a:pt x="118" y="1777"/>
                  <a:pt x="118" y="1777"/>
                  <a:pt x="118" y="1813"/>
                </a:cubicBezTo>
                <a:cubicBezTo>
                  <a:pt x="1" y="1957"/>
                  <a:pt x="1023" y="2491"/>
                  <a:pt x="1059" y="2563"/>
                </a:cubicBezTo>
                <a:cubicBezTo>
                  <a:pt x="1583" y="3051"/>
                  <a:pt x="1737" y="3766"/>
                  <a:pt x="2189" y="4335"/>
                </a:cubicBezTo>
                <a:lnTo>
                  <a:pt x="3238" y="3241"/>
                </a:lnTo>
                <a:cubicBezTo>
                  <a:pt x="2903" y="2753"/>
                  <a:pt x="2939" y="2147"/>
                  <a:pt x="3012" y="1623"/>
                </a:cubicBezTo>
                <a:cubicBezTo>
                  <a:pt x="3012" y="1469"/>
                  <a:pt x="3238" y="872"/>
                  <a:pt x="2975" y="872"/>
                </a:cubicBezTo>
                <a:cubicBezTo>
                  <a:pt x="2867" y="872"/>
                  <a:pt x="2713" y="1053"/>
                  <a:pt x="2677" y="1135"/>
                </a:cubicBezTo>
                <a:cubicBezTo>
                  <a:pt x="2641" y="1243"/>
                  <a:pt x="2605" y="1325"/>
                  <a:pt x="2605" y="1433"/>
                </a:cubicBezTo>
                <a:cubicBezTo>
                  <a:pt x="2560" y="1469"/>
                  <a:pt x="2488" y="1656"/>
                  <a:pt x="2523" y="1730"/>
                </a:cubicBezTo>
                <a:lnTo>
                  <a:pt x="2523" y="1730"/>
                </a:lnTo>
                <a:cubicBezTo>
                  <a:pt x="2378" y="1432"/>
                  <a:pt x="2297" y="1134"/>
                  <a:pt x="2189" y="827"/>
                </a:cubicBezTo>
                <a:cubicBezTo>
                  <a:pt x="2153" y="646"/>
                  <a:pt x="2035" y="420"/>
                  <a:pt x="1927" y="231"/>
                </a:cubicBezTo>
                <a:cubicBezTo>
                  <a:pt x="1893" y="203"/>
                  <a:pt x="1755" y="0"/>
                  <a:pt x="1659" y="0"/>
                </a:cubicBezTo>
                <a:close/>
              </a:path>
            </a:pathLst>
          </a:custGeom>
          <a:solidFill>
            <a:srgbClr val="E29E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6" name="Google Shape;506;p11"/>
          <p:cNvSpPr/>
          <p:nvPr/>
        </p:nvSpPr>
        <p:spPr>
          <a:xfrm>
            <a:off x="6881327" y="2009863"/>
            <a:ext cx="383635" cy="276237"/>
          </a:xfrm>
          <a:custGeom>
            <a:rect b="b" l="l" r="r" t="t"/>
            <a:pathLst>
              <a:path extrusionOk="0" h="4532" w="6294">
                <a:moveTo>
                  <a:pt x="3048" y="0"/>
                </a:moveTo>
                <a:cubicBezTo>
                  <a:pt x="2189" y="37"/>
                  <a:pt x="1131" y="380"/>
                  <a:pt x="643" y="1131"/>
                </a:cubicBezTo>
                <a:cubicBezTo>
                  <a:pt x="1" y="2107"/>
                  <a:pt x="37" y="3463"/>
                  <a:pt x="525" y="4449"/>
                </a:cubicBezTo>
                <a:cubicBezTo>
                  <a:pt x="551" y="4507"/>
                  <a:pt x="596" y="4531"/>
                  <a:pt x="643" y="4531"/>
                </a:cubicBezTo>
                <a:cubicBezTo>
                  <a:pt x="740" y="4531"/>
                  <a:pt x="842" y="4424"/>
                  <a:pt x="787" y="4295"/>
                </a:cubicBezTo>
                <a:cubicBezTo>
                  <a:pt x="381" y="3427"/>
                  <a:pt x="299" y="2261"/>
                  <a:pt x="787" y="1429"/>
                </a:cubicBezTo>
                <a:cubicBezTo>
                  <a:pt x="1203" y="679"/>
                  <a:pt x="2107" y="416"/>
                  <a:pt x="2903" y="299"/>
                </a:cubicBezTo>
                <a:cubicBezTo>
                  <a:pt x="3013" y="287"/>
                  <a:pt x="3124" y="281"/>
                  <a:pt x="3236" y="281"/>
                </a:cubicBezTo>
                <a:cubicBezTo>
                  <a:pt x="3811" y="281"/>
                  <a:pt x="4394" y="435"/>
                  <a:pt x="4901" y="715"/>
                </a:cubicBezTo>
                <a:cubicBezTo>
                  <a:pt x="5914" y="1320"/>
                  <a:pt x="6031" y="3129"/>
                  <a:pt x="5353" y="3997"/>
                </a:cubicBezTo>
                <a:cubicBezTo>
                  <a:pt x="5266" y="4103"/>
                  <a:pt x="5347" y="4234"/>
                  <a:pt x="5439" y="4234"/>
                </a:cubicBezTo>
                <a:cubicBezTo>
                  <a:pt x="5471" y="4234"/>
                  <a:pt x="5505" y="4218"/>
                  <a:pt x="5534" y="4177"/>
                </a:cubicBezTo>
                <a:cubicBezTo>
                  <a:pt x="6293" y="3319"/>
                  <a:pt x="6212" y="2035"/>
                  <a:pt x="5651" y="1094"/>
                </a:cubicBezTo>
                <a:cubicBezTo>
                  <a:pt x="5127" y="227"/>
                  <a:pt x="3997" y="0"/>
                  <a:pt x="3048" y="0"/>
                </a:cubicBezTo>
                <a:close/>
              </a:path>
            </a:pathLst>
          </a:custGeom>
          <a:solidFill>
            <a:srgbClr val="363E4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7" name="Google Shape;507;p11"/>
          <p:cNvSpPr/>
          <p:nvPr/>
        </p:nvSpPr>
        <p:spPr>
          <a:xfrm>
            <a:off x="6810256" y="1961345"/>
            <a:ext cx="504870" cy="291048"/>
          </a:xfrm>
          <a:custGeom>
            <a:rect b="b" l="l" r="r" t="t"/>
            <a:pathLst>
              <a:path extrusionOk="0" h="4775" w="8283">
                <a:moveTo>
                  <a:pt x="5045" y="1"/>
                </a:moveTo>
                <a:cubicBezTo>
                  <a:pt x="4440" y="82"/>
                  <a:pt x="3843" y="118"/>
                  <a:pt x="3237" y="155"/>
                </a:cubicBezTo>
                <a:cubicBezTo>
                  <a:pt x="3273" y="796"/>
                  <a:pt x="3201" y="1438"/>
                  <a:pt x="3237" y="2035"/>
                </a:cubicBezTo>
                <a:cubicBezTo>
                  <a:pt x="2559" y="2153"/>
                  <a:pt x="2035" y="2225"/>
                  <a:pt x="1429" y="2532"/>
                </a:cubicBezTo>
                <a:cubicBezTo>
                  <a:pt x="823" y="2795"/>
                  <a:pt x="299" y="3210"/>
                  <a:pt x="1" y="3771"/>
                </a:cubicBezTo>
                <a:cubicBezTo>
                  <a:pt x="787" y="3997"/>
                  <a:pt x="1501" y="4377"/>
                  <a:pt x="2297" y="4521"/>
                </a:cubicBezTo>
                <a:cubicBezTo>
                  <a:pt x="3032" y="4698"/>
                  <a:pt x="3766" y="4775"/>
                  <a:pt x="4511" y="4775"/>
                </a:cubicBezTo>
                <a:cubicBezTo>
                  <a:pt x="4912" y="4775"/>
                  <a:pt x="5315" y="4752"/>
                  <a:pt x="5723" y="4711"/>
                </a:cubicBezTo>
                <a:cubicBezTo>
                  <a:pt x="6212" y="4675"/>
                  <a:pt x="6745" y="4675"/>
                  <a:pt x="7233" y="4521"/>
                </a:cubicBezTo>
                <a:cubicBezTo>
                  <a:pt x="7586" y="4429"/>
                  <a:pt x="7770" y="4331"/>
                  <a:pt x="8094" y="4331"/>
                </a:cubicBezTo>
                <a:cubicBezTo>
                  <a:pt x="8152" y="4331"/>
                  <a:pt x="8214" y="4334"/>
                  <a:pt x="8282" y="4341"/>
                </a:cubicBezTo>
                <a:cubicBezTo>
                  <a:pt x="8282" y="3436"/>
                  <a:pt x="7459" y="2569"/>
                  <a:pt x="6664" y="2261"/>
                </a:cubicBezTo>
                <a:cubicBezTo>
                  <a:pt x="6402" y="2189"/>
                  <a:pt x="6139" y="2153"/>
                  <a:pt x="5877" y="2116"/>
                </a:cubicBezTo>
                <a:cubicBezTo>
                  <a:pt x="5651" y="2056"/>
                  <a:pt x="5449" y="2021"/>
                  <a:pt x="5253" y="2021"/>
                </a:cubicBezTo>
                <a:cubicBezTo>
                  <a:pt x="5183" y="2021"/>
                  <a:pt x="5114" y="2026"/>
                  <a:pt x="5045" y="2035"/>
                </a:cubicBezTo>
                <a:cubicBezTo>
                  <a:pt x="5045" y="1854"/>
                  <a:pt x="5082" y="1"/>
                  <a:pt x="5045" y="1"/>
                </a:cubicBezTo>
                <a:close/>
              </a:path>
            </a:pathLst>
          </a:custGeom>
          <a:solidFill>
            <a:srgbClr val="E29E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" name="Google Shape;508;p11"/>
          <p:cNvSpPr/>
          <p:nvPr/>
        </p:nvSpPr>
        <p:spPr>
          <a:xfrm>
            <a:off x="6667505" y="4363921"/>
            <a:ext cx="314759" cy="236069"/>
          </a:xfrm>
          <a:custGeom>
            <a:rect b="b" l="l" r="r" t="t"/>
            <a:pathLst>
              <a:path extrusionOk="0" h="3873" w="5164">
                <a:moveTo>
                  <a:pt x="3945" y="1"/>
                </a:moveTo>
                <a:cubicBezTo>
                  <a:pt x="3820" y="1"/>
                  <a:pt x="3735" y="10"/>
                  <a:pt x="3735" y="30"/>
                </a:cubicBezTo>
                <a:cubicBezTo>
                  <a:pt x="3617" y="554"/>
                  <a:pt x="3771" y="1314"/>
                  <a:pt x="3391" y="1720"/>
                </a:cubicBezTo>
                <a:cubicBezTo>
                  <a:pt x="3210" y="1874"/>
                  <a:pt x="2939" y="1992"/>
                  <a:pt x="2713" y="2064"/>
                </a:cubicBezTo>
                <a:cubicBezTo>
                  <a:pt x="2153" y="2218"/>
                  <a:pt x="1583" y="2326"/>
                  <a:pt x="1059" y="2552"/>
                </a:cubicBezTo>
                <a:cubicBezTo>
                  <a:pt x="534" y="2778"/>
                  <a:pt x="118" y="3077"/>
                  <a:pt x="1" y="3682"/>
                </a:cubicBezTo>
                <a:cubicBezTo>
                  <a:pt x="1" y="3718"/>
                  <a:pt x="869" y="3800"/>
                  <a:pt x="1475" y="3836"/>
                </a:cubicBezTo>
                <a:cubicBezTo>
                  <a:pt x="1773" y="3872"/>
                  <a:pt x="1963" y="3872"/>
                  <a:pt x="2035" y="3872"/>
                </a:cubicBezTo>
                <a:cubicBezTo>
                  <a:pt x="2677" y="3872"/>
                  <a:pt x="3355" y="3836"/>
                  <a:pt x="4033" y="3755"/>
                </a:cubicBezTo>
                <a:cubicBezTo>
                  <a:pt x="4151" y="3718"/>
                  <a:pt x="4937" y="3610"/>
                  <a:pt x="5163" y="3456"/>
                </a:cubicBezTo>
                <a:lnTo>
                  <a:pt x="5163" y="554"/>
                </a:lnTo>
                <a:cubicBezTo>
                  <a:pt x="5127" y="364"/>
                  <a:pt x="5055" y="220"/>
                  <a:pt x="4937" y="138"/>
                </a:cubicBezTo>
                <a:cubicBezTo>
                  <a:pt x="4859" y="60"/>
                  <a:pt x="4269" y="1"/>
                  <a:pt x="3945" y="1"/>
                </a:cubicBezTo>
                <a:close/>
              </a:path>
            </a:pathLst>
          </a:custGeom>
          <a:solidFill>
            <a:srgbClr val="E29E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" name="Google Shape;509;p11"/>
          <p:cNvSpPr/>
          <p:nvPr/>
        </p:nvSpPr>
        <p:spPr>
          <a:xfrm>
            <a:off x="7163478" y="4363921"/>
            <a:ext cx="316953" cy="236069"/>
          </a:xfrm>
          <a:custGeom>
            <a:rect b="b" l="l" r="r" t="t"/>
            <a:pathLst>
              <a:path extrusionOk="0" h="3873" w="5200">
                <a:moveTo>
                  <a:pt x="1248" y="1"/>
                </a:moveTo>
                <a:cubicBezTo>
                  <a:pt x="922" y="1"/>
                  <a:pt x="350" y="60"/>
                  <a:pt x="272" y="138"/>
                </a:cubicBezTo>
                <a:cubicBezTo>
                  <a:pt x="154" y="220"/>
                  <a:pt x="82" y="364"/>
                  <a:pt x="46" y="554"/>
                </a:cubicBezTo>
                <a:cubicBezTo>
                  <a:pt x="1" y="1494"/>
                  <a:pt x="1" y="2480"/>
                  <a:pt x="1" y="3456"/>
                </a:cubicBezTo>
                <a:cubicBezTo>
                  <a:pt x="272" y="3610"/>
                  <a:pt x="1059" y="3718"/>
                  <a:pt x="1176" y="3755"/>
                </a:cubicBezTo>
                <a:cubicBezTo>
                  <a:pt x="1854" y="3836"/>
                  <a:pt x="2487" y="3872"/>
                  <a:pt x="3165" y="3872"/>
                </a:cubicBezTo>
                <a:cubicBezTo>
                  <a:pt x="3210" y="3872"/>
                  <a:pt x="3436" y="3872"/>
                  <a:pt x="3735" y="3836"/>
                </a:cubicBezTo>
                <a:cubicBezTo>
                  <a:pt x="4340" y="3800"/>
                  <a:pt x="5199" y="3718"/>
                  <a:pt x="5199" y="3682"/>
                </a:cubicBezTo>
                <a:cubicBezTo>
                  <a:pt x="5091" y="3077"/>
                  <a:pt x="4675" y="2778"/>
                  <a:pt x="4151" y="2552"/>
                </a:cubicBezTo>
                <a:cubicBezTo>
                  <a:pt x="3617" y="2326"/>
                  <a:pt x="3020" y="2218"/>
                  <a:pt x="2487" y="2064"/>
                </a:cubicBezTo>
                <a:cubicBezTo>
                  <a:pt x="2225" y="1992"/>
                  <a:pt x="1999" y="1874"/>
                  <a:pt x="1809" y="1720"/>
                </a:cubicBezTo>
                <a:cubicBezTo>
                  <a:pt x="1402" y="1314"/>
                  <a:pt x="1583" y="554"/>
                  <a:pt x="1474" y="30"/>
                </a:cubicBezTo>
                <a:cubicBezTo>
                  <a:pt x="1464" y="10"/>
                  <a:pt x="1375" y="1"/>
                  <a:pt x="1248" y="1"/>
                </a:cubicBezTo>
                <a:close/>
              </a:path>
            </a:pathLst>
          </a:custGeom>
          <a:solidFill>
            <a:srgbClr val="E29E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0" name="Google Shape;510;p11"/>
          <p:cNvSpPr/>
          <p:nvPr/>
        </p:nvSpPr>
        <p:spPr>
          <a:xfrm>
            <a:off x="6800869" y="2978647"/>
            <a:ext cx="241433" cy="1437809"/>
          </a:xfrm>
          <a:custGeom>
            <a:rect b="b" l="l" r="r" t="t"/>
            <a:pathLst>
              <a:path extrusionOk="0" h="23589" w="3961">
                <a:moveTo>
                  <a:pt x="3961" y="1"/>
                </a:moveTo>
                <a:lnTo>
                  <a:pt x="1" y="118"/>
                </a:lnTo>
                <a:lnTo>
                  <a:pt x="1203" y="23588"/>
                </a:lnTo>
                <a:lnTo>
                  <a:pt x="3165" y="23588"/>
                </a:lnTo>
                <a:lnTo>
                  <a:pt x="3961" y="1"/>
                </a:lnTo>
                <a:close/>
              </a:path>
            </a:pathLst>
          </a:custGeom>
          <a:solidFill>
            <a:srgbClr val="86C7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1" name="Google Shape;511;p11"/>
          <p:cNvSpPr/>
          <p:nvPr/>
        </p:nvSpPr>
        <p:spPr>
          <a:xfrm>
            <a:off x="7074243" y="2978647"/>
            <a:ext cx="240884" cy="1437809"/>
          </a:xfrm>
          <a:custGeom>
            <a:rect b="b" l="l" r="r" t="t"/>
            <a:pathLst>
              <a:path extrusionOk="0" h="23589" w="3952">
                <a:moveTo>
                  <a:pt x="3951" y="1"/>
                </a:moveTo>
                <a:lnTo>
                  <a:pt x="0" y="118"/>
                </a:lnTo>
                <a:lnTo>
                  <a:pt x="1203" y="23588"/>
                </a:lnTo>
                <a:lnTo>
                  <a:pt x="3165" y="23588"/>
                </a:lnTo>
                <a:lnTo>
                  <a:pt x="3951" y="1"/>
                </a:lnTo>
                <a:close/>
              </a:path>
            </a:pathLst>
          </a:custGeom>
          <a:solidFill>
            <a:srgbClr val="86C7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2" name="Google Shape;512;p11"/>
          <p:cNvSpPr/>
          <p:nvPr/>
        </p:nvSpPr>
        <p:spPr>
          <a:xfrm>
            <a:off x="6667505" y="4482535"/>
            <a:ext cx="314759" cy="117455"/>
          </a:xfrm>
          <a:custGeom>
            <a:rect b="b" l="l" r="r" t="t"/>
            <a:pathLst>
              <a:path extrusionOk="0" h="1927" w="5164">
                <a:moveTo>
                  <a:pt x="3021" y="0"/>
                </a:moveTo>
                <a:cubicBezTo>
                  <a:pt x="2939" y="46"/>
                  <a:pt x="2831" y="82"/>
                  <a:pt x="2713" y="118"/>
                </a:cubicBezTo>
                <a:cubicBezTo>
                  <a:pt x="2153" y="272"/>
                  <a:pt x="1583" y="380"/>
                  <a:pt x="1059" y="606"/>
                </a:cubicBezTo>
                <a:cubicBezTo>
                  <a:pt x="534" y="832"/>
                  <a:pt x="118" y="1131"/>
                  <a:pt x="1" y="1736"/>
                </a:cubicBezTo>
                <a:cubicBezTo>
                  <a:pt x="1" y="1772"/>
                  <a:pt x="869" y="1854"/>
                  <a:pt x="1475" y="1890"/>
                </a:cubicBezTo>
                <a:cubicBezTo>
                  <a:pt x="1773" y="1926"/>
                  <a:pt x="1963" y="1926"/>
                  <a:pt x="2035" y="1926"/>
                </a:cubicBezTo>
                <a:cubicBezTo>
                  <a:pt x="2677" y="1926"/>
                  <a:pt x="3355" y="1890"/>
                  <a:pt x="4033" y="1809"/>
                </a:cubicBezTo>
                <a:cubicBezTo>
                  <a:pt x="4151" y="1772"/>
                  <a:pt x="4937" y="1664"/>
                  <a:pt x="5163" y="1510"/>
                </a:cubicBezTo>
                <a:lnTo>
                  <a:pt x="5163" y="82"/>
                </a:lnTo>
                <a:cubicBezTo>
                  <a:pt x="4793" y="190"/>
                  <a:pt x="4413" y="380"/>
                  <a:pt x="4069" y="570"/>
                </a:cubicBezTo>
                <a:cubicBezTo>
                  <a:pt x="3735" y="344"/>
                  <a:pt x="3391" y="154"/>
                  <a:pt x="302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3" name="Google Shape;513;p11"/>
          <p:cNvSpPr/>
          <p:nvPr/>
        </p:nvSpPr>
        <p:spPr>
          <a:xfrm>
            <a:off x="7163478" y="4482535"/>
            <a:ext cx="316953" cy="117455"/>
          </a:xfrm>
          <a:custGeom>
            <a:rect b="b" l="l" r="r" t="t"/>
            <a:pathLst>
              <a:path extrusionOk="0" h="1927" w="5200">
                <a:moveTo>
                  <a:pt x="2153" y="0"/>
                </a:moveTo>
                <a:cubicBezTo>
                  <a:pt x="1809" y="154"/>
                  <a:pt x="1438" y="344"/>
                  <a:pt x="1131" y="570"/>
                </a:cubicBezTo>
                <a:cubicBezTo>
                  <a:pt x="796" y="380"/>
                  <a:pt x="417" y="190"/>
                  <a:pt x="46" y="82"/>
                </a:cubicBezTo>
                <a:cubicBezTo>
                  <a:pt x="1" y="570"/>
                  <a:pt x="1" y="1022"/>
                  <a:pt x="1" y="1510"/>
                </a:cubicBezTo>
                <a:cubicBezTo>
                  <a:pt x="272" y="1664"/>
                  <a:pt x="1059" y="1772"/>
                  <a:pt x="1176" y="1809"/>
                </a:cubicBezTo>
                <a:cubicBezTo>
                  <a:pt x="1854" y="1890"/>
                  <a:pt x="2487" y="1926"/>
                  <a:pt x="3165" y="1926"/>
                </a:cubicBezTo>
                <a:cubicBezTo>
                  <a:pt x="3210" y="1926"/>
                  <a:pt x="3436" y="1926"/>
                  <a:pt x="3735" y="1890"/>
                </a:cubicBezTo>
                <a:cubicBezTo>
                  <a:pt x="4340" y="1854"/>
                  <a:pt x="5199" y="1772"/>
                  <a:pt x="5199" y="1736"/>
                </a:cubicBezTo>
                <a:cubicBezTo>
                  <a:pt x="5091" y="1131"/>
                  <a:pt x="4675" y="832"/>
                  <a:pt x="4151" y="606"/>
                </a:cubicBezTo>
                <a:cubicBezTo>
                  <a:pt x="3617" y="380"/>
                  <a:pt x="3020" y="272"/>
                  <a:pt x="2487" y="118"/>
                </a:cubicBezTo>
                <a:cubicBezTo>
                  <a:pt x="2379" y="82"/>
                  <a:pt x="2261" y="46"/>
                  <a:pt x="215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4" name="Google Shape;514;p11"/>
          <p:cNvSpPr/>
          <p:nvPr/>
        </p:nvSpPr>
        <p:spPr>
          <a:xfrm>
            <a:off x="6821837" y="2154261"/>
            <a:ext cx="475064" cy="1284025"/>
          </a:xfrm>
          <a:custGeom>
            <a:rect b="b" l="l" r="r" t="t"/>
            <a:pathLst>
              <a:path extrusionOk="0" h="21066" w="7794">
                <a:moveTo>
                  <a:pt x="859" y="0"/>
                </a:moveTo>
                <a:cubicBezTo>
                  <a:pt x="787" y="6898"/>
                  <a:pt x="715" y="13833"/>
                  <a:pt x="0" y="20686"/>
                </a:cubicBezTo>
                <a:cubicBezTo>
                  <a:pt x="2405" y="20794"/>
                  <a:pt x="4819" y="20948"/>
                  <a:pt x="7233" y="21066"/>
                </a:cubicBezTo>
                <a:cubicBezTo>
                  <a:pt x="7378" y="21066"/>
                  <a:pt x="7568" y="21066"/>
                  <a:pt x="7685" y="20912"/>
                </a:cubicBezTo>
                <a:cubicBezTo>
                  <a:pt x="7794" y="20794"/>
                  <a:pt x="7758" y="20568"/>
                  <a:pt x="7758" y="20342"/>
                </a:cubicBezTo>
                <a:cubicBezTo>
                  <a:pt x="6853" y="14095"/>
                  <a:pt x="6284" y="7730"/>
                  <a:pt x="5986" y="1356"/>
                </a:cubicBezTo>
                <a:lnTo>
                  <a:pt x="5949" y="154"/>
                </a:lnTo>
                <a:cubicBezTo>
                  <a:pt x="5179" y="359"/>
                  <a:pt x="4395" y="463"/>
                  <a:pt x="3617" y="463"/>
                </a:cubicBezTo>
                <a:cubicBezTo>
                  <a:pt x="2679" y="463"/>
                  <a:pt x="1749" y="312"/>
                  <a:pt x="859" y="0"/>
                </a:cubicBezTo>
                <a:close/>
              </a:path>
            </a:pathLst>
          </a:custGeom>
          <a:solidFill>
            <a:srgbClr val="28547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5" name="Google Shape;515;p11"/>
          <p:cNvSpPr/>
          <p:nvPr/>
        </p:nvSpPr>
        <p:spPr>
          <a:xfrm>
            <a:off x="7124894" y="2067159"/>
            <a:ext cx="422218" cy="1405321"/>
          </a:xfrm>
          <a:custGeom>
            <a:rect b="b" l="l" r="r" t="t"/>
            <a:pathLst>
              <a:path extrusionOk="0" h="23056" w="6927">
                <a:moveTo>
                  <a:pt x="182" y="1"/>
                </a:moveTo>
                <a:lnTo>
                  <a:pt x="182" y="1"/>
                </a:lnTo>
                <a:cubicBezTo>
                  <a:pt x="263" y="37"/>
                  <a:pt x="73" y="4105"/>
                  <a:pt x="37" y="4485"/>
                </a:cubicBezTo>
                <a:cubicBezTo>
                  <a:pt x="37" y="6555"/>
                  <a:pt x="1" y="8554"/>
                  <a:pt x="37" y="10624"/>
                </a:cubicBezTo>
                <a:cubicBezTo>
                  <a:pt x="73" y="11790"/>
                  <a:pt x="109" y="13002"/>
                  <a:pt x="109" y="14204"/>
                </a:cubicBezTo>
                <a:cubicBezTo>
                  <a:pt x="109" y="17142"/>
                  <a:pt x="1" y="20117"/>
                  <a:pt x="1" y="23055"/>
                </a:cubicBezTo>
                <a:lnTo>
                  <a:pt x="5154" y="23055"/>
                </a:lnTo>
                <a:cubicBezTo>
                  <a:pt x="5154" y="22115"/>
                  <a:pt x="4973" y="21211"/>
                  <a:pt x="4892" y="20271"/>
                </a:cubicBezTo>
                <a:cubicBezTo>
                  <a:pt x="4784" y="19141"/>
                  <a:pt x="4630" y="17974"/>
                  <a:pt x="4440" y="16844"/>
                </a:cubicBezTo>
                <a:cubicBezTo>
                  <a:pt x="4295" y="15786"/>
                  <a:pt x="4142" y="14729"/>
                  <a:pt x="3952" y="13680"/>
                </a:cubicBezTo>
                <a:cubicBezTo>
                  <a:pt x="3880" y="13146"/>
                  <a:pt x="3798" y="12586"/>
                  <a:pt x="3690" y="12052"/>
                </a:cubicBezTo>
                <a:cubicBezTo>
                  <a:pt x="3572" y="11564"/>
                  <a:pt x="3464" y="11040"/>
                  <a:pt x="3310" y="10552"/>
                </a:cubicBezTo>
                <a:lnTo>
                  <a:pt x="3310" y="10552"/>
                </a:lnTo>
                <a:cubicBezTo>
                  <a:pt x="3427" y="10850"/>
                  <a:pt x="4142" y="10850"/>
                  <a:pt x="4404" y="10886"/>
                </a:cubicBezTo>
                <a:cubicBezTo>
                  <a:pt x="4640" y="10923"/>
                  <a:pt x="4885" y="10957"/>
                  <a:pt x="5124" y="10957"/>
                </a:cubicBezTo>
                <a:cubicBezTo>
                  <a:pt x="5417" y="10957"/>
                  <a:pt x="5701" y="10906"/>
                  <a:pt x="5950" y="10741"/>
                </a:cubicBezTo>
                <a:cubicBezTo>
                  <a:pt x="6926" y="10063"/>
                  <a:pt x="6592" y="8327"/>
                  <a:pt x="6284" y="7423"/>
                </a:cubicBezTo>
                <a:cubicBezTo>
                  <a:pt x="6022" y="6447"/>
                  <a:pt x="5462" y="5462"/>
                  <a:pt x="5010" y="4557"/>
                </a:cubicBezTo>
                <a:cubicBezTo>
                  <a:pt x="4594" y="3771"/>
                  <a:pt x="4214" y="2975"/>
                  <a:pt x="3762" y="2225"/>
                </a:cubicBezTo>
                <a:cubicBezTo>
                  <a:pt x="3464" y="1700"/>
                  <a:pt x="3201" y="1131"/>
                  <a:pt x="2596" y="796"/>
                </a:cubicBezTo>
                <a:cubicBezTo>
                  <a:pt x="1845" y="417"/>
                  <a:pt x="1014" y="227"/>
                  <a:pt x="18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6" name="Google Shape;516;p11"/>
          <p:cNvSpPr/>
          <p:nvPr/>
        </p:nvSpPr>
        <p:spPr>
          <a:xfrm>
            <a:off x="6422292" y="2067159"/>
            <a:ext cx="578683" cy="1405321"/>
          </a:xfrm>
          <a:custGeom>
            <a:rect b="b" l="l" r="r" t="t"/>
            <a:pathLst>
              <a:path extrusionOk="0" h="23056" w="9494">
                <a:moveTo>
                  <a:pt x="9268" y="1"/>
                </a:moveTo>
                <a:cubicBezTo>
                  <a:pt x="8436" y="227"/>
                  <a:pt x="7604" y="417"/>
                  <a:pt x="6854" y="796"/>
                </a:cubicBezTo>
                <a:cubicBezTo>
                  <a:pt x="5986" y="1285"/>
                  <a:pt x="5724" y="2225"/>
                  <a:pt x="5425" y="3057"/>
                </a:cubicBezTo>
                <a:cubicBezTo>
                  <a:pt x="5308" y="3355"/>
                  <a:pt x="3915" y="6519"/>
                  <a:pt x="3952" y="6555"/>
                </a:cubicBezTo>
                <a:cubicBezTo>
                  <a:pt x="3391" y="6103"/>
                  <a:pt x="3084" y="5498"/>
                  <a:pt x="2632" y="4973"/>
                </a:cubicBezTo>
                <a:cubicBezTo>
                  <a:pt x="2261" y="4521"/>
                  <a:pt x="1881" y="4069"/>
                  <a:pt x="1501" y="3617"/>
                </a:cubicBezTo>
                <a:cubicBezTo>
                  <a:pt x="1013" y="3961"/>
                  <a:pt x="525" y="4295"/>
                  <a:pt x="1" y="4594"/>
                </a:cubicBezTo>
                <a:cubicBezTo>
                  <a:pt x="751" y="6483"/>
                  <a:pt x="1809" y="8255"/>
                  <a:pt x="3165" y="9756"/>
                </a:cubicBezTo>
                <a:cubicBezTo>
                  <a:pt x="3391" y="9982"/>
                  <a:pt x="3572" y="10208"/>
                  <a:pt x="3843" y="10326"/>
                </a:cubicBezTo>
                <a:cubicBezTo>
                  <a:pt x="4101" y="10477"/>
                  <a:pt x="4344" y="10543"/>
                  <a:pt x="4571" y="10543"/>
                </a:cubicBezTo>
                <a:cubicBezTo>
                  <a:pt x="5467" y="10543"/>
                  <a:pt x="6121" y="9522"/>
                  <a:pt x="6510" y="8743"/>
                </a:cubicBezTo>
                <a:lnTo>
                  <a:pt x="6510" y="8743"/>
                </a:lnTo>
                <a:cubicBezTo>
                  <a:pt x="6366" y="9078"/>
                  <a:pt x="6402" y="9792"/>
                  <a:pt x="6329" y="10172"/>
                </a:cubicBezTo>
                <a:cubicBezTo>
                  <a:pt x="5877" y="12396"/>
                  <a:pt x="5380" y="14620"/>
                  <a:pt x="5009" y="16844"/>
                </a:cubicBezTo>
                <a:cubicBezTo>
                  <a:pt x="4819" y="17974"/>
                  <a:pt x="4702" y="19141"/>
                  <a:pt x="4593" y="20271"/>
                </a:cubicBezTo>
                <a:cubicBezTo>
                  <a:pt x="4521" y="21211"/>
                  <a:pt x="4331" y="22115"/>
                  <a:pt x="4331" y="23055"/>
                </a:cubicBezTo>
                <a:lnTo>
                  <a:pt x="9494" y="23055"/>
                </a:lnTo>
                <a:cubicBezTo>
                  <a:pt x="9448" y="20117"/>
                  <a:pt x="9376" y="17142"/>
                  <a:pt x="9376" y="14204"/>
                </a:cubicBezTo>
                <a:cubicBezTo>
                  <a:pt x="9376" y="13002"/>
                  <a:pt x="9376" y="11790"/>
                  <a:pt x="9412" y="10624"/>
                </a:cubicBezTo>
                <a:cubicBezTo>
                  <a:pt x="9494" y="8554"/>
                  <a:pt x="9412" y="6555"/>
                  <a:pt x="9412" y="4485"/>
                </a:cubicBezTo>
                <a:cubicBezTo>
                  <a:pt x="9412" y="4105"/>
                  <a:pt x="9186" y="37"/>
                  <a:pt x="930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7" name="Google Shape;517;p11"/>
          <p:cNvSpPr/>
          <p:nvPr/>
        </p:nvSpPr>
        <p:spPr>
          <a:xfrm>
            <a:off x="7117763" y="1984507"/>
            <a:ext cx="61" cy="55162"/>
          </a:xfrm>
          <a:custGeom>
            <a:rect b="b" l="l" r="r" t="t"/>
            <a:pathLst>
              <a:path extrusionOk="0" h="905" w="1">
                <a:moveTo>
                  <a:pt x="0" y="751"/>
                </a:moveTo>
                <a:lnTo>
                  <a:pt x="0" y="905"/>
                </a:lnTo>
                <a:lnTo>
                  <a:pt x="0" y="905"/>
                </a:lnTo>
                <a:lnTo>
                  <a:pt x="0" y="751"/>
                </a:lnTo>
                <a:lnTo>
                  <a:pt x="0" y="751"/>
                </a:lnTo>
                <a:close/>
                <a:moveTo>
                  <a:pt x="0" y="1"/>
                </a:moveTo>
                <a:lnTo>
                  <a:pt x="0" y="1"/>
                </a:lnTo>
                <a:lnTo>
                  <a:pt x="0" y="489"/>
                </a:lnTo>
                <a:lnTo>
                  <a:pt x="0" y="489"/>
                </a:lnTo>
                <a:close/>
              </a:path>
            </a:pathLst>
          </a:custGeom>
          <a:solidFill>
            <a:srgbClr val="723C4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8" name="Google Shape;518;p11"/>
          <p:cNvSpPr/>
          <p:nvPr/>
        </p:nvSpPr>
        <p:spPr>
          <a:xfrm>
            <a:off x="7117763" y="2014252"/>
            <a:ext cx="61" cy="16031"/>
          </a:xfrm>
          <a:custGeom>
            <a:rect b="b" l="l" r="r" t="t"/>
            <a:pathLst>
              <a:path extrusionOk="0" h="263" w="1">
                <a:moveTo>
                  <a:pt x="0" y="1"/>
                </a:moveTo>
                <a:lnTo>
                  <a:pt x="0" y="263"/>
                </a:lnTo>
                <a:lnTo>
                  <a:pt x="0" y="263"/>
                </a:lnTo>
                <a:lnTo>
                  <a:pt x="0" y="1"/>
                </a:lnTo>
                <a:close/>
              </a:path>
            </a:pathLst>
          </a:custGeom>
          <a:solidFill>
            <a:srgbClr val="3438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" name="Google Shape;519;p11"/>
          <p:cNvSpPr/>
          <p:nvPr/>
        </p:nvSpPr>
        <p:spPr>
          <a:xfrm>
            <a:off x="7007560" y="1984507"/>
            <a:ext cx="110263" cy="59612"/>
          </a:xfrm>
          <a:custGeom>
            <a:rect b="b" l="l" r="r" t="t"/>
            <a:pathLst>
              <a:path extrusionOk="0" h="978" w="1809">
                <a:moveTo>
                  <a:pt x="1808" y="1"/>
                </a:moveTo>
                <a:cubicBezTo>
                  <a:pt x="1356" y="118"/>
                  <a:pt x="904" y="154"/>
                  <a:pt x="416" y="154"/>
                </a:cubicBezTo>
                <a:lnTo>
                  <a:pt x="36" y="154"/>
                </a:lnTo>
                <a:cubicBezTo>
                  <a:pt x="36" y="380"/>
                  <a:pt x="0" y="643"/>
                  <a:pt x="0" y="905"/>
                </a:cubicBezTo>
                <a:cubicBezTo>
                  <a:pt x="299" y="977"/>
                  <a:pt x="606" y="977"/>
                  <a:pt x="904" y="977"/>
                </a:cubicBezTo>
                <a:cubicBezTo>
                  <a:pt x="1203" y="977"/>
                  <a:pt x="1510" y="977"/>
                  <a:pt x="1808" y="905"/>
                </a:cubicBezTo>
                <a:lnTo>
                  <a:pt x="1808" y="751"/>
                </a:lnTo>
                <a:lnTo>
                  <a:pt x="1808" y="489"/>
                </a:lnTo>
                <a:lnTo>
                  <a:pt x="1808" y="1"/>
                </a:lnTo>
                <a:close/>
              </a:path>
            </a:pathLst>
          </a:custGeom>
          <a:solidFill>
            <a:srgbClr val="DB8E8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" name="Google Shape;520;p11"/>
          <p:cNvSpPr/>
          <p:nvPr/>
        </p:nvSpPr>
        <p:spPr>
          <a:xfrm>
            <a:off x="6727604" y="1668223"/>
            <a:ext cx="77775" cy="146591"/>
          </a:xfrm>
          <a:custGeom>
            <a:rect b="b" l="l" r="r" t="t"/>
            <a:pathLst>
              <a:path extrusionOk="0" h="2405" w="1276">
                <a:moveTo>
                  <a:pt x="760" y="1"/>
                </a:moveTo>
                <a:cubicBezTo>
                  <a:pt x="692" y="1"/>
                  <a:pt x="624" y="10"/>
                  <a:pt x="561" y="27"/>
                </a:cubicBezTo>
                <a:cubicBezTo>
                  <a:pt x="335" y="109"/>
                  <a:pt x="145" y="335"/>
                  <a:pt x="73" y="597"/>
                </a:cubicBezTo>
                <a:cubicBezTo>
                  <a:pt x="0" y="859"/>
                  <a:pt x="37" y="1157"/>
                  <a:pt x="109" y="1383"/>
                </a:cubicBezTo>
                <a:cubicBezTo>
                  <a:pt x="145" y="1537"/>
                  <a:pt x="190" y="1691"/>
                  <a:pt x="263" y="1835"/>
                </a:cubicBezTo>
                <a:cubicBezTo>
                  <a:pt x="452" y="2143"/>
                  <a:pt x="787" y="2324"/>
                  <a:pt x="1130" y="2405"/>
                </a:cubicBezTo>
                <a:lnTo>
                  <a:pt x="1275" y="289"/>
                </a:lnTo>
                <a:cubicBezTo>
                  <a:pt x="1193" y="90"/>
                  <a:pt x="975" y="1"/>
                  <a:pt x="760" y="1"/>
                </a:cubicBezTo>
                <a:close/>
              </a:path>
            </a:pathLst>
          </a:custGeom>
          <a:solidFill>
            <a:srgbClr val="D38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" name="Google Shape;521;p11"/>
          <p:cNvSpPr/>
          <p:nvPr/>
        </p:nvSpPr>
        <p:spPr>
          <a:xfrm>
            <a:off x="6752960" y="1691568"/>
            <a:ext cx="43581" cy="72594"/>
          </a:xfrm>
          <a:custGeom>
            <a:rect b="b" l="l" r="r" t="t"/>
            <a:pathLst>
              <a:path extrusionOk="0" h="1191" w="715">
                <a:moveTo>
                  <a:pt x="72" y="0"/>
                </a:moveTo>
                <a:cubicBezTo>
                  <a:pt x="49" y="0"/>
                  <a:pt x="36" y="9"/>
                  <a:pt x="36" y="24"/>
                </a:cubicBezTo>
                <a:cubicBezTo>
                  <a:pt x="0" y="24"/>
                  <a:pt x="73" y="60"/>
                  <a:pt x="181" y="132"/>
                </a:cubicBezTo>
                <a:cubicBezTo>
                  <a:pt x="262" y="214"/>
                  <a:pt x="371" y="358"/>
                  <a:pt x="452" y="512"/>
                </a:cubicBezTo>
                <a:cubicBezTo>
                  <a:pt x="525" y="702"/>
                  <a:pt x="561" y="856"/>
                  <a:pt x="597" y="1000"/>
                </a:cubicBezTo>
                <a:cubicBezTo>
                  <a:pt x="633" y="1118"/>
                  <a:pt x="678" y="1190"/>
                  <a:pt x="714" y="1190"/>
                </a:cubicBezTo>
                <a:lnTo>
                  <a:pt x="714" y="964"/>
                </a:lnTo>
                <a:cubicBezTo>
                  <a:pt x="678" y="856"/>
                  <a:pt x="633" y="666"/>
                  <a:pt x="561" y="476"/>
                </a:cubicBezTo>
                <a:cubicBezTo>
                  <a:pt x="488" y="286"/>
                  <a:pt x="335" y="132"/>
                  <a:pt x="226" y="60"/>
                </a:cubicBezTo>
                <a:cubicBezTo>
                  <a:pt x="157" y="18"/>
                  <a:pt x="104" y="0"/>
                  <a:pt x="72" y="0"/>
                </a:cubicBezTo>
                <a:close/>
              </a:path>
            </a:pathLst>
          </a:custGeom>
          <a:solidFill>
            <a:srgbClr val="7A49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" name="Google Shape;522;p11"/>
          <p:cNvSpPr/>
          <p:nvPr/>
        </p:nvSpPr>
        <p:spPr>
          <a:xfrm>
            <a:off x="6771124" y="1718326"/>
            <a:ext cx="13836" cy="53272"/>
          </a:xfrm>
          <a:custGeom>
            <a:rect b="b" l="l" r="r" t="t"/>
            <a:pathLst>
              <a:path extrusionOk="0" h="874" w="227">
                <a:moveTo>
                  <a:pt x="154" y="1"/>
                </a:moveTo>
                <a:cubicBezTo>
                  <a:pt x="109" y="1"/>
                  <a:pt x="1" y="191"/>
                  <a:pt x="1" y="453"/>
                </a:cubicBezTo>
                <a:cubicBezTo>
                  <a:pt x="1" y="693"/>
                  <a:pt x="130" y="873"/>
                  <a:pt x="179" y="873"/>
                </a:cubicBezTo>
                <a:cubicBezTo>
                  <a:pt x="184" y="873"/>
                  <a:pt x="187" y="872"/>
                  <a:pt x="190" y="869"/>
                </a:cubicBezTo>
                <a:cubicBezTo>
                  <a:pt x="227" y="824"/>
                  <a:pt x="154" y="679"/>
                  <a:pt x="109" y="453"/>
                </a:cubicBezTo>
                <a:cubicBezTo>
                  <a:pt x="109" y="227"/>
                  <a:pt x="190" y="37"/>
                  <a:pt x="154" y="1"/>
                </a:cubicBezTo>
                <a:close/>
              </a:path>
            </a:pathLst>
          </a:custGeom>
          <a:solidFill>
            <a:srgbClr val="7A49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3" name="Google Shape;523;p11"/>
          <p:cNvSpPr/>
          <p:nvPr/>
        </p:nvSpPr>
        <p:spPr>
          <a:xfrm>
            <a:off x="6757349" y="1672063"/>
            <a:ext cx="71132" cy="55162"/>
          </a:xfrm>
          <a:custGeom>
            <a:rect b="b" l="l" r="r" t="t"/>
            <a:pathLst>
              <a:path extrusionOk="0" h="905" w="1167">
                <a:moveTo>
                  <a:pt x="73" y="0"/>
                </a:moveTo>
                <a:lnTo>
                  <a:pt x="1" y="154"/>
                </a:lnTo>
                <a:lnTo>
                  <a:pt x="1095" y="904"/>
                </a:lnTo>
                <a:lnTo>
                  <a:pt x="1167" y="796"/>
                </a:lnTo>
                <a:lnTo>
                  <a:pt x="73" y="0"/>
                </a:lnTo>
                <a:close/>
              </a:path>
            </a:pathLst>
          </a:custGeom>
          <a:solidFill>
            <a:srgbClr val="E54C6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4" name="Google Shape;524;p11"/>
          <p:cNvSpPr/>
          <p:nvPr/>
        </p:nvSpPr>
        <p:spPr>
          <a:xfrm>
            <a:off x="6741379" y="1695225"/>
            <a:ext cx="55162" cy="100876"/>
          </a:xfrm>
          <a:custGeom>
            <a:rect b="b" l="l" r="r" t="t"/>
            <a:pathLst>
              <a:path extrusionOk="0" h="1655" w="905">
                <a:moveTo>
                  <a:pt x="868" y="832"/>
                </a:moveTo>
                <a:cubicBezTo>
                  <a:pt x="868" y="859"/>
                  <a:pt x="889" y="866"/>
                  <a:pt x="899" y="883"/>
                </a:cubicBezTo>
                <a:lnTo>
                  <a:pt x="899" y="883"/>
                </a:lnTo>
                <a:cubicBezTo>
                  <a:pt x="895" y="866"/>
                  <a:pt x="886" y="849"/>
                  <a:pt x="868" y="832"/>
                </a:cubicBezTo>
                <a:close/>
                <a:moveTo>
                  <a:pt x="899" y="883"/>
                </a:moveTo>
                <a:cubicBezTo>
                  <a:pt x="904" y="902"/>
                  <a:pt x="904" y="921"/>
                  <a:pt x="904" y="940"/>
                </a:cubicBezTo>
                <a:lnTo>
                  <a:pt x="904" y="904"/>
                </a:lnTo>
                <a:cubicBezTo>
                  <a:pt x="904" y="896"/>
                  <a:pt x="902" y="889"/>
                  <a:pt x="899" y="883"/>
                </a:cubicBezTo>
                <a:close/>
                <a:moveTo>
                  <a:pt x="263" y="0"/>
                </a:moveTo>
                <a:cubicBezTo>
                  <a:pt x="190" y="0"/>
                  <a:pt x="145" y="118"/>
                  <a:pt x="109" y="190"/>
                </a:cubicBezTo>
                <a:cubicBezTo>
                  <a:pt x="0" y="524"/>
                  <a:pt x="37" y="904"/>
                  <a:pt x="226" y="1248"/>
                </a:cubicBezTo>
                <a:cubicBezTo>
                  <a:pt x="299" y="1392"/>
                  <a:pt x="416" y="1546"/>
                  <a:pt x="561" y="1618"/>
                </a:cubicBezTo>
                <a:cubicBezTo>
                  <a:pt x="642" y="1655"/>
                  <a:pt x="678" y="1655"/>
                  <a:pt x="751" y="1655"/>
                </a:cubicBezTo>
                <a:lnTo>
                  <a:pt x="868" y="1655"/>
                </a:lnTo>
                <a:cubicBezTo>
                  <a:pt x="868" y="1485"/>
                  <a:pt x="900" y="1308"/>
                  <a:pt x="904" y="1130"/>
                </a:cubicBezTo>
                <a:lnTo>
                  <a:pt x="904" y="1130"/>
                </a:lnTo>
                <a:cubicBezTo>
                  <a:pt x="904" y="1130"/>
                  <a:pt x="904" y="1130"/>
                  <a:pt x="904" y="1130"/>
                </a:cubicBezTo>
                <a:lnTo>
                  <a:pt x="904" y="1094"/>
                </a:lnTo>
                <a:cubicBezTo>
                  <a:pt x="904" y="1106"/>
                  <a:pt x="904" y="1118"/>
                  <a:pt x="904" y="1130"/>
                </a:cubicBezTo>
                <a:lnTo>
                  <a:pt x="904" y="1130"/>
                </a:lnTo>
                <a:cubicBezTo>
                  <a:pt x="868" y="1130"/>
                  <a:pt x="823" y="1057"/>
                  <a:pt x="787" y="940"/>
                </a:cubicBezTo>
                <a:cubicBezTo>
                  <a:pt x="751" y="796"/>
                  <a:pt x="715" y="642"/>
                  <a:pt x="642" y="488"/>
                </a:cubicBezTo>
                <a:cubicBezTo>
                  <a:pt x="642" y="570"/>
                  <a:pt x="597" y="678"/>
                  <a:pt x="597" y="832"/>
                </a:cubicBezTo>
                <a:cubicBezTo>
                  <a:pt x="642" y="1058"/>
                  <a:pt x="715" y="1203"/>
                  <a:pt x="678" y="1248"/>
                </a:cubicBezTo>
                <a:cubicBezTo>
                  <a:pt x="642" y="1248"/>
                  <a:pt x="489" y="1094"/>
                  <a:pt x="489" y="832"/>
                </a:cubicBezTo>
                <a:cubicBezTo>
                  <a:pt x="489" y="606"/>
                  <a:pt x="561" y="452"/>
                  <a:pt x="597" y="416"/>
                </a:cubicBezTo>
                <a:cubicBezTo>
                  <a:pt x="525" y="262"/>
                  <a:pt x="452" y="154"/>
                  <a:pt x="371" y="72"/>
                </a:cubicBezTo>
                <a:cubicBezTo>
                  <a:pt x="299" y="36"/>
                  <a:pt x="263" y="0"/>
                  <a:pt x="263" y="0"/>
                </a:cubicBezTo>
                <a:close/>
              </a:path>
            </a:pathLst>
          </a:custGeom>
          <a:solidFill>
            <a:srgbClr val="CD7F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" name="Google Shape;525;p11"/>
          <p:cNvSpPr/>
          <p:nvPr/>
        </p:nvSpPr>
        <p:spPr>
          <a:xfrm>
            <a:off x="6757349" y="1695225"/>
            <a:ext cx="39192" cy="68937"/>
          </a:xfrm>
          <a:custGeom>
            <a:rect b="b" l="l" r="r" t="t"/>
            <a:pathLst>
              <a:path extrusionOk="0" h="1131" w="643">
                <a:moveTo>
                  <a:pt x="1" y="0"/>
                </a:moveTo>
                <a:cubicBezTo>
                  <a:pt x="1" y="0"/>
                  <a:pt x="37" y="36"/>
                  <a:pt x="109" y="72"/>
                </a:cubicBezTo>
                <a:cubicBezTo>
                  <a:pt x="190" y="154"/>
                  <a:pt x="263" y="262"/>
                  <a:pt x="335" y="416"/>
                </a:cubicBezTo>
                <a:cubicBezTo>
                  <a:pt x="335" y="380"/>
                  <a:pt x="335" y="380"/>
                  <a:pt x="380" y="380"/>
                </a:cubicBezTo>
                <a:lnTo>
                  <a:pt x="380" y="488"/>
                </a:lnTo>
                <a:cubicBezTo>
                  <a:pt x="453" y="642"/>
                  <a:pt x="489" y="796"/>
                  <a:pt x="525" y="940"/>
                </a:cubicBezTo>
                <a:cubicBezTo>
                  <a:pt x="561" y="1058"/>
                  <a:pt x="606" y="1130"/>
                  <a:pt x="642" y="1130"/>
                </a:cubicBezTo>
                <a:lnTo>
                  <a:pt x="642" y="1094"/>
                </a:lnTo>
                <a:lnTo>
                  <a:pt x="642" y="1022"/>
                </a:lnTo>
                <a:lnTo>
                  <a:pt x="642" y="977"/>
                </a:lnTo>
                <a:lnTo>
                  <a:pt x="642" y="904"/>
                </a:lnTo>
                <a:cubicBezTo>
                  <a:pt x="642" y="868"/>
                  <a:pt x="606" y="868"/>
                  <a:pt x="606" y="832"/>
                </a:cubicBezTo>
                <a:cubicBezTo>
                  <a:pt x="525" y="524"/>
                  <a:pt x="380" y="262"/>
                  <a:pt x="154" y="36"/>
                </a:cubicBezTo>
                <a:cubicBezTo>
                  <a:pt x="109" y="36"/>
                  <a:pt x="109" y="0"/>
                  <a:pt x="37" y="0"/>
                </a:cubicBezTo>
                <a:close/>
              </a:path>
            </a:pathLst>
          </a:custGeom>
          <a:solidFill>
            <a:srgbClr val="76424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6" name="Google Shape;526;p11"/>
          <p:cNvSpPr/>
          <p:nvPr/>
        </p:nvSpPr>
        <p:spPr>
          <a:xfrm>
            <a:off x="6771124" y="1718326"/>
            <a:ext cx="13836" cy="52968"/>
          </a:xfrm>
          <a:custGeom>
            <a:rect b="b" l="l" r="r" t="t"/>
            <a:pathLst>
              <a:path extrusionOk="0" h="869" w="227">
                <a:moveTo>
                  <a:pt x="154" y="1"/>
                </a:moveTo>
                <a:cubicBezTo>
                  <a:pt x="109" y="1"/>
                  <a:pt x="109" y="1"/>
                  <a:pt x="109" y="37"/>
                </a:cubicBezTo>
                <a:cubicBezTo>
                  <a:pt x="73" y="73"/>
                  <a:pt x="1" y="227"/>
                  <a:pt x="1" y="453"/>
                </a:cubicBezTo>
                <a:cubicBezTo>
                  <a:pt x="1" y="715"/>
                  <a:pt x="154" y="869"/>
                  <a:pt x="190" y="869"/>
                </a:cubicBezTo>
                <a:cubicBezTo>
                  <a:pt x="227" y="824"/>
                  <a:pt x="154" y="679"/>
                  <a:pt x="109" y="453"/>
                </a:cubicBezTo>
                <a:cubicBezTo>
                  <a:pt x="109" y="299"/>
                  <a:pt x="154" y="191"/>
                  <a:pt x="154" y="109"/>
                </a:cubicBezTo>
                <a:lnTo>
                  <a:pt x="154" y="1"/>
                </a:lnTo>
                <a:close/>
              </a:path>
            </a:pathLst>
          </a:custGeom>
          <a:solidFill>
            <a:srgbClr val="76424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7" name="Google Shape;527;p11"/>
          <p:cNvSpPr/>
          <p:nvPr/>
        </p:nvSpPr>
        <p:spPr>
          <a:xfrm>
            <a:off x="6789288" y="1485791"/>
            <a:ext cx="576489" cy="508161"/>
          </a:xfrm>
          <a:custGeom>
            <a:rect b="b" l="l" r="r" t="t"/>
            <a:pathLst>
              <a:path extrusionOk="0" h="8337" w="9458">
                <a:moveTo>
                  <a:pt x="3649" y="1"/>
                </a:moveTo>
                <a:cubicBezTo>
                  <a:pt x="3253" y="1"/>
                  <a:pt x="2855" y="46"/>
                  <a:pt x="2451" y="163"/>
                </a:cubicBezTo>
                <a:cubicBezTo>
                  <a:pt x="1583" y="389"/>
                  <a:pt x="941" y="1293"/>
                  <a:pt x="607" y="2044"/>
                </a:cubicBezTo>
                <a:cubicBezTo>
                  <a:pt x="263" y="2794"/>
                  <a:pt x="155" y="3626"/>
                  <a:pt x="118" y="4458"/>
                </a:cubicBezTo>
                <a:cubicBezTo>
                  <a:pt x="82" y="5208"/>
                  <a:pt x="1" y="6112"/>
                  <a:pt x="308" y="6790"/>
                </a:cubicBezTo>
                <a:cubicBezTo>
                  <a:pt x="534" y="7242"/>
                  <a:pt x="905" y="7622"/>
                  <a:pt x="1321" y="7848"/>
                </a:cubicBezTo>
                <a:cubicBezTo>
                  <a:pt x="1845" y="8146"/>
                  <a:pt x="2523" y="8255"/>
                  <a:pt x="3165" y="8300"/>
                </a:cubicBezTo>
                <a:cubicBezTo>
                  <a:pt x="3355" y="8300"/>
                  <a:pt x="3545" y="8336"/>
                  <a:pt x="3735" y="8336"/>
                </a:cubicBezTo>
                <a:cubicBezTo>
                  <a:pt x="4521" y="8336"/>
                  <a:pt x="5317" y="8255"/>
                  <a:pt x="6031" y="7957"/>
                </a:cubicBezTo>
                <a:cubicBezTo>
                  <a:pt x="6863" y="7622"/>
                  <a:pt x="7351" y="7089"/>
                  <a:pt x="7387" y="6148"/>
                </a:cubicBezTo>
                <a:cubicBezTo>
                  <a:pt x="7549" y="6172"/>
                  <a:pt x="7718" y="6188"/>
                  <a:pt x="7888" y="6188"/>
                </a:cubicBezTo>
                <a:cubicBezTo>
                  <a:pt x="8234" y="6188"/>
                  <a:pt x="8579" y="6122"/>
                  <a:pt x="8852" y="5922"/>
                </a:cubicBezTo>
                <a:cubicBezTo>
                  <a:pt x="9232" y="5624"/>
                  <a:pt x="9458" y="5091"/>
                  <a:pt x="9386" y="4639"/>
                </a:cubicBezTo>
                <a:cubicBezTo>
                  <a:pt x="9324" y="4126"/>
                  <a:pt x="8989" y="3769"/>
                  <a:pt x="8552" y="3769"/>
                </a:cubicBezTo>
                <a:cubicBezTo>
                  <a:pt x="8411" y="3769"/>
                  <a:pt x="8259" y="3806"/>
                  <a:pt x="8102" y="3888"/>
                </a:cubicBezTo>
                <a:cubicBezTo>
                  <a:pt x="7840" y="4042"/>
                  <a:pt x="7613" y="4304"/>
                  <a:pt x="7496" y="4566"/>
                </a:cubicBezTo>
                <a:cubicBezTo>
                  <a:pt x="7577" y="4340"/>
                  <a:pt x="7613" y="4006"/>
                  <a:pt x="7686" y="3734"/>
                </a:cubicBezTo>
                <a:cubicBezTo>
                  <a:pt x="7767" y="3436"/>
                  <a:pt x="7803" y="3102"/>
                  <a:pt x="7803" y="2758"/>
                </a:cubicBezTo>
                <a:cubicBezTo>
                  <a:pt x="7803" y="1402"/>
                  <a:pt x="6863" y="498"/>
                  <a:pt x="5579" y="236"/>
                </a:cubicBezTo>
                <a:cubicBezTo>
                  <a:pt x="4926" y="118"/>
                  <a:pt x="4289" y="1"/>
                  <a:pt x="3649" y="1"/>
                </a:cubicBezTo>
                <a:close/>
              </a:path>
            </a:pathLst>
          </a:custGeom>
          <a:solidFill>
            <a:srgbClr val="E29E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8" name="Google Shape;528;p11"/>
          <p:cNvSpPr/>
          <p:nvPr/>
        </p:nvSpPr>
        <p:spPr>
          <a:xfrm>
            <a:off x="7255516" y="1749412"/>
            <a:ext cx="80518" cy="99596"/>
          </a:xfrm>
          <a:custGeom>
            <a:rect b="b" l="l" r="r" t="t"/>
            <a:pathLst>
              <a:path extrusionOk="0" h="1634" w="1321">
                <a:moveTo>
                  <a:pt x="1274" y="1"/>
                </a:moveTo>
                <a:cubicBezTo>
                  <a:pt x="1216" y="1"/>
                  <a:pt x="1116" y="35"/>
                  <a:pt x="977" y="88"/>
                </a:cubicBezTo>
                <a:cubicBezTo>
                  <a:pt x="796" y="169"/>
                  <a:pt x="525" y="314"/>
                  <a:pt x="299" y="540"/>
                </a:cubicBezTo>
                <a:cubicBezTo>
                  <a:pt x="118" y="811"/>
                  <a:pt x="1" y="1073"/>
                  <a:pt x="1" y="1299"/>
                </a:cubicBezTo>
                <a:cubicBezTo>
                  <a:pt x="1" y="1525"/>
                  <a:pt x="37" y="1634"/>
                  <a:pt x="73" y="1634"/>
                </a:cubicBezTo>
                <a:cubicBezTo>
                  <a:pt x="73" y="1634"/>
                  <a:pt x="37" y="1489"/>
                  <a:pt x="73" y="1299"/>
                </a:cubicBezTo>
                <a:cubicBezTo>
                  <a:pt x="118" y="1109"/>
                  <a:pt x="227" y="847"/>
                  <a:pt x="417" y="621"/>
                </a:cubicBezTo>
                <a:cubicBezTo>
                  <a:pt x="606" y="431"/>
                  <a:pt x="832" y="277"/>
                  <a:pt x="1022" y="169"/>
                </a:cubicBezTo>
                <a:cubicBezTo>
                  <a:pt x="1203" y="88"/>
                  <a:pt x="1321" y="15"/>
                  <a:pt x="1321" y="15"/>
                </a:cubicBezTo>
                <a:cubicBezTo>
                  <a:pt x="1311" y="5"/>
                  <a:pt x="1295" y="1"/>
                  <a:pt x="1274" y="1"/>
                </a:cubicBezTo>
                <a:close/>
              </a:path>
            </a:pathLst>
          </a:custGeom>
          <a:solidFill>
            <a:srgbClr val="7A49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" name="Google Shape;529;p11"/>
          <p:cNvSpPr/>
          <p:nvPr/>
        </p:nvSpPr>
        <p:spPr>
          <a:xfrm>
            <a:off x="7262709" y="1781412"/>
            <a:ext cx="32000" cy="49432"/>
          </a:xfrm>
          <a:custGeom>
            <a:rect b="b" l="l" r="r" t="t"/>
            <a:pathLst>
              <a:path extrusionOk="0" h="811" w="525">
                <a:moveTo>
                  <a:pt x="312" y="1"/>
                </a:moveTo>
                <a:cubicBezTo>
                  <a:pt x="304" y="1"/>
                  <a:pt x="299" y="5"/>
                  <a:pt x="299" y="15"/>
                </a:cubicBezTo>
                <a:cubicBezTo>
                  <a:pt x="299" y="15"/>
                  <a:pt x="335" y="60"/>
                  <a:pt x="371" y="132"/>
                </a:cubicBezTo>
                <a:cubicBezTo>
                  <a:pt x="407" y="204"/>
                  <a:pt x="407" y="322"/>
                  <a:pt x="335" y="430"/>
                </a:cubicBezTo>
                <a:cubicBezTo>
                  <a:pt x="262" y="548"/>
                  <a:pt x="181" y="620"/>
                  <a:pt x="109" y="693"/>
                </a:cubicBezTo>
                <a:cubicBezTo>
                  <a:pt x="36" y="774"/>
                  <a:pt x="0" y="810"/>
                  <a:pt x="0" y="810"/>
                </a:cubicBezTo>
                <a:cubicBezTo>
                  <a:pt x="36" y="810"/>
                  <a:pt x="73" y="810"/>
                  <a:pt x="145" y="774"/>
                </a:cubicBezTo>
                <a:cubicBezTo>
                  <a:pt x="262" y="738"/>
                  <a:pt x="371" y="656"/>
                  <a:pt x="452" y="512"/>
                </a:cubicBezTo>
                <a:cubicBezTo>
                  <a:pt x="525" y="358"/>
                  <a:pt x="525" y="168"/>
                  <a:pt x="452" y="96"/>
                </a:cubicBezTo>
                <a:cubicBezTo>
                  <a:pt x="392" y="36"/>
                  <a:pt x="337" y="1"/>
                  <a:pt x="312" y="1"/>
                </a:cubicBezTo>
                <a:close/>
              </a:path>
            </a:pathLst>
          </a:custGeom>
          <a:solidFill>
            <a:srgbClr val="7A49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0" name="Google Shape;530;p11"/>
          <p:cNvSpPr/>
          <p:nvPr/>
        </p:nvSpPr>
        <p:spPr>
          <a:xfrm>
            <a:off x="6918264" y="1721801"/>
            <a:ext cx="43581" cy="71193"/>
          </a:xfrm>
          <a:custGeom>
            <a:rect b="b" l="l" r="r" t="t"/>
            <a:pathLst>
              <a:path extrusionOk="0" h="1168" w="715">
                <a:moveTo>
                  <a:pt x="601" y="0"/>
                </a:moveTo>
                <a:cubicBezTo>
                  <a:pt x="562" y="0"/>
                  <a:pt x="513" y="4"/>
                  <a:pt x="453" y="16"/>
                </a:cubicBezTo>
                <a:cubicBezTo>
                  <a:pt x="299" y="52"/>
                  <a:pt x="109" y="242"/>
                  <a:pt x="73" y="504"/>
                </a:cubicBezTo>
                <a:cubicBezTo>
                  <a:pt x="1" y="767"/>
                  <a:pt x="145" y="993"/>
                  <a:pt x="299" y="1074"/>
                </a:cubicBezTo>
                <a:cubicBezTo>
                  <a:pt x="396" y="1143"/>
                  <a:pt x="461" y="1168"/>
                  <a:pt x="495" y="1168"/>
                </a:cubicBezTo>
                <a:cubicBezTo>
                  <a:pt x="515" y="1168"/>
                  <a:pt x="525" y="1159"/>
                  <a:pt x="525" y="1146"/>
                </a:cubicBezTo>
                <a:cubicBezTo>
                  <a:pt x="561" y="1146"/>
                  <a:pt x="453" y="1110"/>
                  <a:pt x="335" y="993"/>
                </a:cubicBezTo>
                <a:cubicBezTo>
                  <a:pt x="263" y="920"/>
                  <a:pt x="145" y="730"/>
                  <a:pt x="181" y="504"/>
                </a:cubicBezTo>
                <a:cubicBezTo>
                  <a:pt x="227" y="314"/>
                  <a:pt x="371" y="170"/>
                  <a:pt x="489" y="88"/>
                </a:cubicBezTo>
                <a:cubicBezTo>
                  <a:pt x="633" y="16"/>
                  <a:pt x="715" y="16"/>
                  <a:pt x="715" y="16"/>
                </a:cubicBezTo>
                <a:cubicBezTo>
                  <a:pt x="715" y="16"/>
                  <a:pt x="679" y="0"/>
                  <a:pt x="601" y="0"/>
                </a:cubicBezTo>
                <a:close/>
              </a:path>
            </a:pathLst>
          </a:custGeom>
          <a:solidFill>
            <a:srgbClr val="7A49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1" name="Google Shape;531;p11"/>
          <p:cNvSpPr/>
          <p:nvPr/>
        </p:nvSpPr>
        <p:spPr>
          <a:xfrm>
            <a:off x="6959590" y="1770075"/>
            <a:ext cx="22674" cy="13410"/>
          </a:xfrm>
          <a:custGeom>
            <a:rect b="b" l="l" r="r" t="t"/>
            <a:pathLst>
              <a:path extrusionOk="0" h="220" w="372">
                <a:moveTo>
                  <a:pt x="329" y="1"/>
                </a:moveTo>
                <a:cubicBezTo>
                  <a:pt x="288" y="1"/>
                  <a:pt x="228" y="31"/>
                  <a:pt x="145" y="56"/>
                </a:cubicBezTo>
                <a:cubicBezTo>
                  <a:pt x="73" y="92"/>
                  <a:pt x="1" y="164"/>
                  <a:pt x="37" y="201"/>
                </a:cubicBezTo>
                <a:cubicBezTo>
                  <a:pt x="37" y="214"/>
                  <a:pt x="47" y="220"/>
                  <a:pt x="62" y="220"/>
                </a:cubicBezTo>
                <a:cubicBezTo>
                  <a:pt x="99" y="220"/>
                  <a:pt x="170" y="190"/>
                  <a:pt x="227" y="164"/>
                </a:cubicBezTo>
                <a:cubicBezTo>
                  <a:pt x="299" y="92"/>
                  <a:pt x="371" y="56"/>
                  <a:pt x="371" y="20"/>
                </a:cubicBezTo>
                <a:cubicBezTo>
                  <a:pt x="360" y="6"/>
                  <a:pt x="346" y="1"/>
                  <a:pt x="329" y="1"/>
                </a:cubicBezTo>
                <a:close/>
              </a:path>
            </a:pathLst>
          </a:custGeom>
          <a:solidFill>
            <a:srgbClr val="7A49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" name="Google Shape;532;p11"/>
          <p:cNvSpPr/>
          <p:nvPr/>
        </p:nvSpPr>
        <p:spPr>
          <a:xfrm>
            <a:off x="6927103" y="1793847"/>
            <a:ext cx="66743" cy="20968"/>
          </a:xfrm>
          <a:custGeom>
            <a:rect b="b" l="l" r="r" t="t"/>
            <a:pathLst>
              <a:path extrusionOk="0" h="344" w="1095">
                <a:moveTo>
                  <a:pt x="1094" y="0"/>
                </a:moveTo>
                <a:cubicBezTo>
                  <a:pt x="1058" y="0"/>
                  <a:pt x="1022" y="37"/>
                  <a:pt x="940" y="82"/>
                </a:cubicBezTo>
                <a:cubicBezTo>
                  <a:pt x="868" y="154"/>
                  <a:pt x="714" y="190"/>
                  <a:pt x="570" y="226"/>
                </a:cubicBezTo>
                <a:cubicBezTo>
                  <a:pt x="416" y="226"/>
                  <a:pt x="262" y="190"/>
                  <a:pt x="190" y="154"/>
                </a:cubicBezTo>
                <a:cubicBezTo>
                  <a:pt x="82" y="118"/>
                  <a:pt x="36" y="82"/>
                  <a:pt x="36" y="82"/>
                </a:cubicBezTo>
                <a:lnTo>
                  <a:pt x="36" y="82"/>
                </a:lnTo>
                <a:cubicBezTo>
                  <a:pt x="0" y="82"/>
                  <a:pt x="36" y="154"/>
                  <a:pt x="154" y="226"/>
                </a:cubicBezTo>
                <a:cubicBezTo>
                  <a:pt x="226" y="308"/>
                  <a:pt x="380" y="344"/>
                  <a:pt x="570" y="344"/>
                </a:cubicBezTo>
                <a:cubicBezTo>
                  <a:pt x="760" y="344"/>
                  <a:pt x="904" y="226"/>
                  <a:pt x="986" y="154"/>
                </a:cubicBezTo>
                <a:cubicBezTo>
                  <a:pt x="1094" y="82"/>
                  <a:pt x="1094" y="0"/>
                  <a:pt x="1094" y="0"/>
                </a:cubicBezTo>
                <a:close/>
              </a:path>
            </a:pathLst>
          </a:custGeom>
          <a:solidFill>
            <a:srgbClr val="7A49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" name="Google Shape;533;p11"/>
          <p:cNvSpPr/>
          <p:nvPr/>
        </p:nvSpPr>
        <p:spPr>
          <a:xfrm>
            <a:off x="6865357" y="1713145"/>
            <a:ext cx="18225" cy="51017"/>
          </a:xfrm>
          <a:custGeom>
            <a:rect b="b" l="l" r="r" t="t"/>
            <a:pathLst>
              <a:path extrusionOk="0" h="837" w="299">
                <a:moveTo>
                  <a:pt x="136" y="0"/>
                </a:moveTo>
                <a:cubicBezTo>
                  <a:pt x="98" y="0"/>
                  <a:pt x="37" y="180"/>
                  <a:pt x="37" y="420"/>
                </a:cubicBezTo>
                <a:cubicBezTo>
                  <a:pt x="1" y="646"/>
                  <a:pt x="37" y="836"/>
                  <a:pt x="109" y="836"/>
                </a:cubicBezTo>
                <a:cubicBezTo>
                  <a:pt x="190" y="836"/>
                  <a:pt x="263" y="646"/>
                  <a:pt x="263" y="420"/>
                </a:cubicBezTo>
                <a:cubicBezTo>
                  <a:pt x="299" y="194"/>
                  <a:pt x="227" y="4"/>
                  <a:pt x="145" y="4"/>
                </a:cubicBezTo>
                <a:cubicBezTo>
                  <a:pt x="142" y="1"/>
                  <a:pt x="139" y="0"/>
                  <a:pt x="136" y="0"/>
                </a:cubicBezTo>
                <a:close/>
              </a:path>
            </a:pathLst>
          </a:custGeom>
          <a:solidFill>
            <a:srgbClr val="7A49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4" name="Google Shape;534;p11"/>
          <p:cNvSpPr/>
          <p:nvPr/>
        </p:nvSpPr>
        <p:spPr>
          <a:xfrm>
            <a:off x="7032917" y="1724970"/>
            <a:ext cx="16031" cy="50773"/>
          </a:xfrm>
          <a:custGeom>
            <a:rect b="b" l="l" r="r" t="t"/>
            <a:pathLst>
              <a:path extrusionOk="0" h="833" w="263">
                <a:moveTo>
                  <a:pt x="190" y="0"/>
                </a:moveTo>
                <a:cubicBezTo>
                  <a:pt x="109" y="0"/>
                  <a:pt x="36" y="190"/>
                  <a:pt x="0" y="416"/>
                </a:cubicBezTo>
                <a:cubicBezTo>
                  <a:pt x="0" y="642"/>
                  <a:pt x="36" y="832"/>
                  <a:pt x="72" y="832"/>
                </a:cubicBezTo>
                <a:cubicBezTo>
                  <a:pt x="154" y="832"/>
                  <a:pt x="226" y="642"/>
                  <a:pt x="262" y="416"/>
                </a:cubicBezTo>
                <a:cubicBezTo>
                  <a:pt x="262" y="190"/>
                  <a:pt x="226" y="0"/>
                  <a:pt x="190" y="0"/>
                </a:cubicBezTo>
                <a:close/>
              </a:path>
            </a:pathLst>
          </a:custGeom>
          <a:solidFill>
            <a:srgbClr val="7A49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5" name="Google Shape;535;p11"/>
          <p:cNvSpPr/>
          <p:nvPr/>
        </p:nvSpPr>
        <p:spPr>
          <a:xfrm>
            <a:off x="6832870" y="1622691"/>
            <a:ext cx="68937" cy="27977"/>
          </a:xfrm>
          <a:custGeom>
            <a:rect b="b" l="l" r="r" t="t"/>
            <a:pathLst>
              <a:path extrusionOk="0" h="459" w="1131">
                <a:moveTo>
                  <a:pt x="811" y="0"/>
                </a:moveTo>
                <a:cubicBezTo>
                  <a:pt x="719" y="0"/>
                  <a:pt x="618" y="18"/>
                  <a:pt x="534" y="60"/>
                </a:cubicBezTo>
                <a:cubicBezTo>
                  <a:pt x="344" y="96"/>
                  <a:pt x="190" y="177"/>
                  <a:pt x="118" y="250"/>
                </a:cubicBezTo>
                <a:cubicBezTo>
                  <a:pt x="45" y="358"/>
                  <a:pt x="0" y="440"/>
                  <a:pt x="45" y="440"/>
                </a:cubicBezTo>
                <a:cubicBezTo>
                  <a:pt x="52" y="453"/>
                  <a:pt x="65" y="459"/>
                  <a:pt x="84" y="459"/>
                </a:cubicBezTo>
                <a:cubicBezTo>
                  <a:pt x="167" y="459"/>
                  <a:pt x="362" y="345"/>
                  <a:pt x="606" y="286"/>
                </a:cubicBezTo>
                <a:cubicBezTo>
                  <a:pt x="868" y="214"/>
                  <a:pt x="1130" y="214"/>
                  <a:pt x="1130" y="132"/>
                </a:cubicBezTo>
                <a:cubicBezTo>
                  <a:pt x="1130" y="96"/>
                  <a:pt x="1094" y="60"/>
                  <a:pt x="986" y="24"/>
                </a:cubicBezTo>
                <a:cubicBezTo>
                  <a:pt x="937" y="9"/>
                  <a:pt x="876" y="0"/>
                  <a:pt x="811" y="0"/>
                </a:cubicBezTo>
                <a:close/>
              </a:path>
            </a:pathLst>
          </a:custGeom>
          <a:solidFill>
            <a:srgbClr val="7A49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6" name="Google Shape;536;p11"/>
          <p:cNvSpPr/>
          <p:nvPr/>
        </p:nvSpPr>
        <p:spPr>
          <a:xfrm>
            <a:off x="7035111" y="1626288"/>
            <a:ext cx="68937" cy="41631"/>
          </a:xfrm>
          <a:custGeom>
            <a:rect b="b" l="l" r="r" t="t"/>
            <a:pathLst>
              <a:path extrusionOk="0" h="683" w="1131">
                <a:moveTo>
                  <a:pt x="190" y="1"/>
                </a:moveTo>
                <a:cubicBezTo>
                  <a:pt x="73" y="1"/>
                  <a:pt x="0" y="37"/>
                  <a:pt x="0" y="73"/>
                </a:cubicBezTo>
                <a:cubicBezTo>
                  <a:pt x="0" y="155"/>
                  <a:pt x="299" y="191"/>
                  <a:pt x="570" y="345"/>
                </a:cubicBezTo>
                <a:cubicBezTo>
                  <a:pt x="847" y="479"/>
                  <a:pt x="1030" y="683"/>
                  <a:pt x="1113" y="683"/>
                </a:cubicBezTo>
                <a:cubicBezTo>
                  <a:pt x="1119" y="683"/>
                  <a:pt x="1125" y="682"/>
                  <a:pt x="1130" y="679"/>
                </a:cubicBezTo>
                <a:cubicBezTo>
                  <a:pt x="1130" y="643"/>
                  <a:pt x="1130" y="571"/>
                  <a:pt x="1058" y="453"/>
                </a:cubicBezTo>
                <a:cubicBezTo>
                  <a:pt x="1022" y="345"/>
                  <a:pt x="868" y="191"/>
                  <a:pt x="678" y="118"/>
                </a:cubicBezTo>
                <a:cubicBezTo>
                  <a:pt x="525" y="1"/>
                  <a:pt x="344" y="1"/>
                  <a:pt x="190" y="1"/>
                </a:cubicBezTo>
                <a:close/>
              </a:path>
            </a:pathLst>
          </a:custGeom>
          <a:solidFill>
            <a:srgbClr val="7A49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7" name="Google Shape;537;p11"/>
          <p:cNvSpPr/>
          <p:nvPr/>
        </p:nvSpPr>
        <p:spPr>
          <a:xfrm>
            <a:off x="6966234" y="1465068"/>
            <a:ext cx="324084" cy="296900"/>
          </a:xfrm>
          <a:custGeom>
            <a:rect b="b" l="l" r="r" t="t"/>
            <a:pathLst>
              <a:path extrusionOk="0" h="4871" w="5317">
                <a:moveTo>
                  <a:pt x="609" y="1"/>
                </a:moveTo>
                <a:cubicBezTo>
                  <a:pt x="533" y="1"/>
                  <a:pt x="457" y="2"/>
                  <a:pt x="380" y="6"/>
                </a:cubicBezTo>
                <a:cubicBezTo>
                  <a:pt x="0" y="612"/>
                  <a:pt x="72" y="1444"/>
                  <a:pt x="298" y="2085"/>
                </a:cubicBezTo>
                <a:cubicBezTo>
                  <a:pt x="524" y="2718"/>
                  <a:pt x="977" y="3288"/>
                  <a:pt x="1582" y="3668"/>
                </a:cubicBezTo>
                <a:cubicBezTo>
                  <a:pt x="2378" y="4156"/>
                  <a:pt x="3390" y="4228"/>
                  <a:pt x="4258" y="4608"/>
                </a:cubicBezTo>
                <a:cubicBezTo>
                  <a:pt x="4412" y="4680"/>
                  <a:pt x="4521" y="4753"/>
                  <a:pt x="4638" y="4870"/>
                </a:cubicBezTo>
                <a:cubicBezTo>
                  <a:pt x="4674" y="4798"/>
                  <a:pt x="4710" y="4753"/>
                  <a:pt x="4747" y="4680"/>
                </a:cubicBezTo>
                <a:cubicBezTo>
                  <a:pt x="4900" y="4490"/>
                  <a:pt x="5045" y="4300"/>
                  <a:pt x="5235" y="4192"/>
                </a:cubicBezTo>
                <a:cubicBezTo>
                  <a:pt x="5271" y="4038"/>
                  <a:pt x="5316" y="3848"/>
                  <a:pt x="5271" y="3704"/>
                </a:cubicBezTo>
                <a:cubicBezTo>
                  <a:pt x="5235" y="3170"/>
                  <a:pt x="5199" y="2574"/>
                  <a:pt x="5009" y="2085"/>
                </a:cubicBezTo>
                <a:cubicBezTo>
                  <a:pt x="4783" y="1588"/>
                  <a:pt x="4521" y="1181"/>
                  <a:pt x="4186" y="874"/>
                </a:cubicBezTo>
                <a:cubicBezTo>
                  <a:pt x="3770" y="458"/>
                  <a:pt x="3201" y="232"/>
                  <a:pt x="2523" y="196"/>
                </a:cubicBezTo>
                <a:cubicBezTo>
                  <a:pt x="1882" y="131"/>
                  <a:pt x="1270" y="1"/>
                  <a:pt x="609" y="1"/>
                </a:cubicBezTo>
                <a:close/>
              </a:path>
            </a:pathLst>
          </a:custGeom>
          <a:solidFill>
            <a:srgbClr val="75425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8" name="Google Shape;538;p11"/>
          <p:cNvSpPr/>
          <p:nvPr/>
        </p:nvSpPr>
        <p:spPr>
          <a:xfrm>
            <a:off x="7259905" y="1752521"/>
            <a:ext cx="82773" cy="96488"/>
          </a:xfrm>
          <a:custGeom>
            <a:rect b="b" l="l" r="r" t="t"/>
            <a:pathLst>
              <a:path extrusionOk="0" h="1583" w="1358">
                <a:moveTo>
                  <a:pt x="1212" y="0"/>
                </a:moveTo>
                <a:cubicBezTo>
                  <a:pt x="1176" y="0"/>
                  <a:pt x="1176" y="0"/>
                  <a:pt x="1131" y="37"/>
                </a:cubicBezTo>
                <a:cubicBezTo>
                  <a:pt x="869" y="154"/>
                  <a:pt x="643" y="308"/>
                  <a:pt x="417" y="489"/>
                </a:cubicBezTo>
                <a:cubicBezTo>
                  <a:pt x="453" y="534"/>
                  <a:pt x="498" y="534"/>
                  <a:pt x="498" y="570"/>
                </a:cubicBezTo>
                <a:cubicBezTo>
                  <a:pt x="571" y="642"/>
                  <a:pt x="571" y="832"/>
                  <a:pt x="498" y="986"/>
                </a:cubicBezTo>
                <a:cubicBezTo>
                  <a:pt x="417" y="1130"/>
                  <a:pt x="308" y="1212"/>
                  <a:pt x="191" y="1248"/>
                </a:cubicBezTo>
                <a:cubicBezTo>
                  <a:pt x="155" y="1284"/>
                  <a:pt x="82" y="1284"/>
                  <a:pt x="82" y="1284"/>
                </a:cubicBezTo>
                <a:lnTo>
                  <a:pt x="46" y="1284"/>
                </a:lnTo>
                <a:cubicBezTo>
                  <a:pt x="46" y="1284"/>
                  <a:pt x="82" y="1248"/>
                  <a:pt x="155" y="1167"/>
                </a:cubicBezTo>
                <a:cubicBezTo>
                  <a:pt x="227" y="1094"/>
                  <a:pt x="308" y="1022"/>
                  <a:pt x="381" y="904"/>
                </a:cubicBezTo>
                <a:cubicBezTo>
                  <a:pt x="453" y="796"/>
                  <a:pt x="453" y="678"/>
                  <a:pt x="417" y="606"/>
                </a:cubicBezTo>
                <a:lnTo>
                  <a:pt x="381" y="570"/>
                </a:lnTo>
                <a:cubicBezTo>
                  <a:pt x="308" y="642"/>
                  <a:pt x="272" y="715"/>
                  <a:pt x="191" y="796"/>
                </a:cubicBezTo>
                <a:cubicBezTo>
                  <a:pt x="191" y="796"/>
                  <a:pt x="155" y="832"/>
                  <a:pt x="155" y="868"/>
                </a:cubicBezTo>
                <a:cubicBezTo>
                  <a:pt x="82" y="986"/>
                  <a:pt x="46" y="1058"/>
                  <a:pt x="46" y="1167"/>
                </a:cubicBezTo>
                <a:cubicBezTo>
                  <a:pt x="1" y="1284"/>
                  <a:pt x="46" y="1356"/>
                  <a:pt x="46" y="1438"/>
                </a:cubicBezTo>
                <a:lnTo>
                  <a:pt x="82" y="1583"/>
                </a:lnTo>
                <a:cubicBezTo>
                  <a:pt x="191" y="1546"/>
                  <a:pt x="308" y="1546"/>
                  <a:pt x="453" y="1510"/>
                </a:cubicBezTo>
                <a:cubicBezTo>
                  <a:pt x="534" y="1510"/>
                  <a:pt x="607" y="1474"/>
                  <a:pt x="679" y="1474"/>
                </a:cubicBezTo>
                <a:cubicBezTo>
                  <a:pt x="950" y="1356"/>
                  <a:pt x="1131" y="1167"/>
                  <a:pt x="1249" y="904"/>
                </a:cubicBezTo>
                <a:cubicBezTo>
                  <a:pt x="1357" y="678"/>
                  <a:pt x="1357" y="380"/>
                  <a:pt x="1321" y="118"/>
                </a:cubicBezTo>
                <a:cubicBezTo>
                  <a:pt x="1321" y="82"/>
                  <a:pt x="1285" y="37"/>
                  <a:pt x="1249" y="0"/>
                </a:cubicBezTo>
                <a:close/>
              </a:path>
            </a:pathLst>
          </a:custGeom>
          <a:solidFill>
            <a:srgbClr val="DB8E8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9" name="Google Shape;539;p11"/>
          <p:cNvSpPr/>
          <p:nvPr/>
        </p:nvSpPr>
        <p:spPr>
          <a:xfrm>
            <a:off x="7262709" y="1805428"/>
            <a:ext cx="6644" cy="18225"/>
          </a:xfrm>
          <a:custGeom>
            <a:rect b="b" l="l" r="r" t="t"/>
            <a:pathLst>
              <a:path extrusionOk="0" h="299" w="109">
                <a:moveTo>
                  <a:pt x="109" y="0"/>
                </a:moveTo>
                <a:cubicBezTo>
                  <a:pt x="59" y="81"/>
                  <a:pt x="26" y="140"/>
                  <a:pt x="11" y="205"/>
                </a:cubicBezTo>
                <a:lnTo>
                  <a:pt x="11" y="205"/>
                </a:lnTo>
                <a:cubicBezTo>
                  <a:pt x="43" y="138"/>
                  <a:pt x="76" y="65"/>
                  <a:pt x="109" y="0"/>
                </a:cubicBezTo>
                <a:close/>
                <a:moveTo>
                  <a:pt x="11" y="205"/>
                </a:moveTo>
                <a:lnTo>
                  <a:pt x="11" y="205"/>
                </a:lnTo>
                <a:cubicBezTo>
                  <a:pt x="7" y="212"/>
                  <a:pt x="4" y="219"/>
                  <a:pt x="0" y="226"/>
                </a:cubicBezTo>
                <a:lnTo>
                  <a:pt x="0" y="299"/>
                </a:lnTo>
                <a:cubicBezTo>
                  <a:pt x="0" y="265"/>
                  <a:pt x="4" y="234"/>
                  <a:pt x="11" y="205"/>
                </a:cubicBezTo>
                <a:close/>
              </a:path>
            </a:pathLst>
          </a:custGeom>
          <a:solidFill>
            <a:srgbClr val="76424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" name="Google Shape;540;p11"/>
          <p:cNvSpPr/>
          <p:nvPr/>
        </p:nvSpPr>
        <p:spPr>
          <a:xfrm>
            <a:off x="7262709" y="1782266"/>
            <a:ext cx="32000" cy="48579"/>
          </a:xfrm>
          <a:custGeom>
            <a:rect b="b" l="l" r="r" t="t"/>
            <a:pathLst>
              <a:path extrusionOk="0" h="797" w="525">
                <a:moveTo>
                  <a:pt x="371" y="1"/>
                </a:moveTo>
                <a:cubicBezTo>
                  <a:pt x="371" y="46"/>
                  <a:pt x="371" y="46"/>
                  <a:pt x="335" y="82"/>
                </a:cubicBezTo>
                <a:lnTo>
                  <a:pt x="371" y="118"/>
                </a:lnTo>
                <a:cubicBezTo>
                  <a:pt x="407" y="190"/>
                  <a:pt x="407" y="308"/>
                  <a:pt x="335" y="416"/>
                </a:cubicBezTo>
                <a:cubicBezTo>
                  <a:pt x="262" y="534"/>
                  <a:pt x="181" y="606"/>
                  <a:pt x="109" y="679"/>
                </a:cubicBezTo>
                <a:cubicBezTo>
                  <a:pt x="36" y="760"/>
                  <a:pt x="0" y="796"/>
                  <a:pt x="0" y="796"/>
                </a:cubicBezTo>
                <a:lnTo>
                  <a:pt x="36" y="796"/>
                </a:lnTo>
                <a:cubicBezTo>
                  <a:pt x="36" y="796"/>
                  <a:pt x="109" y="796"/>
                  <a:pt x="145" y="760"/>
                </a:cubicBezTo>
                <a:cubicBezTo>
                  <a:pt x="262" y="724"/>
                  <a:pt x="371" y="642"/>
                  <a:pt x="452" y="498"/>
                </a:cubicBezTo>
                <a:cubicBezTo>
                  <a:pt x="525" y="344"/>
                  <a:pt x="525" y="154"/>
                  <a:pt x="452" y="82"/>
                </a:cubicBezTo>
                <a:cubicBezTo>
                  <a:pt x="452" y="46"/>
                  <a:pt x="407" y="46"/>
                  <a:pt x="371" y="1"/>
                </a:cubicBezTo>
                <a:close/>
              </a:path>
            </a:pathLst>
          </a:custGeom>
          <a:solidFill>
            <a:srgbClr val="76424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1" name="Google Shape;541;p11"/>
          <p:cNvSpPr/>
          <p:nvPr/>
        </p:nvSpPr>
        <p:spPr>
          <a:xfrm>
            <a:off x="6874196" y="2067159"/>
            <a:ext cx="124038" cy="620009"/>
          </a:xfrm>
          <a:custGeom>
            <a:rect b="b" l="l" r="r" t="t"/>
            <a:pathLst>
              <a:path extrusionOk="0" h="10172" w="2035">
                <a:moveTo>
                  <a:pt x="1854" y="1"/>
                </a:moveTo>
                <a:cubicBezTo>
                  <a:pt x="1772" y="37"/>
                  <a:pt x="1700" y="37"/>
                  <a:pt x="1582" y="73"/>
                </a:cubicBezTo>
                <a:lnTo>
                  <a:pt x="0" y="2939"/>
                </a:lnTo>
                <a:lnTo>
                  <a:pt x="1356" y="3201"/>
                </a:lnTo>
                <a:lnTo>
                  <a:pt x="154" y="4675"/>
                </a:lnTo>
                <a:lnTo>
                  <a:pt x="1998" y="10172"/>
                </a:lnTo>
                <a:cubicBezTo>
                  <a:pt x="2034" y="8291"/>
                  <a:pt x="1998" y="6402"/>
                  <a:pt x="1998" y="4485"/>
                </a:cubicBezTo>
                <a:cubicBezTo>
                  <a:pt x="1998" y="4105"/>
                  <a:pt x="1772" y="37"/>
                  <a:pt x="1890" y="1"/>
                </a:cubicBezTo>
                <a:close/>
              </a:path>
            </a:pathLst>
          </a:custGeom>
          <a:solidFill>
            <a:srgbClr val="E9DDE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" name="Google Shape;542;p11"/>
          <p:cNvSpPr/>
          <p:nvPr/>
        </p:nvSpPr>
        <p:spPr>
          <a:xfrm>
            <a:off x="7124894" y="2067159"/>
            <a:ext cx="121295" cy="608428"/>
          </a:xfrm>
          <a:custGeom>
            <a:rect b="b" l="l" r="r" t="t"/>
            <a:pathLst>
              <a:path extrusionOk="0" h="9982" w="1990">
                <a:moveTo>
                  <a:pt x="182" y="1"/>
                </a:moveTo>
                <a:cubicBezTo>
                  <a:pt x="263" y="37"/>
                  <a:pt x="73" y="4105"/>
                  <a:pt x="37" y="4485"/>
                </a:cubicBezTo>
                <a:cubicBezTo>
                  <a:pt x="37" y="6329"/>
                  <a:pt x="1" y="8138"/>
                  <a:pt x="37" y="9982"/>
                </a:cubicBezTo>
                <a:lnTo>
                  <a:pt x="1845" y="4557"/>
                </a:lnTo>
                <a:lnTo>
                  <a:pt x="679" y="3093"/>
                </a:lnTo>
                <a:lnTo>
                  <a:pt x="1990" y="2831"/>
                </a:lnTo>
                <a:lnTo>
                  <a:pt x="525" y="73"/>
                </a:lnTo>
                <a:cubicBezTo>
                  <a:pt x="408" y="37"/>
                  <a:pt x="299" y="37"/>
                  <a:pt x="182" y="1"/>
                </a:cubicBezTo>
                <a:close/>
              </a:path>
            </a:pathLst>
          </a:custGeom>
          <a:solidFill>
            <a:srgbClr val="E9DDE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3" name="Google Shape;543;p11"/>
          <p:cNvSpPr/>
          <p:nvPr/>
        </p:nvSpPr>
        <p:spPr>
          <a:xfrm>
            <a:off x="6927103" y="1724970"/>
            <a:ext cx="57356" cy="64549"/>
          </a:xfrm>
          <a:custGeom>
            <a:rect b="b" l="l" r="r" t="t"/>
            <a:pathLst>
              <a:path extrusionOk="0" h="1059" w="941">
                <a:moveTo>
                  <a:pt x="606" y="0"/>
                </a:moveTo>
                <a:cubicBezTo>
                  <a:pt x="534" y="0"/>
                  <a:pt x="452" y="0"/>
                  <a:pt x="416" y="36"/>
                </a:cubicBezTo>
                <a:lnTo>
                  <a:pt x="344" y="36"/>
                </a:lnTo>
                <a:cubicBezTo>
                  <a:pt x="226" y="118"/>
                  <a:pt x="82" y="262"/>
                  <a:pt x="36" y="452"/>
                </a:cubicBezTo>
                <a:cubicBezTo>
                  <a:pt x="0" y="678"/>
                  <a:pt x="118" y="868"/>
                  <a:pt x="190" y="941"/>
                </a:cubicBezTo>
                <a:cubicBezTo>
                  <a:pt x="226" y="986"/>
                  <a:pt x="262" y="1022"/>
                  <a:pt x="308" y="1058"/>
                </a:cubicBezTo>
                <a:lnTo>
                  <a:pt x="452" y="1058"/>
                </a:lnTo>
                <a:cubicBezTo>
                  <a:pt x="642" y="1058"/>
                  <a:pt x="760" y="986"/>
                  <a:pt x="832" y="832"/>
                </a:cubicBezTo>
                <a:lnTo>
                  <a:pt x="832" y="832"/>
                </a:lnTo>
                <a:cubicBezTo>
                  <a:pt x="796" y="868"/>
                  <a:pt x="796" y="868"/>
                  <a:pt x="760" y="904"/>
                </a:cubicBezTo>
                <a:cubicBezTo>
                  <a:pt x="678" y="941"/>
                  <a:pt x="642" y="941"/>
                  <a:pt x="606" y="941"/>
                </a:cubicBezTo>
                <a:lnTo>
                  <a:pt x="570" y="941"/>
                </a:lnTo>
                <a:cubicBezTo>
                  <a:pt x="534" y="904"/>
                  <a:pt x="606" y="832"/>
                  <a:pt x="678" y="796"/>
                </a:cubicBezTo>
                <a:cubicBezTo>
                  <a:pt x="760" y="760"/>
                  <a:pt x="796" y="715"/>
                  <a:pt x="868" y="715"/>
                </a:cubicBezTo>
                <a:lnTo>
                  <a:pt x="868" y="760"/>
                </a:lnTo>
                <a:cubicBezTo>
                  <a:pt x="868" y="715"/>
                  <a:pt x="904" y="678"/>
                  <a:pt x="904" y="642"/>
                </a:cubicBezTo>
                <a:cubicBezTo>
                  <a:pt x="940" y="344"/>
                  <a:pt x="796" y="0"/>
                  <a:pt x="606" y="0"/>
                </a:cubicBezTo>
                <a:close/>
              </a:path>
            </a:pathLst>
          </a:custGeom>
          <a:solidFill>
            <a:srgbClr val="DB8E8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4" name="Google Shape;544;p11"/>
          <p:cNvSpPr/>
          <p:nvPr/>
        </p:nvSpPr>
        <p:spPr>
          <a:xfrm>
            <a:off x="6922653" y="1727164"/>
            <a:ext cx="29867" cy="62354"/>
          </a:xfrm>
          <a:custGeom>
            <a:rect b="b" l="l" r="r" t="t"/>
            <a:pathLst>
              <a:path extrusionOk="0" h="1023" w="490">
                <a:moveTo>
                  <a:pt x="417" y="0"/>
                </a:moveTo>
                <a:cubicBezTo>
                  <a:pt x="370" y="33"/>
                  <a:pt x="318" y="76"/>
                  <a:pt x="270" y="128"/>
                </a:cubicBezTo>
                <a:lnTo>
                  <a:pt x="270" y="128"/>
                </a:lnTo>
                <a:cubicBezTo>
                  <a:pt x="330" y="72"/>
                  <a:pt x="402" y="26"/>
                  <a:pt x="489" y="0"/>
                </a:cubicBezTo>
                <a:close/>
                <a:moveTo>
                  <a:pt x="270" y="128"/>
                </a:moveTo>
                <a:cubicBezTo>
                  <a:pt x="224" y="171"/>
                  <a:pt x="186" y="220"/>
                  <a:pt x="155" y="272"/>
                </a:cubicBezTo>
                <a:cubicBezTo>
                  <a:pt x="73" y="344"/>
                  <a:pt x="37" y="453"/>
                  <a:pt x="37" y="534"/>
                </a:cubicBezTo>
                <a:cubicBezTo>
                  <a:pt x="1" y="760"/>
                  <a:pt x="191" y="950"/>
                  <a:pt x="381" y="1022"/>
                </a:cubicBezTo>
                <a:cubicBezTo>
                  <a:pt x="335" y="986"/>
                  <a:pt x="299" y="950"/>
                  <a:pt x="263" y="905"/>
                </a:cubicBezTo>
                <a:cubicBezTo>
                  <a:pt x="191" y="832"/>
                  <a:pt x="73" y="642"/>
                  <a:pt x="109" y="416"/>
                </a:cubicBezTo>
                <a:cubicBezTo>
                  <a:pt x="136" y="303"/>
                  <a:pt x="199" y="205"/>
                  <a:pt x="270" y="128"/>
                </a:cubicBezTo>
                <a:close/>
              </a:path>
            </a:pathLst>
          </a:custGeom>
          <a:solidFill>
            <a:srgbClr val="76424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5" name="Google Shape;545;p11"/>
          <p:cNvSpPr/>
          <p:nvPr/>
        </p:nvSpPr>
        <p:spPr>
          <a:xfrm>
            <a:off x="6959590" y="1768490"/>
            <a:ext cx="20480" cy="13836"/>
          </a:xfrm>
          <a:custGeom>
            <a:rect b="b" l="l" r="r" t="t"/>
            <a:pathLst>
              <a:path extrusionOk="0" h="227" w="336">
                <a:moveTo>
                  <a:pt x="335" y="1"/>
                </a:moveTo>
                <a:cubicBezTo>
                  <a:pt x="263" y="1"/>
                  <a:pt x="227" y="46"/>
                  <a:pt x="145" y="82"/>
                </a:cubicBezTo>
                <a:cubicBezTo>
                  <a:pt x="73" y="118"/>
                  <a:pt x="1" y="190"/>
                  <a:pt x="37" y="227"/>
                </a:cubicBezTo>
                <a:lnTo>
                  <a:pt x="73" y="227"/>
                </a:lnTo>
                <a:cubicBezTo>
                  <a:pt x="109" y="227"/>
                  <a:pt x="145" y="227"/>
                  <a:pt x="227" y="190"/>
                </a:cubicBezTo>
                <a:cubicBezTo>
                  <a:pt x="263" y="154"/>
                  <a:pt x="263" y="154"/>
                  <a:pt x="299" y="118"/>
                </a:cubicBezTo>
                <a:cubicBezTo>
                  <a:pt x="335" y="118"/>
                  <a:pt x="335" y="82"/>
                  <a:pt x="335" y="46"/>
                </a:cubicBezTo>
                <a:lnTo>
                  <a:pt x="335" y="1"/>
                </a:lnTo>
                <a:close/>
              </a:path>
            </a:pathLst>
          </a:custGeom>
          <a:solidFill>
            <a:srgbClr val="76424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6" name="Google Shape;546;p11"/>
          <p:cNvSpPr/>
          <p:nvPr/>
        </p:nvSpPr>
        <p:spPr>
          <a:xfrm>
            <a:off x="6934234" y="1688581"/>
            <a:ext cx="50225" cy="22674"/>
          </a:xfrm>
          <a:custGeom>
            <a:rect b="b" l="l" r="r" t="t"/>
            <a:pathLst>
              <a:path extrusionOk="0" h="372" w="824">
                <a:moveTo>
                  <a:pt x="417" y="1"/>
                </a:moveTo>
                <a:cubicBezTo>
                  <a:pt x="191" y="1"/>
                  <a:pt x="1" y="227"/>
                  <a:pt x="1" y="227"/>
                </a:cubicBezTo>
                <a:lnTo>
                  <a:pt x="109" y="335"/>
                </a:lnTo>
                <a:cubicBezTo>
                  <a:pt x="109" y="335"/>
                  <a:pt x="263" y="145"/>
                  <a:pt x="417" y="145"/>
                </a:cubicBezTo>
                <a:cubicBezTo>
                  <a:pt x="489" y="145"/>
                  <a:pt x="597" y="227"/>
                  <a:pt x="679" y="371"/>
                </a:cubicBezTo>
                <a:lnTo>
                  <a:pt x="823" y="299"/>
                </a:lnTo>
                <a:cubicBezTo>
                  <a:pt x="715" y="109"/>
                  <a:pt x="561" y="1"/>
                  <a:pt x="417" y="1"/>
                </a:cubicBezTo>
                <a:close/>
              </a:path>
            </a:pathLst>
          </a:custGeom>
          <a:solidFill>
            <a:srgbClr val="E54C6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7" name="Google Shape;547;p11"/>
          <p:cNvSpPr/>
          <p:nvPr/>
        </p:nvSpPr>
        <p:spPr>
          <a:xfrm>
            <a:off x="7168476" y="1724970"/>
            <a:ext cx="91490" cy="25417"/>
          </a:xfrm>
          <a:custGeom>
            <a:rect b="b" l="l" r="r" t="t"/>
            <a:pathLst>
              <a:path extrusionOk="0" h="417" w="1501">
                <a:moveTo>
                  <a:pt x="0" y="0"/>
                </a:moveTo>
                <a:lnTo>
                  <a:pt x="0" y="154"/>
                </a:lnTo>
                <a:cubicBezTo>
                  <a:pt x="72" y="154"/>
                  <a:pt x="904" y="308"/>
                  <a:pt x="1465" y="416"/>
                </a:cubicBezTo>
                <a:lnTo>
                  <a:pt x="1501" y="262"/>
                </a:lnTo>
                <a:cubicBezTo>
                  <a:pt x="1049" y="190"/>
                  <a:pt x="72" y="0"/>
                  <a:pt x="0" y="0"/>
                </a:cubicBezTo>
                <a:close/>
              </a:path>
            </a:pathLst>
          </a:custGeom>
          <a:solidFill>
            <a:srgbClr val="E54C6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8" name="Google Shape;548;p11"/>
          <p:cNvSpPr/>
          <p:nvPr/>
        </p:nvSpPr>
        <p:spPr>
          <a:xfrm>
            <a:off x="6805319" y="1777877"/>
            <a:ext cx="115200" cy="73326"/>
          </a:xfrm>
          <a:custGeom>
            <a:rect b="b" l="l" r="r" t="t"/>
            <a:pathLst>
              <a:path extrusionOk="0" h="1203" w="1890">
                <a:moveTo>
                  <a:pt x="1022" y="0"/>
                </a:moveTo>
                <a:cubicBezTo>
                  <a:pt x="904" y="0"/>
                  <a:pt x="760" y="36"/>
                  <a:pt x="642" y="73"/>
                </a:cubicBezTo>
                <a:cubicBezTo>
                  <a:pt x="0" y="380"/>
                  <a:pt x="308" y="1094"/>
                  <a:pt x="904" y="1203"/>
                </a:cubicBezTo>
                <a:lnTo>
                  <a:pt x="1320" y="1203"/>
                </a:lnTo>
                <a:cubicBezTo>
                  <a:pt x="1582" y="1130"/>
                  <a:pt x="1854" y="904"/>
                  <a:pt x="1890" y="642"/>
                </a:cubicBezTo>
                <a:cubicBezTo>
                  <a:pt x="1890" y="606"/>
                  <a:pt x="1890" y="570"/>
                  <a:pt x="1854" y="525"/>
                </a:cubicBezTo>
                <a:cubicBezTo>
                  <a:pt x="1772" y="190"/>
                  <a:pt x="1401" y="0"/>
                  <a:pt x="1022" y="0"/>
                </a:cubicBezTo>
                <a:close/>
              </a:path>
            </a:pathLst>
          </a:custGeom>
          <a:solidFill>
            <a:srgbClr val="DE949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9" name="Google Shape;549;p11"/>
          <p:cNvSpPr/>
          <p:nvPr/>
        </p:nvSpPr>
        <p:spPr>
          <a:xfrm>
            <a:off x="6989335" y="1789458"/>
            <a:ext cx="124099" cy="73326"/>
          </a:xfrm>
          <a:custGeom>
            <a:rect b="b" l="l" r="r" t="t"/>
            <a:pathLst>
              <a:path extrusionOk="0" h="1203" w="2036">
                <a:moveTo>
                  <a:pt x="1131" y="0"/>
                </a:moveTo>
                <a:cubicBezTo>
                  <a:pt x="977" y="0"/>
                  <a:pt x="824" y="36"/>
                  <a:pt x="715" y="109"/>
                </a:cubicBezTo>
                <a:cubicBezTo>
                  <a:pt x="1" y="380"/>
                  <a:pt x="335" y="1094"/>
                  <a:pt x="977" y="1203"/>
                </a:cubicBezTo>
                <a:lnTo>
                  <a:pt x="1429" y="1203"/>
                </a:lnTo>
                <a:cubicBezTo>
                  <a:pt x="1692" y="1166"/>
                  <a:pt x="1999" y="904"/>
                  <a:pt x="1999" y="642"/>
                </a:cubicBezTo>
                <a:cubicBezTo>
                  <a:pt x="2035" y="606"/>
                  <a:pt x="1999" y="561"/>
                  <a:pt x="1999" y="524"/>
                </a:cubicBezTo>
                <a:cubicBezTo>
                  <a:pt x="1918" y="190"/>
                  <a:pt x="1502" y="0"/>
                  <a:pt x="1131" y="0"/>
                </a:cubicBezTo>
                <a:close/>
              </a:path>
            </a:pathLst>
          </a:custGeom>
          <a:solidFill>
            <a:srgbClr val="DE949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0" name="Google Shape;550;p11"/>
          <p:cNvSpPr/>
          <p:nvPr/>
        </p:nvSpPr>
        <p:spPr>
          <a:xfrm>
            <a:off x="6741379" y="1624093"/>
            <a:ext cx="204496" cy="204496"/>
          </a:xfrm>
          <a:custGeom>
            <a:rect b="b" l="l" r="r" t="t"/>
            <a:pathLst>
              <a:path extrusionOk="0" h="3355" w="3355">
                <a:moveTo>
                  <a:pt x="1655" y="109"/>
                </a:moveTo>
                <a:cubicBezTo>
                  <a:pt x="2523" y="109"/>
                  <a:pt x="3201" y="833"/>
                  <a:pt x="3201" y="1655"/>
                </a:cubicBezTo>
                <a:cubicBezTo>
                  <a:pt x="3201" y="2487"/>
                  <a:pt x="2523" y="3201"/>
                  <a:pt x="1655" y="3201"/>
                </a:cubicBezTo>
                <a:cubicBezTo>
                  <a:pt x="823" y="3201"/>
                  <a:pt x="145" y="2487"/>
                  <a:pt x="145" y="1655"/>
                </a:cubicBezTo>
                <a:cubicBezTo>
                  <a:pt x="145" y="833"/>
                  <a:pt x="823" y="109"/>
                  <a:pt x="1655" y="109"/>
                </a:cubicBezTo>
                <a:close/>
                <a:moveTo>
                  <a:pt x="1655" y="1"/>
                </a:moveTo>
                <a:cubicBezTo>
                  <a:pt x="751" y="1"/>
                  <a:pt x="0" y="751"/>
                  <a:pt x="0" y="1655"/>
                </a:cubicBezTo>
                <a:cubicBezTo>
                  <a:pt x="0" y="2596"/>
                  <a:pt x="751" y="3355"/>
                  <a:pt x="1655" y="3355"/>
                </a:cubicBezTo>
                <a:cubicBezTo>
                  <a:pt x="2595" y="3355"/>
                  <a:pt x="3355" y="2596"/>
                  <a:pt x="3355" y="1655"/>
                </a:cubicBezTo>
                <a:cubicBezTo>
                  <a:pt x="3355" y="751"/>
                  <a:pt x="2595" y="1"/>
                  <a:pt x="1655" y="1"/>
                </a:cubicBezTo>
                <a:close/>
              </a:path>
            </a:pathLst>
          </a:custGeom>
          <a:solidFill>
            <a:srgbClr val="E54C6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1" name="Google Shape;551;p11"/>
          <p:cNvSpPr/>
          <p:nvPr/>
        </p:nvSpPr>
        <p:spPr>
          <a:xfrm>
            <a:off x="6968429" y="1637869"/>
            <a:ext cx="204496" cy="206751"/>
          </a:xfrm>
          <a:custGeom>
            <a:rect b="b" l="l" r="r" t="t"/>
            <a:pathLst>
              <a:path extrusionOk="0" h="3392" w="3355">
                <a:moveTo>
                  <a:pt x="1700" y="155"/>
                </a:moveTo>
                <a:cubicBezTo>
                  <a:pt x="2523" y="155"/>
                  <a:pt x="3201" y="869"/>
                  <a:pt x="3201" y="1691"/>
                </a:cubicBezTo>
                <a:cubicBezTo>
                  <a:pt x="3201" y="2523"/>
                  <a:pt x="2523" y="3237"/>
                  <a:pt x="1700" y="3237"/>
                </a:cubicBezTo>
                <a:cubicBezTo>
                  <a:pt x="832" y="3237"/>
                  <a:pt x="154" y="2523"/>
                  <a:pt x="154" y="1691"/>
                </a:cubicBezTo>
                <a:cubicBezTo>
                  <a:pt x="154" y="869"/>
                  <a:pt x="832" y="155"/>
                  <a:pt x="1700" y="155"/>
                </a:cubicBezTo>
                <a:close/>
                <a:moveTo>
                  <a:pt x="1700" y="1"/>
                </a:moveTo>
                <a:cubicBezTo>
                  <a:pt x="760" y="1"/>
                  <a:pt x="0" y="751"/>
                  <a:pt x="0" y="1691"/>
                </a:cubicBezTo>
                <a:cubicBezTo>
                  <a:pt x="0" y="2641"/>
                  <a:pt x="760" y="3391"/>
                  <a:pt x="1700" y="3391"/>
                </a:cubicBezTo>
                <a:cubicBezTo>
                  <a:pt x="2604" y="3391"/>
                  <a:pt x="3354" y="2641"/>
                  <a:pt x="3354" y="1691"/>
                </a:cubicBezTo>
                <a:cubicBezTo>
                  <a:pt x="3354" y="751"/>
                  <a:pt x="2604" y="1"/>
                  <a:pt x="1700" y="1"/>
                </a:cubicBezTo>
                <a:close/>
              </a:path>
            </a:pathLst>
          </a:custGeom>
          <a:solidFill>
            <a:srgbClr val="E54C6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2" name="Google Shape;552;p11"/>
          <p:cNvSpPr/>
          <p:nvPr/>
        </p:nvSpPr>
        <p:spPr>
          <a:xfrm>
            <a:off x="7124894" y="3415130"/>
            <a:ext cx="314210" cy="57356"/>
          </a:xfrm>
          <a:custGeom>
            <a:rect b="b" l="l" r="r" t="t"/>
            <a:pathLst>
              <a:path extrusionOk="0" h="941" w="5155">
                <a:moveTo>
                  <a:pt x="1" y="0"/>
                </a:moveTo>
                <a:lnTo>
                  <a:pt x="1" y="940"/>
                </a:lnTo>
                <a:lnTo>
                  <a:pt x="5154" y="940"/>
                </a:lnTo>
                <a:cubicBezTo>
                  <a:pt x="5154" y="642"/>
                  <a:pt x="5118" y="335"/>
                  <a:pt x="5082" y="36"/>
                </a:cubicBezTo>
                <a:cubicBezTo>
                  <a:pt x="3391" y="36"/>
                  <a:pt x="1692" y="0"/>
                  <a:pt x="1" y="0"/>
                </a:cubicBezTo>
                <a:close/>
              </a:path>
            </a:pathLst>
          </a:custGeom>
          <a:solidFill>
            <a:srgbClr val="E9DDE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3" name="Google Shape;553;p11"/>
          <p:cNvSpPr/>
          <p:nvPr/>
        </p:nvSpPr>
        <p:spPr>
          <a:xfrm>
            <a:off x="6686278" y="3410680"/>
            <a:ext cx="314698" cy="61806"/>
          </a:xfrm>
          <a:custGeom>
            <a:rect b="b" l="l" r="r" t="t"/>
            <a:pathLst>
              <a:path extrusionOk="0" h="1014" w="5163">
                <a:moveTo>
                  <a:pt x="73" y="1"/>
                </a:moveTo>
                <a:cubicBezTo>
                  <a:pt x="36" y="335"/>
                  <a:pt x="0" y="679"/>
                  <a:pt x="0" y="1013"/>
                </a:cubicBezTo>
                <a:lnTo>
                  <a:pt x="5163" y="1013"/>
                </a:lnTo>
                <a:lnTo>
                  <a:pt x="5163" y="37"/>
                </a:lnTo>
                <a:cubicBezTo>
                  <a:pt x="3463" y="37"/>
                  <a:pt x="1772" y="1"/>
                  <a:pt x="73" y="1"/>
                </a:cubicBezTo>
                <a:close/>
              </a:path>
            </a:pathLst>
          </a:custGeom>
          <a:solidFill>
            <a:srgbClr val="E9DDE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4" name="Google Shape;554;p11"/>
          <p:cNvSpPr/>
          <p:nvPr/>
        </p:nvSpPr>
        <p:spPr>
          <a:xfrm>
            <a:off x="6422292" y="2287625"/>
            <a:ext cx="124038" cy="112457"/>
          </a:xfrm>
          <a:custGeom>
            <a:rect b="b" l="l" r="r" t="t"/>
            <a:pathLst>
              <a:path extrusionOk="0" h="1845" w="2035">
                <a:moveTo>
                  <a:pt x="1501" y="0"/>
                </a:moveTo>
                <a:cubicBezTo>
                  <a:pt x="1013" y="344"/>
                  <a:pt x="525" y="678"/>
                  <a:pt x="1" y="977"/>
                </a:cubicBezTo>
                <a:cubicBezTo>
                  <a:pt x="109" y="1284"/>
                  <a:pt x="227" y="1546"/>
                  <a:pt x="371" y="1845"/>
                </a:cubicBezTo>
                <a:cubicBezTo>
                  <a:pt x="905" y="1429"/>
                  <a:pt x="1465" y="1022"/>
                  <a:pt x="2035" y="606"/>
                </a:cubicBezTo>
                <a:cubicBezTo>
                  <a:pt x="1845" y="416"/>
                  <a:pt x="1691" y="190"/>
                  <a:pt x="1501" y="0"/>
                </a:cubicBezTo>
                <a:close/>
              </a:path>
            </a:pathLst>
          </a:custGeom>
          <a:solidFill>
            <a:srgbClr val="E9DDE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5" name="Google Shape;555;p11"/>
          <p:cNvSpPr/>
          <p:nvPr/>
        </p:nvSpPr>
        <p:spPr>
          <a:xfrm>
            <a:off x="6768930" y="2983584"/>
            <a:ext cx="179139" cy="207543"/>
          </a:xfrm>
          <a:custGeom>
            <a:rect b="b" l="l" r="r" t="t"/>
            <a:pathLst>
              <a:path extrusionOk="0" h="3405" w="2939">
                <a:moveTo>
                  <a:pt x="73" y="1"/>
                </a:moveTo>
                <a:cubicBezTo>
                  <a:pt x="73" y="634"/>
                  <a:pt x="0" y="1312"/>
                  <a:pt x="73" y="1881"/>
                </a:cubicBezTo>
                <a:cubicBezTo>
                  <a:pt x="145" y="2216"/>
                  <a:pt x="263" y="2560"/>
                  <a:pt x="416" y="2822"/>
                </a:cubicBezTo>
                <a:cubicBezTo>
                  <a:pt x="597" y="3120"/>
                  <a:pt x="905" y="3346"/>
                  <a:pt x="1203" y="3391"/>
                </a:cubicBezTo>
                <a:cubicBezTo>
                  <a:pt x="1260" y="3400"/>
                  <a:pt x="1317" y="3405"/>
                  <a:pt x="1373" y="3405"/>
                </a:cubicBezTo>
                <a:cubicBezTo>
                  <a:pt x="1766" y="3405"/>
                  <a:pt x="2140" y="3194"/>
                  <a:pt x="2369" y="2894"/>
                </a:cubicBezTo>
                <a:cubicBezTo>
                  <a:pt x="2677" y="2560"/>
                  <a:pt x="2785" y="2107"/>
                  <a:pt x="2857" y="1692"/>
                </a:cubicBezTo>
                <a:cubicBezTo>
                  <a:pt x="2939" y="1131"/>
                  <a:pt x="2939" y="561"/>
                  <a:pt x="2903" y="1"/>
                </a:cubicBezTo>
                <a:close/>
              </a:path>
            </a:pathLst>
          </a:custGeom>
          <a:solidFill>
            <a:srgbClr val="E9DDE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" name="Google Shape;556;p11"/>
          <p:cNvSpPr/>
          <p:nvPr/>
        </p:nvSpPr>
        <p:spPr>
          <a:xfrm>
            <a:off x="7170670" y="2983584"/>
            <a:ext cx="179139" cy="207543"/>
          </a:xfrm>
          <a:custGeom>
            <a:rect b="b" l="l" r="r" t="t"/>
            <a:pathLst>
              <a:path extrusionOk="0" h="3405" w="2939">
                <a:moveTo>
                  <a:pt x="109" y="1"/>
                </a:moveTo>
                <a:cubicBezTo>
                  <a:pt x="73" y="634"/>
                  <a:pt x="0" y="1312"/>
                  <a:pt x="109" y="1881"/>
                </a:cubicBezTo>
                <a:cubicBezTo>
                  <a:pt x="154" y="2216"/>
                  <a:pt x="263" y="2560"/>
                  <a:pt x="452" y="2822"/>
                </a:cubicBezTo>
                <a:cubicBezTo>
                  <a:pt x="606" y="3120"/>
                  <a:pt x="904" y="3346"/>
                  <a:pt x="1239" y="3391"/>
                </a:cubicBezTo>
                <a:cubicBezTo>
                  <a:pt x="1291" y="3400"/>
                  <a:pt x="1344" y="3405"/>
                  <a:pt x="1397" y="3405"/>
                </a:cubicBezTo>
                <a:cubicBezTo>
                  <a:pt x="1766" y="3405"/>
                  <a:pt x="2140" y="3194"/>
                  <a:pt x="2369" y="2894"/>
                </a:cubicBezTo>
                <a:cubicBezTo>
                  <a:pt x="2676" y="2560"/>
                  <a:pt x="2785" y="2107"/>
                  <a:pt x="2866" y="1692"/>
                </a:cubicBezTo>
                <a:cubicBezTo>
                  <a:pt x="2939" y="1131"/>
                  <a:pt x="2939" y="561"/>
                  <a:pt x="2902" y="1"/>
                </a:cubicBezTo>
                <a:close/>
              </a:path>
            </a:pathLst>
          </a:custGeom>
          <a:solidFill>
            <a:srgbClr val="E9DDE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" name="Google Shape;557;p11"/>
          <p:cNvSpPr/>
          <p:nvPr/>
        </p:nvSpPr>
        <p:spPr>
          <a:xfrm>
            <a:off x="6881327" y="2057833"/>
            <a:ext cx="87162" cy="228267"/>
          </a:xfrm>
          <a:custGeom>
            <a:rect b="b" l="l" r="r" t="t"/>
            <a:pathLst>
              <a:path extrusionOk="0" h="3745" w="1430">
                <a:moveTo>
                  <a:pt x="905" y="0"/>
                </a:moveTo>
                <a:cubicBezTo>
                  <a:pt x="787" y="118"/>
                  <a:pt x="715" y="226"/>
                  <a:pt x="643" y="344"/>
                </a:cubicBezTo>
                <a:cubicBezTo>
                  <a:pt x="1" y="1320"/>
                  <a:pt x="37" y="2676"/>
                  <a:pt x="525" y="3662"/>
                </a:cubicBezTo>
                <a:cubicBezTo>
                  <a:pt x="551" y="3720"/>
                  <a:pt x="596" y="3744"/>
                  <a:pt x="643" y="3744"/>
                </a:cubicBezTo>
                <a:cubicBezTo>
                  <a:pt x="740" y="3744"/>
                  <a:pt x="842" y="3637"/>
                  <a:pt x="787" y="3508"/>
                </a:cubicBezTo>
                <a:cubicBezTo>
                  <a:pt x="381" y="2640"/>
                  <a:pt x="299" y="1474"/>
                  <a:pt x="787" y="642"/>
                </a:cubicBezTo>
                <a:cubicBezTo>
                  <a:pt x="941" y="380"/>
                  <a:pt x="1167" y="154"/>
                  <a:pt x="1429" y="0"/>
                </a:cubicBezTo>
                <a:cubicBezTo>
                  <a:pt x="1357" y="0"/>
                  <a:pt x="1285" y="45"/>
                  <a:pt x="1203" y="45"/>
                </a:cubicBezTo>
                <a:cubicBezTo>
                  <a:pt x="1160" y="60"/>
                  <a:pt x="1115" y="68"/>
                  <a:pt x="1072" y="68"/>
                </a:cubicBezTo>
                <a:cubicBezTo>
                  <a:pt x="1008" y="68"/>
                  <a:pt x="948" y="49"/>
                  <a:pt x="905" y="0"/>
                </a:cubicBezTo>
                <a:close/>
              </a:path>
            </a:pathLst>
          </a:custGeom>
          <a:solidFill>
            <a:srgbClr val="363E4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" name="Google Shape;558;p11"/>
          <p:cNvSpPr/>
          <p:nvPr/>
        </p:nvSpPr>
        <p:spPr>
          <a:xfrm>
            <a:off x="7129344" y="2035220"/>
            <a:ext cx="135619" cy="232778"/>
          </a:xfrm>
          <a:custGeom>
            <a:rect b="b" l="l" r="r" t="t"/>
            <a:pathLst>
              <a:path extrusionOk="0" h="3819" w="2225">
                <a:moveTo>
                  <a:pt x="0" y="0"/>
                </a:moveTo>
                <a:cubicBezTo>
                  <a:pt x="299" y="73"/>
                  <a:pt x="561" y="145"/>
                  <a:pt x="832" y="299"/>
                </a:cubicBezTo>
                <a:cubicBezTo>
                  <a:pt x="1845" y="904"/>
                  <a:pt x="1962" y="2713"/>
                  <a:pt x="1284" y="3581"/>
                </a:cubicBezTo>
                <a:cubicBezTo>
                  <a:pt x="1197" y="3687"/>
                  <a:pt x="1278" y="3818"/>
                  <a:pt x="1370" y="3818"/>
                </a:cubicBezTo>
                <a:cubicBezTo>
                  <a:pt x="1402" y="3818"/>
                  <a:pt x="1436" y="3802"/>
                  <a:pt x="1465" y="3761"/>
                </a:cubicBezTo>
                <a:cubicBezTo>
                  <a:pt x="2224" y="2903"/>
                  <a:pt x="2143" y="1619"/>
                  <a:pt x="1582" y="678"/>
                </a:cubicBezTo>
                <a:cubicBezTo>
                  <a:pt x="1429" y="416"/>
                  <a:pt x="1203" y="190"/>
                  <a:pt x="941" y="37"/>
                </a:cubicBezTo>
                <a:cubicBezTo>
                  <a:pt x="642" y="0"/>
                  <a:pt x="299" y="0"/>
                  <a:pt x="0" y="0"/>
                </a:cubicBezTo>
                <a:close/>
              </a:path>
            </a:pathLst>
          </a:custGeom>
          <a:solidFill>
            <a:srgbClr val="363E4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" name="Google Shape;559;p11"/>
          <p:cNvSpPr/>
          <p:nvPr/>
        </p:nvSpPr>
        <p:spPr>
          <a:xfrm>
            <a:off x="6812450" y="2228074"/>
            <a:ext cx="532969" cy="645365"/>
          </a:xfrm>
          <a:custGeom>
            <a:rect b="b" l="l" r="r" t="t"/>
            <a:pathLst>
              <a:path extrusionOk="0" h="10588" w="8744">
                <a:moveTo>
                  <a:pt x="561" y="1"/>
                </a:moveTo>
                <a:cubicBezTo>
                  <a:pt x="263" y="1"/>
                  <a:pt x="1" y="263"/>
                  <a:pt x="37" y="561"/>
                </a:cubicBezTo>
                <a:lnTo>
                  <a:pt x="73" y="10054"/>
                </a:lnTo>
                <a:cubicBezTo>
                  <a:pt x="73" y="10362"/>
                  <a:pt x="335" y="10588"/>
                  <a:pt x="643" y="10588"/>
                </a:cubicBezTo>
                <a:lnTo>
                  <a:pt x="7984" y="10588"/>
                </a:lnTo>
                <a:cubicBezTo>
                  <a:pt x="8291" y="10588"/>
                  <a:pt x="8517" y="10362"/>
                  <a:pt x="8517" y="10054"/>
                </a:cubicBezTo>
                <a:lnTo>
                  <a:pt x="8743" y="561"/>
                </a:lnTo>
                <a:cubicBezTo>
                  <a:pt x="8743" y="263"/>
                  <a:pt x="8472" y="1"/>
                  <a:pt x="8174" y="1"/>
                </a:cubicBezTo>
                <a:close/>
              </a:path>
            </a:pathLst>
          </a:custGeom>
          <a:solidFill>
            <a:srgbClr val="86C7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" name="Google Shape;560;p11"/>
          <p:cNvSpPr/>
          <p:nvPr/>
        </p:nvSpPr>
        <p:spPr>
          <a:xfrm>
            <a:off x="6924908" y="2368083"/>
            <a:ext cx="298728" cy="75520"/>
          </a:xfrm>
          <a:custGeom>
            <a:rect b="b" l="l" r="r" t="t"/>
            <a:pathLst>
              <a:path extrusionOk="0" h="1239" w="4901">
                <a:moveTo>
                  <a:pt x="4900" y="0"/>
                </a:moveTo>
                <a:cubicBezTo>
                  <a:pt x="3282" y="36"/>
                  <a:pt x="1618" y="72"/>
                  <a:pt x="0" y="109"/>
                </a:cubicBezTo>
                <a:lnTo>
                  <a:pt x="0" y="1239"/>
                </a:lnTo>
                <a:cubicBezTo>
                  <a:pt x="868" y="1203"/>
                  <a:pt x="1700" y="1166"/>
                  <a:pt x="2559" y="1166"/>
                </a:cubicBezTo>
                <a:cubicBezTo>
                  <a:pt x="2938" y="1148"/>
                  <a:pt x="3334" y="1148"/>
                  <a:pt x="3729" y="1148"/>
                </a:cubicBezTo>
                <a:cubicBezTo>
                  <a:pt x="4125" y="1148"/>
                  <a:pt x="4521" y="1148"/>
                  <a:pt x="4900" y="1130"/>
                </a:cubicBezTo>
                <a:lnTo>
                  <a:pt x="490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" name="Google Shape;561;p11"/>
          <p:cNvSpPr/>
          <p:nvPr/>
        </p:nvSpPr>
        <p:spPr>
          <a:xfrm>
            <a:off x="6956848" y="2301401"/>
            <a:ext cx="227658" cy="43581"/>
          </a:xfrm>
          <a:custGeom>
            <a:rect b="b" l="l" r="r" t="t"/>
            <a:pathLst>
              <a:path extrusionOk="0" h="715" w="3735">
                <a:moveTo>
                  <a:pt x="3662" y="0"/>
                </a:moveTo>
                <a:cubicBezTo>
                  <a:pt x="2451" y="0"/>
                  <a:pt x="1212" y="36"/>
                  <a:pt x="0" y="36"/>
                </a:cubicBezTo>
                <a:cubicBezTo>
                  <a:pt x="46" y="262"/>
                  <a:pt x="46" y="488"/>
                  <a:pt x="46" y="714"/>
                </a:cubicBezTo>
                <a:cubicBezTo>
                  <a:pt x="678" y="678"/>
                  <a:pt x="1320" y="678"/>
                  <a:pt x="1962" y="642"/>
                </a:cubicBezTo>
                <a:cubicBezTo>
                  <a:pt x="2342" y="642"/>
                  <a:pt x="2734" y="658"/>
                  <a:pt x="3132" y="658"/>
                </a:cubicBezTo>
                <a:cubicBezTo>
                  <a:pt x="3332" y="658"/>
                  <a:pt x="3532" y="654"/>
                  <a:pt x="3734" y="642"/>
                </a:cubicBezTo>
                <a:cubicBezTo>
                  <a:pt x="3698" y="416"/>
                  <a:pt x="3698" y="226"/>
                  <a:pt x="36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2" name="Google Shape;562;p11"/>
          <p:cNvSpPr/>
          <p:nvPr/>
        </p:nvSpPr>
        <p:spPr>
          <a:xfrm>
            <a:off x="6844451" y="2401668"/>
            <a:ext cx="222659" cy="182492"/>
          </a:xfrm>
          <a:custGeom>
            <a:rect b="b" l="l" r="r" t="t"/>
            <a:pathLst>
              <a:path extrusionOk="0" h="2994" w="3653">
                <a:moveTo>
                  <a:pt x="1911" y="1"/>
                </a:moveTo>
                <a:cubicBezTo>
                  <a:pt x="1903" y="1"/>
                  <a:pt x="1896" y="4"/>
                  <a:pt x="1890" y="10"/>
                </a:cubicBezTo>
                <a:cubicBezTo>
                  <a:pt x="1808" y="55"/>
                  <a:pt x="1844" y="127"/>
                  <a:pt x="1844" y="163"/>
                </a:cubicBezTo>
                <a:cubicBezTo>
                  <a:pt x="1926" y="507"/>
                  <a:pt x="1998" y="805"/>
                  <a:pt x="2070" y="1140"/>
                </a:cubicBezTo>
                <a:cubicBezTo>
                  <a:pt x="1736" y="914"/>
                  <a:pt x="1320" y="769"/>
                  <a:pt x="940" y="615"/>
                </a:cubicBezTo>
                <a:cubicBezTo>
                  <a:pt x="829" y="571"/>
                  <a:pt x="713" y="540"/>
                  <a:pt x="597" y="540"/>
                </a:cubicBezTo>
                <a:cubicBezTo>
                  <a:pt x="525" y="540"/>
                  <a:pt x="452" y="552"/>
                  <a:pt x="380" y="579"/>
                </a:cubicBezTo>
                <a:cubicBezTo>
                  <a:pt x="344" y="615"/>
                  <a:pt x="380" y="688"/>
                  <a:pt x="452" y="733"/>
                </a:cubicBezTo>
                <a:cubicBezTo>
                  <a:pt x="759" y="914"/>
                  <a:pt x="1094" y="1104"/>
                  <a:pt x="1474" y="1221"/>
                </a:cubicBezTo>
                <a:lnTo>
                  <a:pt x="344" y="1104"/>
                </a:lnTo>
                <a:cubicBezTo>
                  <a:pt x="226" y="1104"/>
                  <a:pt x="81" y="1185"/>
                  <a:pt x="118" y="1257"/>
                </a:cubicBezTo>
                <a:cubicBezTo>
                  <a:pt x="118" y="1330"/>
                  <a:pt x="190" y="1330"/>
                  <a:pt x="226" y="1330"/>
                </a:cubicBezTo>
                <a:cubicBezTo>
                  <a:pt x="678" y="1447"/>
                  <a:pt x="1094" y="1520"/>
                  <a:pt x="1510" y="1592"/>
                </a:cubicBezTo>
                <a:cubicBezTo>
                  <a:pt x="1445" y="1582"/>
                  <a:pt x="1375" y="1577"/>
                  <a:pt x="1302" y="1577"/>
                </a:cubicBezTo>
                <a:cubicBezTo>
                  <a:pt x="1119" y="1577"/>
                  <a:pt x="921" y="1605"/>
                  <a:pt x="759" y="1637"/>
                </a:cubicBezTo>
                <a:cubicBezTo>
                  <a:pt x="570" y="1673"/>
                  <a:pt x="154" y="1709"/>
                  <a:pt x="36" y="1863"/>
                </a:cubicBezTo>
                <a:cubicBezTo>
                  <a:pt x="0" y="1972"/>
                  <a:pt x="190" y="2008"/>
                  <a:pt x="226" y="2008"/>
                </a:cubicBezTo>
                <a:cubicBezTo>
                  <a:pt x="552" y="2008"/>
                  <a:pt x="861" y="1976"/>
                  <a:pt x="1178" y="1976"/>
                </a:cubicBezTo>
                <a:cubicBezTo>
                  <a:pt x="1337" y="1976"/>
                  <a:pt x="1498" y="1984"/>
                  <a:pt x="1664" y="2008"/>
                </a:cubicBezTo>
                <a:cubicBezTo>
                  <a:pt x="1392" y="2125"/>
                  <a:pt x="1130" y="2234"/>
                  <a:pt x="904" y="2387"/>
                </a:cubicBezTo>
                <a:cubicBezTo>
                  <a:pt x="832" y="2424"/>
                  <a:pt x="759" y="2460"/>
                  <a:pt x="678" y="2541"/>
                </a:cubicBezTo>
                <a:cubicBezTo>
                  <a:pt x="642" y="2613"/>
                  <a:pt x="642" y="2650"/>
                  <a:pt x="678" y="2686"/>
                </a:cubicBezTo>
                <a:cubicBezTo>
                  <a:pt x="714" y="2722"/>
                  <a:pt x="796" y="2722"/>
                  <a:pt x="832" y="2722"/>
                </a:cubicBezTo>
                <a:cubicBezTo>
                  <a:pt x="1094" y="2650"/>
                  <a:pt x="1320" y="2496"/>
                  <a:pt x="1546" y="2496"/>
                </a:cubicBezTo>
                <a:cubicBezTo>
                  <a:pt x="1808" y="2496"/>
                  <a:pt x="2034" y="2541"/>
                  <a:pt x="2260" y="2650"/>
                </a:cubicBezTo>
                <a:cubicBezTo>
                  <a:pt x="2568" y="2767"/>
                  <a:pt x="2866" y="2876"/>
                  <a:pt x="3128" y="2993"/>
                </a:cubicBezTo>
                <a:lnTo>
                  <a:pt x="3653" y="1447"/>
                </a:lnTo>
                <a:cubicBezTo>
                  <a:pt x="3318" y="1330"/>
                  <a:pt x="2902" y="1366"/>
                  <a:pt x="2676" y="1104"/>
                </a:cubicBezTo>
                <a:cubicBezTo>
                  <a:pt x="2414" y="805"/>
                  <a:pt x="2260" y="426"/>
                  <a:pt x="2034" y="127"/>
                </a:cubicBezTo>
                <a:cubicBezTo>
                  <a:pt x="2004" y="67"/>
                  <a:pt x="1949" y="1"/>
                  <a:pt x="1911" y="1"/>
                </a:cubicBezTo>
                <a:close/>
              </a:path>
            </a:pathLst>
          </a:custGeom>
          <a:solidFill>
            <a:srgbClr val="E29E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" name="Google Shape;563;p11"/>
          <p:cNvSpPr/>
          <p:nvPr/>
        </p:nvSpPr>
        <p:spPr>
          <a:xfrm>
            <a:off x="7009755" y="2478286"/>
            <a:ext cx="523582" cy="250210"/>
          </a:xfrm>
          <a:custGeom>
            <a:rect b="b" l="l" r="r" t="t"/>
            <a:pathLst>
              <a:path extrusionOk="0" h="4105" w="8590">
                <a:moveTo>
                  <a:pt x="416" y="0"/>
                </a:moveTo>
                <a:cubicBezTo>
                  <a:pt x="263" y="452"/>
                  <a:pt x="154" y="941"/>
                  <a:pt x="37" y="1356"/>
                </a:cubicBezTo>
                <a:cubicBezTo>
                  <a:pt x="37" y="1429"/>
                  <a:pt x="0" y="1546"/>
                  <a:pt x="0" y="1619"/>
                </a:cubicBezTo>
                <a:cubicBezTo>
                  <a:pt x="1167" y="2261"/>
                  <a:pt x="2378" y="2902"/>
                  <a:pt x="3617" y="3355"/>
                </a:cubicBezTo>
                <a:cubicBezTo>
                  <a:pt x="4557" y="3689"/>
                  <a:pt x="5542" y="4105"/>
                  <a:pt x="6555" y="4105"/>
                </a:cubicBezTo>
                <a:cubicBezTo>
                  <a:pt x="7767" y="4069"/>
                  <a:pt x="8589" y="3129"/>
                  <a:pt x="8137" y="1917"/>
                </a:cubicBezTo>
                <a:cubicBezTo>
                  <a:pt x="7767" y="941"/>
                  <a:pt x="6447" y="868"/>
                  <a:pt x="5579" y="751"/>
                </a:cubicBezTo>
                <a:cubicBezTo>
                  <a:pt x="3843" y="525"/>
                  <a:pt x="2152" y="263"/>
                  <a:pt x="41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" name="Google Shape;564;p11"/>
          <p:cNvSpPr/>
          <p:nvPr/>
        </p:nvSpPr>
        <p:spPr>
          <a:xfrm>
            <a:off x="7009755" y="2478286"/>
            <a:ext cx="80518" cy="126233"/>
          </a:xfrm>
          <a:custGeom>
            <a:rect b="b" l="l" r="r" t="t"/>
            <a:pathLst>
              <a:path extrusionOk="0" h="2071" w="1321">
                <a:moveTo>
                  <a:pt x="416" y="0"/>
                </a:moveTo>
                <a:cubicBezTo>
                  <a:pt x="263" y="452"/>
                  <a:pt x="154" y="941"/>
                  <a:pt x="37" y="1356"/>
                </a:cubicBezTo>
                <a:cubicBezTo>
                  <a:pt x="37" y="1429"/>
                  <a:pt x="0" y="1546"/>
                  <a:pt x="0" y="1619"/>
                </a:cubicBezTo>
                <a:cubicBezTo>
                  <a:pt x="263" y="1772"/>
                  <a:pt x="534" y="1917"/>
                  <a:pt x="796" y="2071"/>
                </a:cubicBezTo>
                <a:cubicBezTo>
                  <a:pt x="986" y="1429"/>
                  <a:pt x="1130" y="787"/>
                  <a:pt x="1320" y="154"/>
                </a:cubicBezTo>
                <a:cubicBezTo>
                  <a:pt x="1022" y="109"/>
                  <a:pt x="715" y="73"/>
                  <a:pt x="416" y="0"/>
                </a:cubicBezTo>
                <a:close/>
              </a:path>
            </a:pathLst>
          </a:custGeom>
          <a:solidFill>
            <a:srgbClr val="E9DDE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5" name="Google Shape;565;p11"/>
          <p:cNvGrpSpPr/>
          <p:nvPr/>
        </p:nvGrpSpPr>
        <p:grpSpPr>
          <a:xfrm>
            <a:off x="5327271" y="1488298"/>
            <a:ext cx="1021754" cy="3206730"/>
            <a:chOff x="5327271" y="1488298"/>
            <a:chExt cx="1021754" cy="3206730"/>
          </a:xfrm>
        </p:grpSpPr>
        <p:sp>
          <p:nvSpPr>
            <p:cNvPr id="566" name="Google Shape;566;p11"/>
            <p:cNvSpPr/>
            <p:nvPr/>
          </p:nvSpPr>
          <p:spPr>
            <a:xfrm flipH="1">
              <a:off x="5923671" y="1488298"/>
              <a:ext cx="298494" cy="279223"/>
            </a:xfrm>
            <a:custGeom>
              <a:rect b="b" l="l" r="r" t="t"/>
              <a:pathLst>
                <a:path extrusionOk="0" h="4796" w="5127">
                  <a:moveTo>
                    <a:pt x="2338" y="1"/>
                  </a:moveTo>
                  <a:cubicBezTo>
                    <a:pt x="2137" y="1"/>
                    <a:pt x="1935" y="21"/>
                    <a:pt x="1736" y="61"/>
                  </a:cubicBezTo>
                  <a:cubicBezTo>
                    <a:pt x="796" y="287"/>
                    <a:pt x="0" y="1345"/>
                    <a:pt x="0" y="2285"/>
                  </a:cubicBezTo>
                  <a:cubicBezTo>
                    <a:pt x="0" y="3270"/>
                    <a:pt x="308" y="4247"/>
                    <a:pt x="1284" y="4626"/>
                  </a:cubicBezTo>
                  <a:cubicBezTo>
                    <a:pt x="1605" y="4739"/>
                    <a:pt x="1962" y="4796"/>
                    <a:pt x="2319" y="4796"/>
                  </a:cubicBezTo>
                  <a:cubicBezTo>
                    <a:pt x="2677" y="4796"/>
                    <a:pt x="3034" y="4739"/>
                    <a:pt x="3355" y="4626"/>
                  </a:cubicBezTo>
                  <a:lnTo>
                    <a:pt x="4638" y="3415"/>
                  </a:lnTo>
                  <a:cubicBezTo>
                    <a:pt x="5127" y="2592"/>
                    <a:pt x="4937" y="1462"/>
                    <a:pt x="4259" y="784"/>
                  </a:cubicBezTo>
                  <a:cubicBezTo>
                    <a:pt x="3758" y="255"/>
                    <a:pt x="3053" y="1"/>
                    <a:pt x="2338" y="1"/>
                  </a:cubicBezTo>
                  <a:close/>
                </a:path>
              </a:pathLst>
            </a:custGeom>
            <a:solidFill>
              <a:srgbClr val="EBAF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11"/>
            <p:cNvSpPr/>
            <p:nvPr/>
          </p:nvSpPr>
          <p:spPr>
            <a:xfrm flipH="1">
              <a:off x="5890488" y="1516534"/>
              <a:ext cx="61655" cy="172739"/>
            </a:xfrm>
            <a:custGeom>
              <a:rect b="b" l="l" r="r" t="t"/>
              <a:pathLst>
                <a:path extrusionOk="0" h="2967" w="1059">
                  <a:moveTo>
                    <a:pt x="752" y="1"/>
                  </a:moveTo>
                  <a:cubicBezTo>
                    <a:pt x="715" y="1"/>
                    <a:pt x="678" y="10"/>
                    <a:pt x="642" y="28"/>
                  </a:cubicBezTo>
                  <a:cubicBezTo>
                    <a:pt x="525" y="109"/>
                    <a:pt x="489" y="218"/>
                    <a:pt x="416" y="299"/>
                  </a:cubicBezTo>
                  <a:cubicBezTo>
                    <a:pt x="380" y="408"/>
                    <a:pt x="299" y="480"/>
                    <a:pt x="263" y="561"/>
                  </a:cubicBezTo>
                  <a:cubicBezTo>
                    <a:pt x="190" y="751"/>
                    <a:pt x="154" y="932"/>
                    <a:pt x="109" y="1122"/>
                  </a:cubicBezTo>
                  <a:cubicBezTo>
                    <a:pt x="37" y="1465"/>
                    <a:pt x="0" y="1800"/>
                    <a:pt x="0" y="2107"/>
                  </a:cubicBezTo>
                  <a:cubicBezTo>
                    <a:pt x="0" y="2632"/>
                    <a:pt x="73" y="2966"/>
                    <a:pt x="109" y="2966"/>
                  </a:cubicBezTo>
                  <a:cubicBezTo>
                    <a:pt x="109" y="2966"/>
                    <a:pt x="73" y="2632"/>
                    <a:pt x="109" y="2107"/>
                  </a:cubicBezTo>
                  <a:cubicBezTo>
                    <a:pt x="109" y="1836"/>
                    <a:pt x="154" y="1501"/>
                    <a:pt x="263" y="1158"/>
                  </a:cubicBezTo>
                  <a:cubicBezTo>
                    <a:pt x="299" y="1013"/>
                    <a:pt x="335" y="823"/>
                    <a:pt x="416" y="634"/>
                  </a:cubicBezTo>
                  <a:cubicBezTo>
                    <a:pt x="452" y="561"/>
                    <a:pt x="525" y="480"/>
                    <a:pt x="561" y="371"/>
                  </a:cubicBezTo>
                  <a:cubicBezTo>
                    <a:pt x="606" y="299"/>
                    <a:pt x="678" y="218"/>
                    <a:pt x="715" y="182"/>
                  </a:cubicBezTo>
                  <a:cubicBezTo>
                    <a:pt x="734" y="172"/>
                    <a:pt x="751" y="167"/>
                    <a:pt x="767" y="167"/>
                  </a:cubicBezTo>
                  <a:cubicBezTo>
                    <a:pt x="811" y="167"/>
                    <a:pt x="842" y="201"/>
                    <a:pt x="868" y="254"/>
                  </a:cubicBezTo>
                  <a:cubicBezTo>
                    <a:pt x="904" y="335"/>
                    <a:pt x="904" y="408"/>
                    <a:pt x="904" y="525"/>
                  </a:cubicBezTo>
                  <a:cubicBezTo>
                    <a:pt x="904" y="597"/>
                    <a:pt x="904" y="670"/>
                    <a:pt x="868" y="787"/>
                  </a:cubicBezTo>
                  <a:cubicBezTo>
                    <a:pt x="832" y="860"/>
                    <a:pt x="832" y="932"/>
                    <a:pt x="787" y="1049"/>
                  </a:cubicBezTo>
                  <a:cubicBezTo>
                    <a:pt x="715" y="1384"/>
                    <a:pt x="606" y="1691"/>
                    <a:pt x="525" y="1954"/>
                  </a:cubicBezTo>
                  <a:cubicBezTo>
                    <a:pt x="335" y="2478"/>
                    <a:pt x="226" y="2785"/>
                    <a:pt x="226" y="2785"/>
                  </a:cubicBezTo>
                  <a:cubicBezTo>
                    <a:pt x="263" y="2785"/>
                    <a:pt x="452" y="2514"/>
                    <a:pt x="642" y="1990"/>
                  </a:cubicBezTo>
                  <a:cubicBezTo>
                    <a:pt x="751" y="1728"/>
                    <a:pt x="868" y="1429"/>
                    <a:pt x="941" y="1086"/>
                  </a:cubicBezTo>
                  <a:cubicBezTo>
                    <a:pt x="977" y="1013"/>
                    <a:pt x="1013" y="896"/>
                    <a:pt x="1013" y="823"/>
                  </a:cubicBezTo>
                  <a:cubicBezTo>
                    <a:pt x="1058" y="706"/>
                    <a:pt x="1058" y="597"/>
                    <a:pt x="1058" y="525"/>
                  </a:cubicBezTo>
                  <a:cubicBezTo>
                    <a:pt x="1058" y="408"/>
                    <a:pt x="1058" y="299"/>
                    <a:pt x="1013" y="182"/>
                  </a:cubicBezTo>
                  <a:cubicBezTo>
                    <a:pt x="977" y="145"/>
                    <a:pt x="941" y="73"/>
                    <a:pt x="868" y="28"/>
                  </a:cubicBezTo>
                  <a:cubicBezTo>
                    <a:pt x="828" y="10"/>
                    <a:pt x="789" y="1"/>
                    <a:pt x="752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11"/>
            <p:cNvSpPr/>
            <p:nvPr/>
          </p:nvSpPr>
          <p:spPr>
            <a:xfrm flipH="1">
              <a:off x="5952085" y="1525500"/>
              <a:ext cx="52689" cy="170585"/>
            </a:xfrm>
            <a:custGeom>
              <a:rect b="b" l="l" r="r" t="t"/>
              <a:pathLst>
                <a:path extrusionOk="0" h="2930" w="905">
                  <a:moveTo>
                    <a:pt x="226" y="181"/>
                  </a:moveTo>
                  <a:cubicBezTo>
                    <a:pt x="226" y="181"/>
                    <a:pt x="262" y="217"/>
                    <a:pt x="299" y="254"/>
                  </a:cubicBezTo>
                  <a:cubicBezTo>
                    <a:pt x="299" y="290"/>
                    <a:pt x="335" y="326"/>
                    <a:pt x="380" y="371"/>
                  </a:cubicBezTo>
                  <a:cubicBezTo>
                    <a:pt x="416" y="443"/>
                    <a:pt x="452" y="552"/>
                    <a:pt x="452" y="633"/>
                  </a:cubicBezTo>
                  <a:cubicBezTo>
                    <a:pt x="525" y="823"/>
                    <a:pt x="561" y="968"/>
                    <a:pt x="606" y="1158"/>
                  </a:cubicBezTo>
                  <a:cubicBezTo>
                    <a:pt x="642" y="1501"/>
                    <a:pt x="642" y="1800"/>
                    <a:pt x="678" y="2098"/>
                  </a:cubicBezTo>
                  <a:cubicBezTo>
                    <a:pt x="692" y="2302"/>
                    <a:pt x="718" y="2472"/>
                    <a:pt x="747" y="2604"/>
                  </a:cubicBezTo>
                  <a:lnTo>
                    <a:pt x="747" y="2604"/>
                  </a:lnTo>
                  <a:cubicBezTo>
                    <a:pt x="675" y="2476"/>
                    <a:pt x="585" y="2307"/>
                    <a:pt x="489" y="2098"/>
                  </a:cubicBezTo>
                  <a:cubicBezTo>
                    <a:pt x="380" y="1872"/>
                    <a:pt x="262" y="1574"/>
                    <a:pt x="190" y="1194"/>
                  </a:cubicBezTo>
                  <a:cubicBezTo>
                    <a:pt x="154" y="1049"/>
                    <a:pt x="154" y="859"/>
                    <a:pt x="154" y="669"/>
                  </a:cubicBezTo>
                  <a:lnTo>
                    <a:pt x="154" y="516"/>
                  </a:lnTo>
                  <a:cubicBezTo>
                    <a:pt x="154" y="480"/>
                    <a:pt x="154" y="443"/>
                    <a:pt x="190" y="371"/>
                  </a:cubicBezTo>
                  <a:lnTo>
                    <a:pt x="190" y="254"/>
                  </a:lnTo>
                  <a:cubicBezTo>
                    <a:pt x="226" y="217"/>
                    <a:pt x="226" y="181"/>
                    <a:pt x="226" y="181"/>
                  </a:cubicBezTo>
                  <a:close/>
                  <a:moveTo>
                    <a:pt x="226" y="0"/>
                  </a:moveTo>
                  <a:cubicBezTo>
                    <a:pt x="199" y="0"/>
                    <a:pt x="172" y="9"/>
                    <a:pt x="154" y="28"/>
                  </a:cubicBezTo>
                  <a:cubicBezTo>
                    <a:pt x="73" y="64"/>
                    <a:pt x="73" y="145"/>
                    <a:pt x="36" y="181"/>
                  </a:cubicBezTo>
                  <a:cubicBezTo>
                    <a:pt x="36" y="254"/>
                    <a:pt x="36" y="290"/>
                    <a:pt x="0" y="371"/>
                  </a:cubicBezTo>
                  <a:lnTo>
                    <a:pt x="0" y="516"/>
                  </a:lnTo>
                  <a:lnTo>
                    <a:pt x="0" y="669"/>
                  </a:lnTo>
                  <a:cubicBezTo>
                    <a:pt x="0" y="859"/>
                    <a:pt x="0" y="1049"/>
                    <a:pt x="36" y="1230"/>
                  </a:cubicBezTo>
                  <a:cubicBezTo>
                    <a:pt x="109" y="1610"/>
                    <a:pt x="262" y="1908"/>
                    <a:pt x="380" y="2134"/>
                  </a:cubicBezTo>
                  <a:cubicBezTo>
                    <a:pt x="489" y="2405"/>
                    <a:pt x="642" y="2586"/>
                    <a:pt x="715" y="2704"/>
                  </a:cubicBezTo>
                  <a:cubicBezTo>
                    <a:pt x="747" y="2733"/>
                    <a:pt x="773" y="2761"/>
                    <a:pt x="795" y="2786"/>
                  </a:cubicBezTo>
                  <a:lnTo>
                    <a:pt x="795" y="2786"/>
                  </a:lnTo>
                  <a:cubicBezTo>
                    <a:pt x="825" y="2880"/>
                    <a:pt x="854" y="2930"/>
                    <a:pt x="868" y="2930"/>
                  </a:cubicBezTo>
                  <a:cubicBezTo>
                    <a:pt x="868" y="2930"/>
                    <a:pt x="866" y="2907"/>
                    <a:pt x="862" y="2864"/>
                  </a:cubicBezTo>
                  <a:lnTo>
                    <a:pt x="862" y="2864"/>
                  </a:lnTo>
                  <a:cubicBezTo>
                    <a:pt x="878" y="2883"/>
                    <a:pt x="891" y="2894"/>
                    <a:pt x="904" y="2894"/>
                  </a:cubicBezTo>
                  <a:cubicBezTo>
                    <a:pt x="904" y="2882"/>
                    <a:pt x="886" y="2849"/>
                    <a:pt x="854" y="2793"/>
                  </a:cubicBezTo>
                  <a:lnTo>
                    <a:pt x="854" y="2793"/>
                  </a:lnTo>
                  <a:cubicBezTo>
                    <a:pt x="840" y="2646"/>
                    <a:pt x="815" y="2389"/>
                    <a:pt x="787" y="2062"/>
                  </a:cubicBezTo>
                  <a:cubicBezTo>
                    <a:pt x="787" y="1800"/>
                    <a:pt x="787" y="1501"/>
                    <a:pt x="751" y="1121"/>
                  </a:cubicBezTo>
                  <a:cubicBezTo>
                    <a:pt x="715" y="968"/>
                    <a:pt x="678" y="778"/>
                    <a:pt x="606" y="597"/>
                  </a:cubicBezTo>
                  <a:cubicBezTo>
                    <a:pt x="606" y="480"/>
                    <a:pt x="561" y="407"/>
                    <a:pt x="525" y="290"/>
                  </a:cubicBezTo>
                  <a:cubicBezTo>
                    <a:pt x="489" y="254"/>
                    <a:pt x="452" y="217"/>
                    <a:pt x="452" y="181"/>
                  </a:cubicBezTo>
                  <a:cubicBezTo>
                    <a:pt x="416" y="145"/>
                    <a:pt x="416" y="100"/>
                    <a:pt x="380" y="100"/>
                  </a:cubicBezTo>
                  <a:cubicBezTo>
                    <a:pt x="380" y="64"/>
                    <a:pt x="335" y="28"/>
                    <a:pt x="299" y="28"/>
                  </a:cubicBezTo>
                  <a:cubicBezTo>
                    <a:pt x="281" y="9"/>
                    <a:pt x="253" y="0"/>
                    <a:pt x="226" y="0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11"/>
            <p:cNvSpPr/>
            <p:nvPr/>
          </p:nvSpPr>
          <p:spPr>
            <a:xfrm flipH="1">
              <a:off x="5557294" y="1603572"/>
              <a:ext cx="537487" cy="331505"/>
            </a:xfrm>
            <a:custGeom>
              <a:rect b="b" l="l" r="r" t="t"/>
              <a:pathLst>
                <a:path extrusionOk="0" h="5694" w="9232">
                  <a:moveTo>
                    <a:pt x="5434" y="0"/>
                  </a:moveTo>
                  <a:cubicBezTo>
                    <a:pt x="4592" y="0"/>
                    <a:pt x="3741" y="128"/>
                    <a:pt x="2975" y="495"/>
                  </a:cubicBezTo>
                  <a:cubicBezTo>
                    <a:pt x="2604" y="648"/>
                    <a:pt x="2261" y="911"/>
                    <a:pt x="1962" y="1209"/>
                  </a:cubicBezTo>
                  <a:cubicBezTo>
                    <a:pt x="1882" y="1289"/>
                    <a:pt x="1264" y="2128"/>
                    <a:pt x="1283" y="2149"/>
                  </a:cubicBezTo>
                  <a:lnTo>
                    <a:pt x="1283" y="2149"/>
                  </a:lnTo>
                  <a:cubicBezTo>
                    <a:pt x="1210" y="2121"/>
                    <a:pt x="1134" y="2109"/>
                    <a:pt x="1058" y="2109"/>
                  </a:cubicBezTo>
                  <a:cubicBezTo>
                    <a:pt x="738" y="2109"/>
                    <a:pt x="409" y="2331"/>
                    <a:pt x="226" y="2601"/>
                  </a:cubicBezTo>
                  <a:cubicBezTo>
                    <a:pt x="36" y="2945"/>
                    <a:pt x="0" y="3361"/>
                    <a:pt x="0" y="3777"/>
                  </a:cubicBezTo>
                  <a:cubicBezTo>
                    <a:pt x="36" y="4409"/>
                    <a:pt x="190" y="5088"/>
                    <a:pt x="452" y="5693"/>
                  </a:cubicBezTo>
                  <a:lnTo>
                    <a:pt x="8743" y="5431"/>
                  </a:lnTo>
                  <a:cubicBezTo>
                    <a:pt x="9077" y="5169"/>
                    <a:pt x="9231" y="4681"/>
                    <a:pt x="9077" y="4265"/>
                  </a:cubicBezTo>
                  <a:cubicBezTo>
                    <a:pt x="9005" y="4111"/>
                    <a:pt x="8851" y="3957"/>
                    <a:pt x="8707" y="3957"/>
                  </a:cubicBezTo>
                  <a:cubicBezTo>
                    <a:pt x="9041" y="3397"/>
                    <a:pt x="9114" y="2683"/>
                    <a:pt x="8933" y="2041"/>
                  </a:cubicBezTo>
                  <a:cubicBezTo>
                    <a:pt x="8517" y="721"/>
                    <a:pt x="7043" y="115"/>
                    <a:pt x="5768" y="6"/>
                  </a:cubicBezTo>
                  <a:cubicBezTo>
                    <a:pt x="5657" y="2"/>
                    <a:pt x="5545" y="0"/>
                    <a:pt x="5434" y="0"/>
                  </a:cubicBezTo>
                  <a:close/>
                </a:path>
              </a:pathLst>
            </a:custGeom>
            <a:solidFill>
              <a:srgbClr val="EBAF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11"/>
            <p:cNvSpPr/>
            <p:nvPr/>
          </p:nvSpPr>
          <p:spPr>
            <a:xfrm flipH="1">
              <a:off x="5555203" y="1864570"/>
              <a:ext cx="59035" cy="123135"/>
            </a:xfrm>
            <a:custGeom>
              <a:rect b="b" l="l" r="r" t="t"/>
              <a:pathLst>
                <a:path extrusionOk="0" h="2115" w="1014">
                  <a:moveTo>
                    <a:pt x="378" y="1"/>
                  </a:moveTo>
                  <a:cubicBezTo>
                    <a:pt x="208" y="1"/>
                    <a:pt x="32" y="105"/>
                    <a:pt x="1" y="270"/>
                  </a:cubicBezTo>
                  <a:lnTo>
                    <a:pt x="73" y="2114"/>
                  </a:lnTo>
                  <a:cubicBezTo>
                    <a:pt x="371" y="1961"/>
                    <a:pt x="634" y="1698"/>
                    <a:pt x="823" y="1400"/>
                  </a:cubicBezTo>
                  <a:cubicBezTo>
                    <a:pt x="977" y="1102"/>
                    <a:pt x="1013" y="722"/>
                    <a:pt x="860" y="379"/>
                  </a:cubicBezTo>
                  <a:cubicBezTo>
                    <a:pt x="787" y="234"/>
                    <a:pt x="634" y="44"/>
                    <a:pt x="453" y="8"/>
                  </a:cubicBezTo>
                  <a:cubicBezTo>
                    <a:pt x="428" y="3"/>
                    <a:pt x="403" y="1"/>
                    <a:pt x="378" y="1"/>
                  </a:cubicBezTo>
                  <a:close/>
                </a:path>
              </a:pathLst>
            </a:custGeom>
            <a:solidFill>
              <a:srgbClr val="D38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11"/>
            <p:cNvSpPr/>
            <p:nvPr/>
          </p:nvSpPr>
          <p:spPr>
            <a:xfrm flipH="1">
              <a:off x="5553107" y="1891293"/>
              <a:ext cx="50593" cy="74289"/>
            </a:xfrm>
            <a:custGeom>
              <a:rect b="b" l="l" r="r" t="t"/>
              <a:pathLst>
                <a:path extrusionOk="0" h="1276" w="869">
                  <a:moveTo>
                    <a:pt x="453" y="1"/>
                  </a:moveTo>
                  <a:cubicBezTo>
                    <a:pt x="344" y="1"/>
                    <a:pt x="272" y="109"/>
                    <a:pt x="190" y="191"/>
                  </a:cubicBezTo>
                  <a:cubicBezTo>
                    <a:pt x="118" y="335"/>
                    <a:pt x="46" y="489"/>
                    <a:pt x="1" y="643"/>
                  </a:cubicBezTo>
                  <a:lnTo>
                    <a:pt x="1" y="787"/>
                  </a:lnTo>
                  <a:cubicBezTo>
                    <a:pt x="1" y="941"/>
                    <a:pt x="46" y="1131"/>
                    <a:pt x="82" y="1276"/>
                  </a:cubicBezTo>
                  <a:cubicBezTo>
                    <a:pt x="118" y="1276"/>
                    <a:pt x="154" y="1239"/>
                    <a:pt x="190" y="1203"/>
                  </a:cubicBezTo>
                  <a:cubicBezTo>
                    <a:pt x="272" y="1167"/>
                    <a:pt x="344" y="1095"/>
                    <a:pt x="380" y="1013"/>
                  </a:cubicBezTo>
                  <a:cubicBezTo>
                    <a:pt x="534" y="869"/>
                    <a:pt x="868" y="37"/>
                    <a:pt x="453" y="1"/>
                  </a:cubicBezTo>
                  <a:close/>
                </a:path>
              </a:pathLst>
            </a:custGeom>
            <a:solidFill>
              <a:srgbClr val="CD7F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11"/>
            <p:cNvSpPr/>
            <p:nvPr/>
          </p:nvSpPr>
          <p:spPr>
            <a:xfrm flipH="1">
              <a:off x="5574707" y="1891293"/>
              <a:ext cx="33185" cy="59035"/>
            </a:xfrm>
            <a:custGeom>
              <a:rect b="b" l="l" r="r" t="t"/>
              <a:pathLst>
                <a:path extrusionOk="0" h="1014" w="570">
                  <a:moveTo>
                    <a:pt x="570" y="1"/>
                  </a:moveTo>
                  <a:cubicBezTo>
                    <a:pt x="525" y="1"/>
                    <a:pt x="299" y="109"/>
                    <a:pt x="154" y="453"/>
                  </a:cubicBezTo>
                  <a:cubicBezTo>
                    <a:pt x="0" y="751"/>
                    <a:pt x="36" y="1013"/>
                    <a:pt x="73" y="1013"/>
                  </a:cubicBezTo>
                  <a:cubicBezTo>
                    <a:pt x="118" y="1013"/>
                    <a:pt x="118" y="751"/>
                    <a:pt x="262" y="489"/>
                  </a:cubicBezTo>
                  <a:cubicBezTo>
                    <a:pt x="380" y="227"/>
                    <a:pt x="570" y="37"/>
                    <a:pt x="570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11"/>
            <p:cNvSpPr/>
            <p:nvPr/>
          </p:nvSpPr>
          <p:spPr>
            <a:xfrm flipH="1">
              <a:off x="5583614" y="1912892"/>
              <a:ext cx="13216" cy="44247"/>
            </a:xfrm>
            <a:custGeom>
              <a:rect b="b" l="l" r="r" t="t"/>
              <a:pathLst>
                <a:path extrusionOk="0" h="760" w="227">
                  <a:moveTo>
                    <a:pt x="36" y="1"/>
                  </a:moveTo>
                  <a:lnTo>
                    <a:pt x="36" y="1"/>
                  </a:lnTo>
                  <a:cubicBezTo>
                    <a:pt x="0" y="46"/>
                    <a:pt x="72" y="190"/>
                    <a:pt x="72" y="380"/>
                  </a:cubicBezTo>
                  <a:cubicBezTo>
                    <a:pt x="109" y="570"/>
                    <a:pt x="36" y="724"/>
                    <a:pt x="36" y="760"/>
                  </a:cubicBezTo>
                  <a:cubicBezTo>
                    <a:pt x="72" y="760"/>
                    <a:pt x="109" y="724"/>
                    <a:pt x="154" y="679"/>
                  </a:cubicBezTo>
                  <a:cubicBezTo>
                    <a:pt x="190" y="606"/>
                    <a:pt x="226" y="498"/>
                    <a:pt x="226" y="380"/>
                  </a:cubicBezTo>
                  <a:cubicBezTo>
                    <a:pt x="226" y="272"/>
                    <a:pt x="190" y="154"/>
                    <a:pt x="109" y="82"/>
                  </a:cubicBezTo>
                  <a:cubicBezTo>
                    <a:pt x="72" y="46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11"/>
            <p:cNvSpPr/>
            <p:nvPr/>
          </p:nvSpPr>
          <p:spPr>
            <a:xfrm flipH="1">
              <a:off x="5934735" y="2031310"/>
              <a:ext cx="105320" cy="66021"/>
            </a:xfrm>
            <a:custGeom>
              <a:rect b="b" l="l" r="r" t="t"/>
              <a:pathLst>
                <a:path extrusionOk="0" h="1134" w="1809">
                  <a:moveTo>
                    <a:pt x="1" y="1"/>
                  </a:moveTo>
                  <a:cubicBezTo>
                    <a:pt x="37" y="344"/>
                    <a:pt x="227" y="724"/>
                    <a:pt x="534" y="950"/>
                  </a:cubicBezTo>
                  <a:cubicBezTo>
                    <a:pt x="689" y="1067"/>
                    <a:pt x="875" y="1133"/>
                    <a:pt x="1060" y="1133"/>
                  </a:cubicBezTo>
                  <a:cubicBezTo>
                    <a:pt x="1232" y="1133"/>
                    <a:pt x="1403" y="1076"/>
                    <a:pt x="1547" y="950"/>
                  </a:cubicBezTo>
                  <a:cubicBezTo>
                    <a:pt x="1664" y="869"/>
                    <a:pt x="1736" y="760"/>
                    <a:pt x="1809" y="6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BAF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11"/>
            <p:cNvSpPr/>
            <p:nvPr/>
          </p:nvSpPr>
          <p:spPr>
            <a:xfrm flipH="1">
              <a:off x="5572606" y="2051338"/>
              <a:ext cx="502206" cy="361663"/>
            </a:xfrm>
            <a:custGeom>
              <a:rect b="b" l="l" r="r" t="t"/>
              <a:pathLst>
                <a:path extrusionOk="0" h="6212" w="8626">
                  <a:moveTo>
                    <a:pt x="5082" y="0"/>
                  </a:moveTo>
                  <a:cubicBezTo>
                    <a:pt x="4476" y="0"/>
                    <a:pt x="3916" y="36"/>
                    <a:pt x="3310" y="36"/>
                  </a:cubicBezTo>
                  <a:lnTo>
                    <a:pt x="3391" y="73"/>
                  </a:lnTo>
                  <a:cubicBezTo>
                    <a:pt x="3427" y="904"/>
                    <a:pt x="3391" y="1736"/>
                    <a:pt x="3274" y="2523"/>
                  </a:cubicBezTo>
                  <a:cubicBezTo>
                    <a:pt x="2559" y="2785"/>
                    <a:pt x="1809" y="3092"/>
                    <a:pt x="1086" y="3391"/>
                  </a:cubicBezTo>
                  <a:cubicBezTo>
                    <a:pt x="634" y="3617"/>
                    <a:pt x="263" y="3770"/>
                    <a:pt x="1" y="4259"/>
                  </a:cubicBezTo>
                  <a:cubicBezTo>
                    <a:pt x="335" y="4675"/>
                    <a:pt x="715" y="5127"/>
                    <a:pt x="1167" y="5461"/>
                  </a:cubicBezTo>
                  <a:cubicBezTo>
                    <a:pt x="1692" y="5805"/>
                    <a:pt x="2333" y="5985"/>
                    <a:pt x="2975" y="6067"/>
                  </a:cubicBezTo>
                  <a:cubicBezTo>
                    <a:pt x="3653" y="6175"/>
                    <a:pt x="4331" y="6211"/>
                    <a:pt x="5010" y="6211"/>
                  </a:cubicBezTo>
                  <a:cubicBezTo>
                    <a:pt x="5688" y="6211"/>
                    <a:pt x="6402" y="6139"/>
                    <a:pt x="6890" y="5651"/>
                  </a:cubicBezTo>
                  <a:cubicBezTo>
                    <a:pt x="7414" y="5163"/>
                    <a:pt x="7984" y="4855"/>
                    <a:pt x="8545" y="4485"/>
                  </a:cubicBezTo>
                  <a:cubicBezTo>
                    <a:pt x="8626" y="4069"/>
                    <a:pt x="8364" y="3653"/>
                    <a:pt x="8056" y="3427"/>
                  </a:cubicBezTo>
                  <a:cubicBezTo>
                    <a:pt x="7722" y="3201"/>
                    <a:pt x="7306" y="3092"/>
                    <a:pt x="6926" y="3011"/>
                  </a:cubicBezTo>
                  <a:cubicBezTo>
                    <a:pt x="6366" y="2866"/>
                    <a:pt x="5760" y="2713"/>
                    <a:pt x="5199" y="2559"/>
                  </a:cubicBezTo>
                  <a:cubicBezTo>
                    <a:pt x="5154" y="1736"/>
                    <a:pt x="5118" y="868"/>
                    <a:pt x="5082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11"/>
            <p:cNvSpPr/>
            <p:nvPr/>
          </p:nvSpPr>
          <p:spPr>
            <a:xfrm flipH="1">
              <a:off x="5993650" y="2425631"/>
              <a:ext cx="355375" cy="626214"/>
            </a:xfrm>
            <a:custGeom>
              <a:rect b="b" l="l" r="r" t="t"/>
              <a:pathLst>
                <a:path extrusionOk="0" h="10756" w="6104">
                  <a:moveTo>
                    <a:pt x="2961" y="1"/>
                  </a:moveTo>
                  <a:cubicBezTo>
                    <a:pt x="2863" y="1"/>
                    <a:pt x="2754" y="29"/>
                    <a:pt x="2631" y="90"/>
                  </a:cubicBezTo>
                  <a:cubicBezTo>
                    <a:pt x="2297" y="280"/>
                    <a:pt x="1999" y="650"/>
                    <a:pt x="1727" y="958"/>
                  </a:cubicBezTo>
                  <a:cubicBezTo>
                    <a:pt x="1429" y="1256"/>
                    <a:pt x="1167" y="1555"/>
                    <a:pt x="868" y="1862"/>
                  </a:cubicBezTo>
                  <a:cubicBezTo>
                    <a:pt x="525" y="2233"/>
                    <a:pt x="145" y="2648"/>
                    <a:pt x="73" y="3173"/>
                  </a:cubicBezTo>
                  <a:cubicBezTo>
                    <a:pt x="0" y="3968"/>
                    <a:pt x="227" y="4755"/>
                    <a:pt x="525" y="5433"/>
                  </a:cubicBezTo>
                  <a:cubicBezTo>
                    <a:pt x="1094" y="6645"/>
                    <a:pt x="1809" y="7775"/>
                    <a:pt x="2595" y="8823"/>
                  </a:cubicBezTo>
                  <a:cubicBezTo>
                    <a:pt x="3011" y="9357"/>
                    <a:pt x="3391" y="9728"/>
                    <a:pt x="3843" y="10107"/>
                  </a:cubicBezTo>
                  <a:cubicBezTo>
                    <a:pt x="4105" y="10333"/>
                    <a:pt x="4331" y="10596"/>
                    <a:pt x="4666" y="10713"/>
                  </a:cubicBezTo>
                  <a:cubicBezTo>
                    <a:pt x="4743" y="10742"/>
                    <a:pt x="4817" y="10755"/>
                    <a:pt x="4889" y="10755"/>
                  </a:cubicBezTo>
                  <a:cubicBezTo>
                    <a:pt x="5553" y="10755"/>
                    <a:pt x="5961" y="9601"/>
                    <a:pt x="6067" y="9095"/>
                  </a:cubicBezTo>
                  <a:cubicBezTo>
                    <a:pt x="6103" y="8823"/>
                    <a:pt x="6067" y="8525"/>
                    <a:pt x="5913" y="8299"/>
                  </a:cubicBezTo>
                  <a:lnTo>
                    <a:pt x="5877" y="8263"/>
                  </a:lnTo>
                  <a:cubicBezTo>
                    <a:pt x="5877" y="8263"/>
                    <a:pt x="5841" y="8299"/>
                    <a:pt x="5796" y="8299"/>
                  </a:cubicBezTo>
                  <a:cubicBezTo>
                    <a:pt x="5497" y="8597"/>
                    <a:pt x="5308" y="8941"/>
                    <a:pt x="5045" y="9239"/>
                  </a:cubicBezTo>
                  <a:cubicBezTo>
                    <a:pt x="5045" y="9239"/>
                    <a:pt x="5045" y="9276"/>
                    <a:pt x="5009" y="9276"/>
                  </a:cubicBezTo>
                  <a:cubicBezTo>
                    <a:pt x="5009" y="9276"/>
                    <a:pt x="4973" y="9239"/>
                    <a:pt x="4973" y="9203"/>
                  </a:cubicBezTo>
                  <a:cubicBezTo>
                    <a:pt x="4666" y="8715"/>
                    <a:pt x="4485" y="8145"/>
                    <a:pt x="4259" y="7621"/>
                  </a:cubicBezTo>
                  <a:cubicBezTo>
                    <a:pt x="3951" y="6943"/>
                    <a:pt x="3689" y="6193"/>
                    <a:pt x="3427" y="5514"/>
                  </a:cubicBezTo>
                  <a:cubicBezTo>
                    <a:pt x="3237" y="5026"/>
                    <a:pt x="3047" y="4529"/>
                    <a:pt x="2939" y="4041"/>
                  </a:cubicBezTo>
                  <a:cubicBezTo>
                    <a:pt x="2939" y="4005"/>
                    <a:pt x="2903" y="3932"/>
                    <a:pt x="2903" y="3851"/>
                  </a:cubicBezTo>
                  <a:cubicBezTo>
                    <a:pt x="2857" y="3742"/>
                    <a:pt x="3762" y="3101"/>
                    <a:pt x="3879" y="2992"/>
                  </a:cubicBezTo>
                  <a:cubicBezTo>
                    <a:pt x="4259" y="2685"/>
                    <a:pt x="4485" y="2576"/>
                    <a:pt x="4214" y="2088"/>
                  </a:cubicBezTo>
                  <a:cubicBezTo>
                    <a:pt x="3951" y="1591"/>
                    <a:pt x="3807" y="1030"/>
                    <a:pt x="3536" y="506"/>
                  </a:cubicBezTo>
                  <a:cubicBezTo>
                    <a:pt x="3404" y="203"/>
                    <a:pt x="3224" y="1"/>
                    <a:pt x="2961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11"/>
            <p:cNvSpPr/>
            <p:nvPr/>
          </p:nvSpPr>
          <p:spPr>
            <a:xfrm flipH="1">
              <a:off x="5327271" y="4475072"/>
              <a:ext cx="295874" cy="219955"/>
            </a:xfrm>
            <a:custGeom>
              <a:rect b="b" l="l" r="r" t="t"/>
              <a:pathLst>
                <a:path extrusionOk="0" h="3778" w="5082">
                  <a:moveTo>
                    <a:pt x="1188" y="0"/>
                  </a:moveTo>
                  <a:cubicBezTo>
                    <a:pt x="860" y="0"/>
                    <a:pt x="303" y="54"/>
                    <a:pt x="226" y="112"/>
                  </a:cubicBezTo>
                  <a:cubicBezTo>
                    <a:pt x="154" y="184"/>
                    <a:pt x="72" y="338"/>
                    <a:pt x="36" y="518"/>
                  </a:cubicBezTo>
                  <a:cubicBezTo>
                    <a:pt x="0" y="1468"/>
                    <a:pt x="0" y="2408"/>
                    <a:pt x="0" y="3384"/>
                  </a:cubicBezTo>
                  <a:cubicBezTo>
                    <a:pt x="226" y="3502"/>
                    <a:pt x="1013" y="3647"/>
                    <a:pt x="1130" y="3647"/>
                  </a:cubicBezTo>
                  <a:cubicBezTo>
                    <a:pt x="1614" y="3735"/>
                    <a:pt x="2118" y="3778"/>
                    <a:pt x="2612" y="3778"/>
                  </a:cubicBezTo>
                  <a:cubicBezTo>
                    <a:pt x="2774" y="3778"/>
                    <a:pt x="2934" y="3773"/>
                    <a:pt x="3092" y="3764"/>
                  </a:cubicBezTo>
                  <a:lnTo>
                    <a:pt x="3616" y="3764"/>
                  </a:lnTo>
                  <a:cubicBezTo>
                    <a:pt x="4222" y="3728"/>
                    <a:pt x="5081" y="3647"/>
                    <a:pt x="5045" y="3574"/>
                  </a:cubicBezTo>
                  <a:cubicBezTo>
                    <a:pt x="4973" y="3005"/>
                    <a:pt x="4557" y="2706"/>
                    <a:pt x="4032" y="2480"/>
                  </a:cubicBezTo>
                  <a:cubicBezTo>
                    <a:pt x="3499" y="2254"/>
                    <a:pt x="2938" y="2182"/>
                    <a:pt x="2414" y="1992"/>
                  </a:cubicBezTo>
                  <a:cubicBezTo>
                    <a:pt x="2188" y="1920"/>
                    <a:pt x="1917" y="1838"/>
                    <a:pt x="1772" y="1649"/>
                  </a:cubicBezTo>
                  <a:cubicBezTo>
                    <a:pt x="1356" y="1242"/>
                    <a:pt x="1546" y="518"/>
                    <a:pt x="1429" y="30"/>
                  </a:cubicBezTo>
                  <a:cubicBezTo>
                    <a:pt x="1418" y="9"/>
                    <a:pt x="1322" y="0"/>
                    <a:pt x="1188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11"/>
            <p:cNvSpPr/>
            <p:nvPr/>
          </p:nvSpPr>
          <p:spPr>
            <a:xfrm flipH="1">
              <a:off x="5923673" y="4470473"/>
              <a:ext cx="111666" cy="183044"/>
            </a:xfrm>
            <a:custGeom>
              <a:rect b="b" l="l" r="r" t="t"/>
              <a:pathLst>
                <a:path extrusionOk="0" h="3144" w="1918">
                  <a:moveTo>
                    <a:pt x="1583" y="1"/>
                  </a:moveTo>
                  <a:lnTo>
                    <a:pt x="372" y="37"/>
                  </a:lnTo>
                  <a:cubicBezTo>
                    <a:pt x="227" y="1049"/>
                    <a:pt x="109" y="2071"/>
                    <a:pt x="1" y="3084"/>
                  </a:cubicBezTo>
                  <a:cubicBezTo>
                    <a:pt x="453" y="3116"/>
                    <a:pt x="910" y="3144"/>
                    <a:pt x="1368" y="3144"/>
                  </a:cubicBezTo>
                  <a:cubicBezTo>
                    <a:pt x="1551" y="3144"/>
                    <a:pt x="1734" y="3139"/>
                    <a:pt x="1918" y="3129"/>
                  </a:cubicBezTo>
                  <a:cubicBezTo>
                    <a:pt x="1881" y="2071"/>
                    <a:pt x="1764" y="1049"/>
                    <a:pt x="1583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11"/>
            <p:cNvSpPr/>
            <p:nvPr/>
          </p:nvSpPr>
          <p:spPr>
            <a:xfrm flipH="1">
              <a:off x="5327271" y="4584176"/>
              <a:ext cx="295874" cy="110851"/>
            </a:xfrm>
            <a:custGeom>
              <a:rect b="b" l="l" r="r" t="t"/>
              <a:pathLst>
                <a:path extrusionOk="0" h="1904" w="5082">
                  <a:moveTo>
                    <a:pt x="2107" y="1"/>
                  </a:moveTo>
                  <a:cubicBezTo>
                    <a:pt x="1736" y="154"/>
                    <a:pt x="1392" y="344"/>
                    <a:pt x="1094" y="570"/>
                  </a:cubicBezTo>
                  <a:cubicBezTo>
                    <a:pt x="750" y="380"/>
                    <a:pt x="380" y="190"/>
                    <a:pt x="0" y="118"/>
                  </a:cubicBezTo>
                  <a:lnTo>
                    <a:pt x="0" y="1510"/>
                  </a:lnTo>
                  <a:cubicBezTo>
                    <a:pt x="226" y="1628"/>
                    <a:pt x="1013" y="1773"/>
                    <a:pt x="1130" y="1773"/>
                  </a:cubicBezTo>
                  <a:cubicBezTo>
                    <a:pt x="1614" y="1861"/>
                    <a:pt x="2118" y="1904"/>
                    <a:pt x="2612" y="1904"/>
                  </a:cubicBezTo>
                  <a:cubicBezTo>
                    <a:pt x="2774" y="1904"/>
                    <a:pt x="2934" y="1899"/>
                    <a:pt x="3092" y="1890"/>
                  </a:cubicBezTo>
                  <a:lnTo>
                    <a:pt x="3616" y="1890"/>
                  </a:lnTo>
                  <a:cubicBezTo>
                    <a:pt x="4222" y="1854"/>
                    <a:pt x="5081" y="1773"/>
                    <a:pt x="5045" y="1700"/>
                  </a:cubicBezTo>
                  <a:cubicBezTo>
                    <a:pt x="4973" y="1131"/>
                    <a:pt x="4557" y="832"/>
                    <a:pt x="4032" y="606"/>
                  </a:cubicBezTo>
                  <a:cubicBezTo>
                    <a:pt x="3499" y="380"/>
                    <a:pt x="2938" y="308"/>
                    <a:pt x="2414" y="118"/>
                  </a:cubicBezTo>
                  <a:cubicBezTo>
                    <a:pt x="2296" y="82"/>
                    <a:pt x="2188" y="46"/>
                    <a:pt x="2107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11"/>
            <p:cNvSpPr/>
            <p:nvPr/>
          </p:nvSpPr>
          <p:spPr>
            <a:xfrm flipH="1">
              <a:off x="5879949" y="4557162"/>
              <a:ext cx="203770" cy="128666"/>
            </a:xfrm>
            <a:custGeom>
              <a:rect b="b" l="l" r="r" t="t"/>
              <a:pathLst>
                <a:path extrusionOk="0" h="2210" w="3500">
                  <a:moveTo>
                    <a:pt x="1788" y="1"/>
                  </a:moveTo>
                  <a:cubicBezTo>
                    <a:pt x="1513" y="1"/>
                    <a:pt x="1247" y="65"/>
                    <a:pt x="1013" y="239"/>
                  </a:cubicBezTo>
                  <a:cubicBezTo>
                    <a:pt x="751" y="428"/>
                    <a:pt x="525" y="654"/>
                    <a:pt x="380" y="917"/>
                  </a:cubicBezTo>
                  <a:cubicBezTo>
                    <a:pt x="335" y="998"/>
                    <a:pt x="0" y="1712"/>
                    <a:pt x="72" y="1785"/>
                  </a:cubicBezTo>
                  <a:cubicBezTo>
                    <a:pt x="262" y="1902"/>
                    <a:pt x="452" y="2011"/>
                    <a:pt x="678" y="2047"/>
                  </a:cubicBezTo>
                  <a:cubicBezTo>
                    <a:pt x="1021" y="2144"/>
                    <a:pt x="1364" y="2210"/>
                    <a:pt x="1727" y="2210"/>
                  </a:cubicBezTo>
                  <a:cubicBezTo>
                    <a:pt x="1804" y="2210"/>
                    <a:pt x="1883" y="2207"/>
                    <a:pt x="1962" y="2200"/>
                  </a:cubicBezTo>
                  <a:cubicBezTo>
                    <a:pt x="2523" y="2200"/>
                    <a:pt x="3011" y="2011"/>
                    <a:pt x="3499" y="1785"/>
                  </a:cubicBezTo>
                  <a:cubicBezTo>
                    <a:pt x="3499" y="1748"/>
                    <a:pt x="3463" y="1748"/>
                    <a:pt x="3463" y="1712"/>
                  </a:cubicBezTo>
                  <a:cubicBezTo>
                    <a:pt x="3427" y="1522"/>
                    <a:pt x="3391" y="1369"/>
                    <a:pt x="3354" y="1224"/>
                  </a:cubicBezTo>
                  <a:cubicBezTo>
                    <a:pt x="3201" y="691"/>
                    <a:pt x="3092" y="320"/>
                    <a:pt x="2559" y="130"/>
                  </a:cubicBezTo>
                  <a:cubicBezTo>
                    <a:pt x="2306" y="56"/>
                    <a:pt x="2044" y="1"/>
                    <a:pt x="1788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11"/>
            <p:cNvSpPr/>
            <p:nvPr/>
          </p:nvSpPr>
          <p:spPr>
            <a:xfrm flipH="1">
              <a:off x="5513632" y="3086655"/>
              <a:ext cx="223739" cy="1442866"/>
            </a:xfrm>
            <a:custGeom>
              <a:rect b="b" l="l" r="r" t="t"/>
              <a:pathLst>
                <a:path extrusionOk="0" h="24783" w="3843">
                  <a:moveTo>
                    <a:pt x="3770" y="1"/>
                  </a:moveTo>
                  <a:lnTo>
                    <a:pt x="0" y="146"/>
                  </a:lnTo>
                  <a:lnTo>
                    <a:pt x="1618" y="24782"/>
                  </a:lnTo>
                  <a:lnTo>
                    <a:pt x="3843" y="24782"/>
                  </a:lnTo>
                  <a:lnTo>
                    <a:pt x="3770" y="1"/>
                  </a:ln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11"/>
            <p:cNvSpPr/>
            <p:nvPr/>
          </p:nvSpPr>
          <p:spPr>
            <a:xfrm flipH="1">
              <a:off x="5783130" y="3086655"/>
              <a:ext cx="256925" cy="1442866"/>
            </a:xfrm>
            <a:custGeom>
              <a:rect b="b" l="l" r="r" t="t"/>
              <a:pathLst>
                <a:path extrusionOk="0" h="24783" w="4413">
                  <a:moveTo>
                    <a:pt x="380" y="1"/>
                  </a:moveTo>
                  <a:lnTo>
                    <a:pt x="1" y="24782"/>
                  </a:lnTo>
                  <a:lnTo>
                    <a:pt x="2188" y="24782"/>
                  </a:lnTo>
                  <a:lnTo>
                    <a:pt x="4413" y="408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11"/>
            <p:cNvSpPr/>
            <p:nvPr/>
          </p:nvSpPr>
          <p:spPr>
            <a:xfrm flipH="1">
              <a:off x="5517824" y="3086655"/>
              <a:ext cx="219548" cy="177455"/>
            </a:xfrm>
            <a:custGeom>
              <a:rect b="b" l="l" r="r" t="t"/>
              <a:pathLst>
                <a:path extrusionOk="0" h="3048" w="3771">
                  <a:moveTo>
                    <a:pt x="3770" y="1"/>
                  </a:moveTo>
                  <a:cubicBezTo>
                    <a:pt x="2830" y="73"/>
                    <a:pt x="1890" y="109"/>
                    <a:pt x="940" y="109"/>
                  </a:cubicBezTo>
                  <a:lnTo>
                    <a:pt x="904" y="109"/>
                  </a:lnTo>
                  <a:lnTo>
                    <a:pt x="0" y="146"/>
                  </a:lnTo>
                  <a:lnTo>
                    <a:pt x="226" y="3048"/>
                  </a:lnTo>
                  <a:lnTo>
                    <a:pt x="986" y="3048"/>
                  </a:lnTo>
                  <a:cubicBezTo>
                    <a:pt x="1844" y="3012"/>
                    <a:pt x="2866" y="2975"/>
                    <a:pt x="3770" y="2822"/>
                  </a:cubicBezTo>
                  <a:lnTo>
                    <a:pt x="3770" y="1"/>
                  </a:lnTo>
                  <a:close/>
                </a:path>
              </a:pathLst>
            </a:custGeom>
            <a:solidFill>
              <a:srgbClr val="2550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11"/>
            <p:cNvSpPr/>
            <p:nvPr/>
          </p:nvSpPr>
          <p:spPr>
            <a:xfrm flipH="1">
              <a:off x="5783132" y="3110350"/>
              <a:ext cx="15312" cy="149567"/>
            </a:xfrm>
            <a:custGeom>
              <a:rect b="b" l="l" r="r" t="t"/>
              <a:pathLst>
                <a:path extrusionOk="0" h="2569" w="263">
                  <a:moveTo>
                    <a:pt x="263" y="1"/>
                  </a:moveTo>
                  <a:lnTo>
                    <a:pt x="0" y="2568"/>
                  </a:lnTo>
                  <a:lnTo>
                    <a:pt x="0" y="2568"/>
                  </a:lnTo>
                  <a:close/>
                </a:path>
              </a:pathLst>
            </a:custGeom>
            <a:solidFill>
              <a:srgbClr val="AB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11"/>
            <p:cNvSpPr/>
            <p:nvPr/>
          </p:nvSpPr>
          <p:spPr>
            <a:xfrm flipH="1">
              <a:off x="5783130" y="3086655"/>
              <a:ext cx="236897" cy="173263"/>
            </a:xfrm>
            <a:custGeom>
              <a:rect b="b" l="l" r="r" t="t"/>
              <a:pathLst>
                <a:path extrusionOk="0" h="2976" w="4069">
                  <a:moveTo>
                    <a:pt x="36" y="1"/>
                  </a:moveTo>
                  <a:lnTo>
                    <a:pt x="0" y="2442"/>
                  </a:lnTo>
                  <a:cubicBezTo>
                    <a:pt x="1275" y="2668"/>
                    <a:pt x="2559" y="2894"/>
                    <a:pt x="3806" y="2975"/>
                  </a:cubicBezTo>
                  <a:lnTo>
                    <a:pt x="4069" y="40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2550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11"/>
            <p:cNvSpPr/>
            <p:nvPr/>
          </p:nvSpPr>
          <p:spPr>
            <a:xfrm flipH="1">
              <a:off x="5401501" y="2452412"/>
              <a:ext cx="307460" cy="346060"/>
            </a:xfrm>
            <a:custGeom>
              <a:rect b="b" l="l" r="r" t="t"/>
              <a:pathLst>
                <a:path extrusionOk="0" h="5944" w="5281">
                  <a:moveTo>
                    <a:pt x="1854" y="1"/>
                  </a:moveTo>
                  <a:cubicBezTo>
                    <a:pt x="1176" y="227"/>
                    <a:pt x="724" y="905"/>
                    <a:pt x="452" y="1583"/>
                  </a:cubicBezTo>
                  <a:cubicBezTo>
                    <a:pt x="118" y="2451"/>
                    <a:pt x="0" y="3472"/>
                    <a:pt x="344" y="4376"/>
                  </a:cubicBezTo>
                  <a:cubicBezTo>
                    <a:pt x="832" y="5463"/>
                    <a:pt x="2038" y="5943"/>
                    <a:pt x="3200" y="5943"/>
                  </a:cubicBezTo>
                  <a:cubicBezTo>
                    <a:pt x="3565" y="5943"/>
                    <a:pt x="3926" y="5896"/>
                    <a:pt x="4259" y="5805"/>
                  </a:cubicBezTo>
                  <a:cubicBezTo>
                    <a:pt x="5018" y="5579"/>
                    <a:pt x="5280" y="5163"/>
                    <a:pt x="5280" y="4340"/>
                  </a:cubicBezTo>
                  <a:cubicBezTo>
                    <a:pt x="5280" y="3020"/>
                    <a:pt x="4521" y="1736"/>
                    <a:pt x="3924" y="570"/>
                  </a:cubicBezTo>
                  <a:lnTo>
                    <a:pt x="1854" y="1"/>
                  </a:ln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11"/>
            <p:cNvSpPr/>
            <p:nvPr/>
          </p:nvSpPr>
          <p:spPr>
            <a:xfrm flipH="1">
              <a:off x="5423619" y="2200263"/>
              <a:ext cx="853272" cy="1011573"/>
            </a:xfrm>
            <a:custGeom>
              <a:rect b="b" l="l" r="r" t="t"/>
              <a:pathLst>
                <a:path extrusionOk="0" h="17375" w="14656">
                  <a:moveTo>
                    <a:pt x="9611" y="1"/>
                  </a:moveTo>
                  <a:cubicBezTo>
                    <a:pt x="9493" y="417"/>
                    <a:pt x="9348" y="797"/>
                    <a:pt x="9122" y="1212"/>
                  </a:cubicBezTo>
                  <a:cubicBezTo>
                    <a:pt x="8815" y="1845"/>
                    <a:pt x="8444" y="2451"/>
                    <a:pt x="8065" y="3057"/>
                  </a:cubicBezTo>
                  <a:cubicBezTo>
                    <a:pt x="8065" y="3057"/>
                    <a:pt x="6971" y="1701"/>
                    <a:pt x="6898" y="1547"/>
                  </a:cubicBezTo>
                  <a:cubicBezTo>
                    <a:pt x="6591" y="1059"/>
                    <a:pt x="6293" y="571"/>
                    <a:pt x="6103" y="37"/>
                  </a:cubicBezTo>
                  <a:cubicBezTo>
                    <a:pt x="5054" y="308"/>
                    <a:pt x="4069" y="760"/>
                    <a:pt x="3201" y="1393"/>
                  </a:cubicBezTo>
                  <a:cubicBezTo>
                    <a:pt x="3201" y="1438"/>
                    <a:pt x="3164" y="1438"/>
                    <a:pt x="3164" y="1475"/>
                  </a:cubicBezTo>
                  <a:cubicBezTo>
                    <a:pt x="2604" y="1963"/>
                    <a:pt x="2070" y="2451"/>
                    <a:pt x="1546" y="2939"/>
                  </a:cubicBezTo>
                  <a:cubicBezTo>
                    <a:pt x="1022" y="3509"/>
                    <a:pt x="534" y="4106"/>
                    <a:pt x="0" y="4711"/>
                  </a:cubicBezTo>
                  <a:cubicBezTo>
                    <a:pt x="307" y="5200"/>
                    <a:pt x="678" y="5688"/>
                    <a:pt x="1058" y="6140"/>
                  </a:cubicBezTo>
                  <a:cubicBezTo>
                    <a:pt x="1166" y="6257"/>
                    <a:pt x="2450" y="7460"/>
                    <a:pt x="2450" y="7460"/>
                  </a:cubicBezTo>
                  <a:cubicBezTo>
                    <a:pt x="3015" y="6752"/>
                    <a:pt x="3606" y="6079"/>
                    <a:pt x="4242" y="5477"/>
                  </a:cubicBezTo>
                  <a:lnTo>
                    <a:pt x="4242" y="5477"/>
                  </a:lnTo>
                  <a:cubicBezTo>
                    <a:pt x="4113" y="5625"/>
                    <a:pt x="4221" y="6192"/>
                    <a:pt x="4186" y="6366"/>
                  </a:cubicBezTo>
                  <a:cubicBezTo>
                    <a:pt x="4186" y="6782"/>
                    <a:pt x="4150" y="7234"/>
                    <a:pt x="4150" y="7650"/>
                  </a:cubicBezTo>
                  <a:cubicBezTo>
                    <a:pt x="4032" y="9232"/>
                    <a:pt x="3879" y="10778"/>
                    <a:pt x="3770" y="12324"/>
                  </a:cubicBezTo>
                  <a:cubicBezTo>
                    <a:pt x="3698" y="13906"/>
                    <a:pt x="3580" y="15452"/>
                    <a:pt x="3427" y="17034"/>
                  </a:cubicBezTo>
                  <a:cubicBezTo>
                    <a:pt x="5292" y="17237"/>
                    <a:pt x="7150" y="17374"/>
                    <a:pt x="9034" y="17374"/>
                  </a:cubicBezTo>
                  <a:cubicBezTo>
                    <a:pt x="9250" y="17374"/>
                    <a:pt x="9466" y="17372"/>
                    <a:pt x="9683" y="17369"/>
                  </a:cubicBezTo>
                  <a:cubicBezTo>
                    <a:pt x="11229" y="17369"/>
                    <a:pt x="12658" y="17143"/>
                    <a:pt x="14095" y="16727"/>
                  </a:cubicBezTo>
                  <a:cubicBezTo>
                    <a:pt x="13941" y="15976"/>
                    <a:pt x="13788" y="14729"/>
                    <a:pt x="13751" y="14584"/>
                  </a:cubicBezTo>
                  <a:cubicBezTo>
                    <a:pt x="13562" y="13490"/>
                    <a:pt x="13336" y="12432"/>
                    <a:pt x="13146" y="11338"/>
                  </a:cubicBezTo>
                  <a:cubicBezTo>
                    <a:pt x="12884" y="9801"/>
                    <a:pt x="12694" y="8174"/>
                    <a:pt x="12549" y="6637"/>
                  </a:cubicBezTo>
                  <a:lnTo>
                    <a:pt x="12549" y="6483"/>
                  </a:lnTo>
                  <a:cubicBezTo>
                    <a:pt x="12585" y="6483"/>
                    <a:pt x="12621" y="6447"/>
                    <a:pt x="12658" y="6447"/>
                  </a:cubicBezTo>
                  <a:cubicBezTo>
                    <a:pt x="13336" y="6257"/>
                    <a:pt x="14014" y="5995"/>
                    <a:pt x="14656" y="5688"/>
                  </a:cubicBezTo>
                  <a:cubicBezTo>
                    <a:pt x="14656" y="5688"/>
                    <a:pt x="12431" y="1511"/>
                    <a:pt x="12205" y="1167"/>
                  </a:cubicBezTo>
                  <a:cubicBezTo>
                    <a:pt x="11717" y="417"/>
                    <a:pt x="10777" y="308"/>
                    <a:pt x="9981" y="82"/>
                  </a:cubicBezTo>
                  <a:cubicBezTo>
                    <a:pt x="9873" y="37"/>
                    <a:pt x="9719" y="1"/>
                    <a:pt x="9611" y="1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11"/>
            <p:cNvSpPr/>
            <p:nvPr/>
          </p:nvSpPr>
          <p:spPr>
            <a:xfrm flipH="1">
              <a:off x="5653649" y="2200263"/>
              <a:ext cx="315843" cy="274333"/>
            </a:xfrm>
            <a:custGeom>
              <a:rect b="b" l="l" r="r" t="t"/>
              <a:pathLst>
                <a:path extrusionOk="0" h="4712" w="5425">
                  <a:moveTo>
                    <a:pt x="4331" y="1"/>
                  </a:moveTo>
                  <a:cubicBezTo>
                    <a:pt x="4213" y="417"/>
                    <a:pt x="4068" y="797"/>
                    <a:pt x="3842" y="1212"/>
                  </a:cubicBezTo>
                  <a:cubicBezTo>
                    <a:pt x="3535" y="1845"/>
                    <a:pt x="3164" y="2451"/>
                    <a:pt x="2785" y="3057"/>
                  </a:cubicBezTo>
                  <a:cubicBezTo>
                    <a:pt x="2785" y="3057"/>
                    <a:pt x="1691" y="1701"/>
                    <a:pt x="1618" y="1547"/>
                  </a:cubicBezTo>
                  <a:cubicBezTo>
                    <a:pt x="1311" y="1059"/>
                    <a:pt x="1013" y="571"/>
                    <a:pt x="823" y="37"/>
                  </a:cubicBezTo>
                  <a:cubicBezTo>
                    <a:pt x="524" y="118"/>
                    <a:pt x="262" y="191"/>
                    <a:pt x="0" y="308"/>
                  </a:cubicBezTo>
                  <a:cubicBezTo>
                    <a:pt x="678" y="1963"/>
                    <a:pt x="1763" y="3427"/>
                    <a:pt x="3047" y="4711"/>
                  </a:cubicBezTo>
                  <a:cubicBezTo>
                    <a:pt x="3797" y="3617"/>
                    <a:pt x="4403" y="2451"/>
                    <a:pt x="4973" y="1285"/>
                  </a:cubicBezTo>
                  <a:cubicBezTo>
                    <a:pt x="5117" y="941"/>
                    <a:pt x="5271" y="607"/>
                    <a:pt x="5425" y="263"/>
                  </a:cubicBezTo>
                  <a:cubicBezTo>
                    <a:pt x="5153" y="191"/>
                    <a:pt x="4927" y="118"/>
                    <a:pt x="4701" y="82"/>
                  </a:cubicBezTo>
                  <a:cubicBezTo>
                    <a:pt x="4593" y="37"/>
                    <a:pt x="4439" y="1"/>
                    <a:pt x="4331" y="1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11"/>
            <p:cNvSpPr/>
            <p:nvPr/>
          </p:nvSpPr>
          <p:spPr>
            <a:xfrm flipH="1">
              <a:off x="5423625" y="2478727"/>
              <a:ext cx="247959" cy="171574"/>
            </a:xfrm>
            <a:custGeom>
              <a:rect b="b" l="l" r="r" t="t"/>
              <a:pathLst>
                <a:path extrusionOk="0" h="2947" w="4259">
                  <a:moveTo>
                    <a:pt x="3770" y="1"/>
                  </a:moveTo>
                  <a:cubicBezTo>
                    <a:pt x="2640" y="724"/>
                    <a:pt x="1356" y="1131"/>
                    <a:pt x="36" y="1284"/>
                  </a:cubicBezTo>
                  <a:lnTo>
                    <a:pt x="36" y="2378"/>
                  </a:lnTo>
                  <a:cubicBezTo>
                    <a:pt x="0" y="2532"/>
                    <a:pt x="82" y="2677"/>
                    <a:pt x="226" y="2758"/>
                  </a:cubicBezTo>
                  <a:cubicBezTo>
                    <a:pt x="344" y="2830"/>
                    <a:pt x="488" y="2867"/>
                    <a:pt x="642" y="2903"/>
                  </a:cubicBezTo>
                  <a:cubicBezTo>
                    <a:pt x="840" y="2933"/>
                    <a:pt x="1039" y="2946"/>
                    <a:pt x="1241" y="2946"/>
                  </a:cubicBezTo>
                  <a:cubicBezTo>
                    <a:pt x="1573" y="2946"/>
                    <a:pt x="1911" y="2912"/>
                    <a:pt x="2261" y="2867"/>
                  </a:cubicBezTo>
                  <a:cubicBezTo>
                    <a:pt x="2224" y="2532"/>
                    <a:pt x="2188" y="2189"/>
                    <a:pt x="2152" y="1854"/>
                  </a:cubicBezTo>
                  <a:lnTo>
                    <a:pt x="2152" y="1700"/>
                  </a:lnTo>
                  <a:cubicBezTo>
                    <a:pt x="2188" y="1700"/>
                    <a:pt x="2224" y="1664"/>
                    <a:pt x="2261" y="1664"/>
                  </a:cubicBezTo>
                  <a:cubicBezTo>
                    <a:pt x="2939" y="1474"/>
                    <a:pt x="3617" y="1212"/>
                    <a:pt x="4259" y="905"/>
                  </a:cubicBezTo>
                  <a:cubicBezTo>
                    <a:pt x="4259" y="905"/>
                    <a:pt x="4069" y="534"/>
                    <a:pt x="3770" y="1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11"/>
            <p:cNvSpPr/>
            <p:nvPr/>
          </p:nvSpPr>
          <p:spPr>
            <a:xfrm flipH="1">
              <a:off x="6098971" y="2435062"/>
              <a:ext cx="177920" cy="199520"/>
            </a:xfrm>
            <a:custGeom>
              <a:rect b="b" l="l" r="r" t="t"/>
              <a:pathLst>
                <a:path extrusionOk="0" h="3427" w="3056">
                  <a:moveTo>
                    <a:pt x="606" y="0"/>
                  </a:moveTo>
                  <a:cubicBezTo>
                    <a:pt x="380" y="226"/>
                    <a:pt x="190" y="452"/>
                    <a:pt x="0" y="678"/>
                  </a:cubicBezTo>
                  <a:cubicBezTo>
                    <a:pt x="307" y="1167"/>
                    <a:pt x="678" y="1655"/>
                    <a:pt x="1058" y="2107"/>
                  </a:cubicBezTo>
                  <a:cubicBezTo>
                    <a:pt x="1166" y="2224"/>
                    <a:pt x="2450" y="3427"/>
                    <a:pt x="2450" y="3427"/>
                  </a:cubicBezTo>
                  <a:cubicBezTo>
                    <a:pt x="2640" y="3165"/>
                    <a:pt x="2866" y="2939"/>
                    <a:pt x="3056" y="2676"/>
                  </a:cubicBezTo>
                  <a:cubicBezTo>
                    <a:pt x="2116" y="1881"/>
                    <a:pt x="1284" y="977"/>
                    <a:pt x="606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11"/>
            <p:cNvSpPr/>
            <p:nvPr/>
          </p:nvSpPr>
          <p:spPr>
            <a:xfrm flipH="1">
              <a:off x="5688931" y="2316062"/>
              <a:ext cx="227931" cy="68525"/>
            </a:xfrm>
            <a:custGeom>
              <a:rect b="b" l="l" r="r" t="t"/>
              <a:pathLst>
                <a:path extrusionOk="0" h="1177" w="3915">
                  <a:moveTo>
                    <a:pt x="2049" y="1"/>
                  </a:moveTo>
                  <a:cubicBezTo>
                    <a:pt x="1512" y="1"/>
                    <a:pt x="977" y="28"/>
                    <a:pt x="452" y="82"/>
                  </a:cubicBezTo>
                  <a:cubicBezTo>
                    <a:pt x="298" y="82"/>
                    <a:pt x="145" y="128"/>
                    <a:pt x="72" y="200"/>
                  </a:cubicBezTo>
                  <a:cubicBezTo>
                    <a:pt x="36" y="272"/>
                    <a:pt x="36" y="354"/>
                    <a:pt x="0" y="426"/>
                  </a:cubicBezTo>
                  <a:cubicBezTo>
                    <a:pt x="0" y="580"/>
                    <a:pt x="36" y="760"/>
                    <a:pt x="72" y="914"/>
                  </a:cubicBezTo>
                  <a:lnTo>
                    <a:pt x="3915" y="1176"/>
                  </a:lnTo>
                  <a:cubicBezTo>
                    <a:pt x="3915" y="878"/>
                    <a:pt x="3915" y="580"/>
                    <a:pt x="3843" y="272"/>
                  </a:cubicBezTo>
                  <a:cubicBezTo>
                    <a:pt x="3843" y="200"/>
                    <a:pt x="3843" y="128"/>
                    <a:pt x="3761" y="82"/>
                  </a:cubicBezTo>
                  <a:lnTo>
                    <a:pt x="3653" y="82"/>
                  </a:lnTo>
                  <a:cubicBezTo>
                    <a:pt x="3124" y="28"/>
                    <a:pt x="2586" y="1"/>
                    <a:pt x="20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11"/>
            <p:cNvSpPr/>
            <p:nvPr/>
          </p:nvSpPr>
          <p:spPr>
            <a:xfrm flipH="1">
              <a:off x="5559449" y="2358213"/>
              <a:ext cx="480606" cy="607467"/>
            </a:xfrm>
            <a:custGeom>
              <a:rect b="b" l="l" r="r" t="t"/>
              <a:pathLst>
                <a:path extrusionOk="0" h="10434" w="8255">
                  <a:moveTo>
                    <a:pt x="8255" y="0"/>
                  </a:moveTo>
                  <a:lnTo>
                    <a:pt x="1" y="36"/>
                  </a:lnTo>
                  <a:lnTo>
                    <a:pt x="227" y="10361"/>
                  </a:lnTo>
                  <a:lnTo>
                    <a:pt x="8174" y="10434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86C7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11"/>
            <p:cNvSpPr/>
            <p:nvPr/>
          </p:nvSpPr>
          <p:spPr>
            <a:xfrm flipH="1">
              <a:off x="5638396" y="2465569"/>
              <a:ext cx="304782" cy="63751"/>
            </a:xfrm>
            <a:custGeom>
              <a:rect b="b" l="l" r="r" t="t"/>
              <a:pathLst>
                <a:path extrusionOk="0" h="1095" w="5235">
                  <a:moveTo>
                    <a:pt x="5235" y="1"/>
                  </a:moveTo>
                  <a:cubicBezTo>
                    <a:pt x="3843" y="82"/>
                    <a:pt x="633" y="118"/>
                    <a:pt x="0" y="190"/>
                  </a:cubicBezTo>
                  <a:lnTo>
                    <a:pt x="0" y="1095"/>
                  </a:lnTo>
                  <a:cubicBezTo>
                    <a:pt x="1727" y="1058"/>
                    <a:pt x="3463" y="1022"/>
                    <a:pt x="5235" y="1022"/>
                  </a:cubicBezTo>
                  <a:lnTo>
                    <a:pt x="52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11"/>
            <p:cNvSpPr/>
            <p:nvPr/>
          </p:nvSpPr>
          <p:spPr>
            <a:xfrm flipH="1">
              <a:off x="5708901" y="2562447"/>
              <a:ext cx="171109" cy="37435"/>
            </a:xfrm>
            <a:custGeom>
              <a:rect b="b" l="l" r="r" t="t"/>
              <a:pathLst>
                <a:path extrusionOk="0" h="643" w="2939">
                  <a:moveTo>
                    <a:pt x="2938" y="0"/>
                  </a:moveTo>
                  <a:cubicBezTo>
                    <a:pt x="2152" y="36"/>
                    <a:pt x="380" y="72"/>
                    <a:pt x="0" y="109"/>
                  </a:cubicBezTo>
                  <a:lnTo>
                    <a:pt x="0" y="642"/>
                  </a:lnTo>
                  <a:cubicBezTo>
                    <a:pt x="985" y="597"/>
                    <a:pt x="1962" y="561"/>
                    <a:pt x="2938" y="561"/>
                  </a:cubicBez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11"/>
            <p:cNvSpPr/>
            <p:nvPr/>
          </p:nvSpPr>
          <p:spPr>
            <a:xfrm flipH="1">
              <a:off x="5456224" y="3126186"/>
              <a:ext cx="621207" cy="85642"/>
            </a:xfrm>
            <a:custGeom>
              <a:rect b="b" l="l" r="r" t="t"/>
              <a:pathLst>
                <a:path extrusionOk="0" h="1471" w="10670">
                  <a:moveTo>
                    <a:pt x="10515" y="0"/>
                  </a:moveTo>
                  <a:cubicBezTo>
                    <a:pt x="8692" y="257"/>
                    <a:pt x="6865" y="399"/>
                    <a:pt x="5034" y="399"/>
                  </a:cubicBezTo>
                  <a:cubicBezTo>
                    <a:pt x="3388" y="399"/>
                    <a:pt x="1738" y="284"/>
                    <a:pt x="82" y="36"/>
                  </a:cubicBezTo>
                  <a:cubicBezTo>
                    <a:pt x="82" y="407"/>
                    <a:pt x="46" y="750"/>
                    <a:pt x="1" y="1130"/>
                  </a:cubicBezTo>
                  <a:cubicBezTo>
                    <a:pt x="1866" y="1333"/>
                    <a:pt x="3724" y="1470"/>
                    <a:pt x="5608" y="1470"/>
                  </a:cubicBezTo>
                  <a:cubicBezTo>
                    <a:pt x="5824" y="1470"/>
                    <a:pt x="6040" y="1468"/>
                    <a:pt x="6257" y="1465"/>
                  </a:cubicBezTo>
                  <a:cubicBezTo>
                    <a:pt x="7803" y="1465"/>
                    <a:pt x="9232" y="1239"/>
                    <a:pt x="10669" y="823"/>
                  </a:cubicBezTo>
                  <a:cubicBezTo>
                    <a:pt x="10624" y="597"/>
                    <a:pt x="10588" y="298"/>
                    <a:pt x="10515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11"/>
            <p:cNvSpPr/>
            <p:nvPr/>
          </p:nvSpPr>
          <p:spPr>
            <a:xfrm flipH="1">
              <a:off x="5958951" y="2514008"/>
              <a:ext cx="390074" cy="538011"/>
            </a:xfrm>
            <a:custGeom>
              <a:rect b="b" l="l" r="r" t="t"/>
              <a:pathLst>
                <a:path extrusionOk="0" h="9241" w="6700">
                  <a:moveTo>
                    <a:pt x="1203" y="0"/>
                  </a:moveTo>
                  <a:lnTo>
                    <a:pt x="868" y="344"/>
                  </a:lnTo>
                  <a:cubicBezTo>
                    <a:pt x="525" y="715"/>
                    <a:pt x="145" y="1130"/>
                    <a:pt x="73" y="1655"/>
                  </a:cubicBezTo>
                  <a:cubicBezTo>
                    <a:pt x="0" y="2450"/>
                    <a:pt x="227" y="3237"/>
                    <a:pt x="525" y="3915"/>
                  </a:cubicBezTo>
                  <a:cubicBezTo>
                    <a:pt x="1094" y="5127"/>
                    <a:pt x="1809" y="6257"/>
                    <a:pt x="2595" y="7305"/>
                  </a:cubicBezTo>
                  <a:cubicBezTo>
                    <a:pt x="2821" y="7613"/>
                    <a:pt x="3129" y="7839"/>
                    <a:pt x="3355" y="8137"/>
                  </a:cubicBezTo>
                  <a:cubicBezTo>
                    <a:pt x="3581" y="8399"/>
                    <a:pt x="3843" y="8662"/>
                    <a:pt x="4105" y="8888"/>
                  </a:cubicBezTo>
                  <a:cubicBezTo>
                    <a:pt x="4366" y="9064"/>
                    <a:pt x="4655" y="9241"/>
                    <a:pt x="4950" y="9241"/>
                  </a:cubicBezTo>
                  <a:cubicBezTo>
                    <a:pt x="5033" y="9241"/>
                    <a:pt x="5116" y="9227"/>
                    <a:pt x="5199" y="9195"/>
                  </a:cubicBezTo>
                  <a:cubicBezTo>
                    <a:pt x="5534" y="9078"/>
                    <a:pt x="5913" y="9005"/>
                    <a:pt x="6175" y="8743"/>
                  </a:cubicBezTo>
                  <a:cubicBezTo>
                    <a:pt x="6248" y="8662"/>
                    <a:pt x="6555" y="8481"/>
                    <a:pt x="6555" y="8363"/>
                  </a:cubicBezTo>
                  <a:cubicBezTo>
                    <a:pt x="6534" y="8298"/>
                    <a:pt x="6470" y="8285"/>
                    <a:pt x="6406" y="8285"/>
                  </a:cubicBezTo>
                  <a:cubicBezTo>
                    <a:pt x="6364" y="8285"/>
                    <a:pt x="6322" y="8291"/>
                    <a:pt x="6293" y="8291"/>
                  </a:cubicBezTo>
                  <a:cubicBezTo>
                    <a:pt x="6139" y="8327"/>
                    <a:pt x="5877" y="8436"/>
                    <a:pt x="5760" y="8517"/>
                  </a:cubicBezTo>
                  <a:lnTo>
                    <a:pt x="6103" y="8173"/>
                  </a:lnTo>
                  <a:cubicBezTo>
                    <a:pt x="6248" y="8065"/>
                    <a:pt x="6402" y="7911"/>
                    <a:pt x="6519" y="7758"/>
                  </a:cubicBezTo>
                  <a:cubicBezTo>
                    <a:pt x="6555" y="7685"/>
                    <a:pt x="6700" y="7532"/>
                    <a:pt x="6700" y="7423"/>
                  </a:cubicBezTo>
                  <a:cubicBezTo>
                    <a:pt x="6700" y="7334"/>
                    <a:pt x="6651" y="7297"/>
                    <a:pt x="6588" y="7297"/>
                  </a:cubicBezTo>
                  <a:cubicBezTo>
                    <a:pt x="6541" y="7297"/>
                    <a:pt x="6487" y="7316"/>
                    <a:pt x="6438" y="7351"/>
                  </a:cubicBezTo>
                  <a:cubicBezTo>
                    <a:pt x="6175" y="7577"/>
                    <a:pt x="5913" y="7758"/>
                    <a:pt x="5651" y="7947"/>
                  </a:cubicBezTo>
                  <a:cubicBezTo>
                    <a:pt x="5841" y="7613"/>
                    <a:pt x="6022" y="7269"/>
                    <a:pt x="6175" y="6935"/>
                  </a:cubicBezTo>
                  <a:cubicBezTo>
                    <a:pt x="6248" y="6781"/>
                    <a:pt x="6329" y="6591"/>
                    <a:pt x="6293" y="6447"/>
                  </a:cubicBezTo>
                  <a:lnTo>
                    <a:pt x="6293" y="6447"/>
                  </a:lnTo>
                  <a:cubicBezTo>
                    <a:pt x="6139" y="6483"/>
                    <a:pt x="5986" y="6591"/>
                    <a:pt x="5877" y="6745"/>
                  </a:cubicBezTo>
                  <a:cubicBezTo>
                    <a:pt x="5796" y="6853"/>
                    <a:pt x="5760" y="6935"/>
                    <a:pt x="5687" y="7043"/>
                  </a:cubicBezTo>
                  <a:cubicBezTo>
                    <a:pt x="5615" y="7233"/>
                    <a:pt x="5497" y="7459"/>
                    <a:pt x="5425" y="7649"/>
                  </a:cubicBezTo>
                  <a:cubicBezTo>
                    <a:pt x="5497" y="7459"/>
                    <a:pt x="5497" y="7197"/>
                    <a:pt x="5497" y="6971"/>
                  </a:cubicBezTo>
                  <a:cubicBezTo>
                    <a:pt x="5497" y="6817"/>
                    <a:pt x="5534" y="6555"/>
                    <a:pt x="5461" y="6401"/>
                  </a:cubicBezTo>
                  <a:cubicBezTo>
                    <a:pt x="5425" y="6401"/>
                    <a:pt x="5389" y="6447"/>
                    <a:pt x="5389" y="6447"/>
                  </a:cubicBezTo>
                  <a:cubicBezTo>
                    <a:pt x="5118" y="6781"/>
                    <a:pt x="5082" y="7269"/>
                    <a:pt x="5009" y="7685"/>
                  </a:cubicBezTo>
                  <a:cubicBezTo>
                    <a:pt x="4819" y="7459"/>
                    <a:pt x="4747" y="7197"/>
                    <a:pt x="4593" y="6935"/>
                  </a:cubicBezTo>
                  <a:cubicBezTo>
                    <a:pt x="4485" y="6673"/>
                    <a:pt x="4367" y="6401"/>
                    <a:pt x="4259" y="6103"/>
                  </a:cubicBezTo>
                  <a:cubicBezTo>
                    <a:pt x="3951" y="5425"/>
                    <a:pt x="3689" y="4675"/>
                    <a:pt x="3427" y="3996"/>
                  </a:cubicBezTo>
                  <a:cubicBezTo>
                    <a:pt x="3237" y="3508"/>
                    <a:pt x="3047" y="3011"/>
                    <a:pt x="2939" y="2523"/>
                  </a:cubicBezTo>
                  <a:cubicBezTo>
                    <a:pt x="2939" y="2487"/>
                    <a:pt x="2903" y="2414"/>
                    <a:pt x="2903" y="2333"/>
                  </a:cubicBezTo>
                  <a:cubicBezTo>
                    <a:pt x="2903" y="2297"/>
                    <a:pt x="2903" y="2261"/>
                    <a:pt x="2975" y="2224"/>
                  </a:cubicBezTo>
                  <a:cubicBezTo>
                    <a:pt x="2857" y="2107"/>
                    <a:pt x="2785" y="2035"/>
                    <a:pt x="2713" y="1962"/>
                  </a:cubicBezTo>
                  <a:cubicBezTo>
                    <a:pt x="2143" y="1320"/>
                    <a:pt x="1619" y="678"/>
                    <a:pt x="1203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11"/>
            <p:cNvSpPr/>
            <p:nvPr/>
          </p:nvSpPr>
          <p:spPr>
            <a:xfrm flipH="1">
              <a:off x="5436780" y="2577700"/>
              <a:ext cx="464828" cy="219198"/>
            </a:xfrm>
            <a:custGeom>
              <a:rect b="b" l="l" r="r" t="t"/>
              <a:pathLst>
                <a:path extrusionOk="0" h="3765" w="7984">
                  <a:moveTo>
                    <a:pt x="263" y="0"/>
                  </a:moveTo>
                  <a:cubicBezTo>
                    <a:pt x="109" y="561"/>
                    <a:pt x="0" y="1130"/>
                    <a:pt x="0" y="1691"/>
                  </a:cubicBezTo>
                  <a:cubicBezTo>
                    <a:pt x="452" y="2035"/>
                    <a:pt x="941" y="2333"/>
                    <a:pt x="1429" y="2595"/>
                  </a:cubicBezTo>
                  <a:cubicBezTo>
                    <a:pt x="1953" y="2866"/>
                    <a:pt x="2487" y="3092"/>
                    <a:pt x="3011" y="3318"/>
                  </a:cubicBezTo>
                  <a:cubicBezTo>
                    <a:pt x="3725" y="3617"/>
                    <a:pt x="4557" y="3689"/>
                    <a:pt x="5307" y="3725"/>
                  </a:cubicBezTo>
                  <a:cubicBezTo>
                    <a:pt x="5629" y="3743"/>
                    <a:pt x="5956" y="3764"/>
                    <a:pt x="6279" y="3764"/>
                  </a:cubicBezTo>
                  <a:cubicBezTo>
                    <a:pt x="6792" y="3764"/>
                    <a:pt x="7297" y="3710"/>
                    <a:pt x="7758" y="3499"/>
                  </a:cubicBezTo>
                  <a:cubicBezTo>
                    <a:pt x="7794" y="3499"/>
                    <a:pt x="7830" y="3463"/>
                    <a:pt x="7830" y="3463"/>
                  </a:cubicBezTo>
                  <a:cubicBezTo>
                    <a:pt x="7875" y="3427"/>
                    <a:pt x="7875" y="3391"/>
                    <a:pt x="7875" y="3355"/>
                  </a:cubicBezTo>
                  <a:cubicBezTo>
                    <a:pt x="7911" y="2821"/>
                    <a:pt x="7984" y="2107"/>
                    <a:pt x="7685" y="1655"/>
                  </a:cubicBezTo>
                  <a:cubicBezTo>
                    <a:pt x="7531" y="1429"/>
                    <a:pt x="7269" y="1203"/>
                    <a:pt x="7043" y="1013"/>
                  </a:cubicBezTo>
                  <a:cubicBezTo>
                    <a:pt x="6926" y="904"/>
                    <a:pt x="6817" y="832"/>
                    <a:pt x="6700" y="751"/>
                  </a:cubicBezTo>
                  <a:cubicBezTo>
                    <a:pt x="6438" y="561"/>
                    <a:pt x="6067" y="561"/>
                    <a:pt x="5723" y="525"/>
                  </a:cubicBezTo>
                  <a:cubicBezTo>
                    <a:pt x="5344" y="489"/>
                    <a:pt x="4973" y="452"/>
                    <a:pt x="4593" y="416"/>
                  </a:cubicBezTo>
                  <a:cubicBezTo>
                    <a:pt x="3915" y="335"/>
                    <a:pt x="3201" y="299"/>
                    <a:pt x="2487" y="226"/>
                  </a:cubicBezTo>
                  <a:cubicBezTo>
                    <a:pt x="2179" y="190"/>
                    <a:pt x="1845" y="154"/>
                    <a:pt x="1546" y="109"/>
                  </a:cubicBezTo>
                  <a:cubicBezTo>
                    <a:pt x="1320" y="73"/>
                    <a:pt x="1094" y="73"/>
                    <a:pt x="823" y="36"/>
                  </a:cubicBezTo>
                  <a:cubicBezTo>
                    <a:pt x="733" y="18"/>
                    <a:pt x="640" y="18"/>
                    <a:pt x="546" y="18"/>
                  </a:cubicBezTo>
                  <a:cubicBezTo>
                    <a:pt x="452" y="18"/>
                    <a:pt x="357" y="18"/>
                    <a:pt x="263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11"/>
            <p:cNvSpPr/>
            <p:nvPr/>
          </p:nvSpPr>
          <p:spPr>
            <a:xfrm flipH="1">
              <a:off x="5877331" y="2113283"/>
              <a:ext cx="2678" cy="41278"/>
            </a:xfrm>
            <a:custGeom>
              <a:rect b="b" l="l" r="r" t="t"/>
              <a:pathLst>
                <a:path extrusionOk="0" h="709" w="46">
                  <a:moveTo>
                    <a:pt x="45" y="0"/>
                  </a:moveTo>
                  <a:cubicBezTo>
                    <a:pt x="45" y="215"/>
                    <a:pt x="42" y="463"/>
                    <a:pt x="0" y="672"/>
                  </a:cubicBezTo>
                  <a:lnTo>
                    <a:pt x="0" y="708"/>
                  </a:lnTo>
                  <a:cubicBezTo>
                    <a:pt x="42" y="466"/>
                    <a:pt x="45" y="215"/>
                    <a:pt x="45" y="0"/>
                  </a:cubicBezTo>
                  <a:close/>
                </a:path>
              </a:pathLst>
            </a:custGeom>
            <a:solidFill>
              <a:srgbClr val="B2C4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11"/>
            <p:cNvSpPr/>
            <p:nvPr/>
          </p:nvSpPr>
          <p:spPr>
            <a:xfrm flipH="1">
              <a:off x="5774690" y="2110256"/>
              <a:ext cx="105320" cy="55367"/>
            </a:xfrm>
            <a:custGeom>
              <a:rect b="b" l="l" r="r" t="t"/>
              <a:pathLst>
                <a:path extrusionOk="0" h="951" w="1809">
                  <a:moveTo>
                    <a:pt x="45" y="1"/>
                  </a:moveTo>
                  <a:cubicBezTo>
                    <a:pt x="45" y="227"/>
                    <a:pt x="45" y="498"/>
                    <a:pt x="0" y="760"/>
                  </a:cubicBezTo>
                  <a:cubicBezTo>
                    <a:pt x="118" y="760"/>
                    <a:pt x="190" y="760"/>
                    <a:pt x="271" y="797"/>
                  </a:cubicBezTo>
                  <a:cubicBezTo>
                    <a:pt x="759" y="869"/>
                    <a:pt x="1284" y="950"/>
                    <a:pt x="1808" y="950"/>
                  </a:cubicBezTo>
                  <a:cubicBezTo>
                    <a:pt x="1808" y="679"/>
                    <a:pt x="1808" y="417"/>
                    <a:pt x="1772" y="118"/>
                  </a:cubicBezTo>
                  <a:cubicBezTo>
                    <a:pt x="1664" y="155"/>
                    <a:pt x="1582" y="155"/>
                    <a:pt x="1474" y="155"/>
                  </a:cubicBezTo>
                  <a:cubicBezTo>
                    <a:pt x="1022" y="155"/>
                    <a:pt x="606" y="118"/>
                    <a:pt x="154" y="1"/>
                  </a:cubicBez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11"/>
            <p:cNvSpPr/>
            <p:nvPr/>
          </p:nvSpPr>
          <p:spPr>
            <a:xfrm flipH="1">
              <a:off x="5592576" y="1693929"/>
              <a:ext cx="438513" cy="424715"/>
            </a:xfrm>
            <a:custGeom>
              <a:rect b="b" l="l" r="r" t="t"/>
              <a:pathLst>
                <a:path extrusionOk="0" h="7295" w="7532">
                  <a:moveTo>
                    <a:pt x="4033" y="1"/>
                  </a:moveTo>
                  <a:cubicBezTo>
                    <a:pt x="2821" y="37"/>
                    <a:pt x="1130" y="335"/>
                    <a:pt x="525" y="1547"/>
                  </a:cubicBezTo>
                  <a:cubicBezTo>
                    <a:pt x="0" y="2595"/>
                    <a:pt x="109" y="3915"/>
                    <a:pt x="380" y="5009"/>
                  </a:cubicBezTo>
                  <a:cubicBezTo>
                    <a:pt x="525" y="5497"/>
                    <a:pt x="678" y="6139"/>
                    <a:pt x="1094" y="6474"/>
                  </a:cubicBezTo>
                  <a:cubicBezTo>
                    <a:pt x="1546" y="6890"/>
                    <a:pt x="2188" y="7080"/>
                    <a:pt x="2749" y="7152"/>
                  </a:cubicBezTo>
                  <a:cubicBezTo>
                    <a:pt x="3183" y="7247"/>
                    <a:pt x="3626" y="7294"/>
                    <a:pt x="4069" y="7294"/>
                  </a:cubicBezTo>
                  <a:cubicBezTo>
                    <a:pt x="4512" y="7294"/>
                    <a:pt x="4955" y="7247"/>
                    <a:pt x="5389" y="7152"/>
                  </a:cubicBezTo>
                  <a:cubicBezTo>
                    <a:pt x="6401" y="6926"/>
                    <a:pt x="7007" y="6438"/>
                    <a:pt x="7387" y="5461"/>
                  </a:cubicBezTo>
                  <a:cubicBezTo>
                    <a:pt x="7531" y="5009"/>
                    <a:pt x="7342" y="4593"/>
                    <a:pt x="7342" y="4177"/>
                  </a:cubicBezTo>
                  <a:cubicBezTo>
                    <a:pt x="7305" y="3689"/>
                    <a:pt x="7305" y="3201"/>
                    <a:pt x="7269" y="2749"/>
                  </a:cubicBezTo>
                  <a:cubicBezTo>
                    <a:pt x="7269" y="2595"/>
                    <a:pt x="7233" y="2487"/>
                    <a:pt x="7233" y="2333"/>
                  </a:cubicBezTo>
                  <a:cubicBezTo>
                    <a:pt x="7116" y="1619"/>
                    <a:pt x="6853" y="823"/>
                    <a:pt x="6175" y="371"/>
                  </a:cubicBezTo>
                  <a:cubicBezTo>
                    <a:pt x="5579" y="1"/>
                    <a:pt x="4747" y="1"/>
                    <a:pt x="4033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11"/>
            <p:cNvSpPr/>
            <p:nvPr/>
          </p:nvSpPr>
          <p:spPr>
            <a:xfrm flipH="1">
              <a:off x="5702090" y="1942933"/>
              <a:ext cx="81100" cy="62470"/>
            </a:xfrm>
            <a:custGeom>
              <a:rect b="b" l="l" r="r" t="t"/>
              <a:pathLst>
                <a:path extrusionOk="0" h="1073" w="1393">
                  <a:moveTo>
                    <a:pt x="837" y="0"/>
                  </a:moveTo>
                  <a:cubicBezTo>
                    <a:pt x="545" y="0"/>
                    <a:pt x="253" y="71"/>
                    <a:pt x="1" y="208"/>
                  </a:cubicBezTo>
                  <a:cubicBezTo>
                    <a:pt x="1" y="352"/>
                    <a:pt x="73" y="470"/>
                    <a:pt x="109" y="615"/>
                  </a:cubicBezTo>
                  <a:cubicBezTo>
                    <a:pt x="190" y="732"/>
                    <a:pt x="263" y="886"/>
                    <a:pt x="416" y="958"/>
                  </a:cubicBezTo>
                  <a:cubicBezTo>
                    <a:pt x="487" y="1028"/>
                    <a:pt x="576" y="1072"/>
                    <a:pt x="669" y="1072"/>
                  </a:cubicBezTo>
                  <a:cubicBezTo>
                    <a:pt x="720" y="1072"/>
                    <a:pt x="772" y="1059"/>
                    <a:pt x="823" y="1031"/>
                  </a:cubicBezTo>
                  <a:cubicBezTo>
                    <a:pt x="1013" y="994"/>
                    <a:pt x="1167" y="805"/>
                    <a:pt x="1239" y="579"/>
                  </a:cubicBezTo>
                  <a:cubicBezTo>
                    <a:pt x="1275" y="542"/>
                    <a:pt x="1357" y="244"/>
                    <a:pt x="1393" y="90"/>
                  </a:cubicBezTo>
                  <a:cubicBezTo>
                    <a:pt x="1215" y="30"/>
                    <a:pt x="1026" y="0"/>
                    <a:pt x="837" y="0"/>
                  </a:cubicBezTo>
                  <a:close/>
                </a:path>
              </a:pathLst>
            </a:custGeom>
            <a:solidFill>
              <a:srgbClr val="8745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11"/>
            <p:cNvSpPr/>
            <p:nvPr/>
          </p:nvSpPr>
          <p:spPr>
            <a:xfrm flipH="1">
              <a:off x="5822605" y="1878135"/>
              <a:ext cx="15312" cy="45877"/>
            </a:xfrm>
            <a:custGeom>
              <a:rect b="b" l="l" r="r" t="t"/>
              <a:pathLst>
                <a:path extrusionOk="0" h="788" w="263">
                  <a:moveTo>
                    <a:pt x="109" y="1"/>
                  </a:moveTo>
                  <a:cubicBezTo>
                    <a:pt x="36" y="1"/>
                    <a:pt x="0" y="191"/>
                    <a:pt x="0" y="417"/>
                  </a:cubicBezTo>
                  <a:cubicBezTo>
                    <a:pt x="36" y="598"/>
                    <a:pt x="109" y="787"/>
                    <a:pt x="181" y="787"/>
                  </a:cubicBezTo>
                  <a:cubicBezTo>
                    <a:pt x="262" y="751"/>
                    <a:pt x="262" y="598"/>
                    <a:pt x="262" y="372"/>
                  </a:cubicBezTo>
                  <a:cubicBezTo>
                    <a:pt x="262" y="146"/>
                    <a:pt x="181" y="1"/>
                    <a:pt x="109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11"/>
            <p:cNvSpPr/>
            <p:nvPr/>
          </p:nvSpPr>
          <p:spPr>
            <a:xfrm flipH="1">
              <a:off x="5664714" y="1867073"/>
              <a:ext cx="17932" cy="50593"/>
            </a:xfrm>
            <a:custGeom>
              <a:rect b="b" l="l" r="r" t="t"/>
              <a:pathLst>
                <a:path extrusionOk="0" h="869" w="308">
                  <a:moveTo>
                    <a:pt x="118" y="1"/>
                  </a:moveTo>
                  <a:cubicBezTo>
                    <a:pt x="46" y="1"/>
                    <a:pt x="0" y="191"/>
                    <a:pt x="0" y="453"/>
                  </a:cubicBezTo>
                  <a:cubicBezTo>
                    <a:pt x="46" y="679"/>
                    <a:pt x="118" y="869"/>
                    <a:pt x="190" y="869"/>
                  </a:cubicBezTo>
                  <a:cubicBezTo>
                    <a:pt x="272" y="833"/>
                    <a:pt x="308" y="643"/>
                    <a:pt x="272" y="417"/>
                  </a:cubicBezTo>
                  <a:cubicBezTo>
                    <a:pt x="226" y="191"/>
                    <a:pt x="154" y="1"/>
                    <a:pt x="118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11"/>
            <p:cNvSpPr/>
            <p:nvPr/>
          </p:nvSpPr>
          <p:spPr>
            <a:xfrm flipH="1">
              <a:off x="5719440" y="1880289"/>
              <a:ext cx="42151" cy="46809"/>
            </a:xfrm>
            <a:custGeom>
              <a:rect b="b" l="l" r="r" t="t"/>
              <a:pathLst>
                <a:path extrusionOk="0" h="804" w="724">
                  <a:moveTo>
                    <a:pt x="190" y="0"/>
                  </a:moveTo>
                  <a:cubicBezTo>
                    <a:pt x="45" y="36"/>
                    <a:pt x="0" y="109"/>
                    <a:pt x="0" y="109"/>
                  </a:cubicBezTo>
                  <a:lnTo>
                    <a:pt x="190" y="109"/>
                  </a:lnTo>
                  <a:cubicBezTo>
                    <a:pt x="308" y="109"/>
                    <a:pt x="416" y="154"/>
                    <a:pt x="534" y="262"/>
                  </a:cubicBezTo>
                  <a:cubicBezTo>
                    <a:pt x="606" y="416"/>
                    <a:pt x="570" y="561"/>
                    <a:pt x="534" y="642"/>
                  </a:cubicBezTo>
                  <a:cubicBezTo>
                    <a:pt x="497" y="750"/>
                    <a:pt x="452" y="787"/>
                    <a:pt x="452" y="787"/>
                  </a:cubicBezTo>
                  <a:cubicBezTo>
                    <a:pt x="452" y="798"/>
                    <a:pt x="458" y="804"/>
                    <a:pt x="467" y="804"/>
                  </a:cubicBezTo>
                  <a:cubicBezTo>
                    <a:pt x="494" y="804"/>
                    <a:pt x="552" y="758"/>
                    <a:pt x="606" y="678"/>
                  </a:cubicBezTo>
                  <a:cubicBezTo>
                    <a:pt x="678" y="606"/>
                    <a:pt x="724" y="380"/>
                    <a:pt x="606" y="190"/>
                  </a:cubicBezTo>
                  <a:cubicBezTo>
                    <a:pt x="497" y="36"/>
                    <a:pt x="308" y="0"/>
                    <a:pt x="190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11"/>
            <p:cNvSpPr/>
            <p:nvPr/>
          </p:nvSpPr>
          <p:spPr>
            <a:xfrm flipH="1">
              <a:off x="5752625" y="1910796"/>
              <a:ext cx="15312" cy="14031"/>
            </a:xfrm>
            <a:custGeom>
              <a:rect b="b" l="l" r="r" t="t"/>
              <a:pathLst>
                <a:path extrusionOk="0" h="241" w="263">
                  <a:moveTo>
                    <a:pt x="1" y="0"/>
                  </a:moveTo>
                  <a:cubicBezTo>
                    <a:pt x="1" y="0"/>
                    <a:pt x="1" y="118"/>
                    <a:pt x="73" y="154"/>
                  </a:cubicBezTo>
                  <a:cubicBezTo>
                    <a:pt x="133" y="207"/>
                    <a:pt x="187" y="241"/>
                    <a:pt x="212" y="241"/>
                  </a:cubicBezTo>
                  <a:cubicBezTo>
                    <a:pt x="222" y="241"/>
                    <a:pt x="227" y="236"/>
                    <a:pt x="227" y="226"/>
                  </a:cubicBezTo>
                  <a:cubicBezTo>
                    <a:pt x="263" y="190"/>
                    <a:pt x="191" y="118"/>
                    <a:pt x="154" y="82"/>
                  </a:cubicBezTo>
                  <a:cubicBezTo>
                    <a:pt x="109" y="37"/>
                    <a:pt x="37" y="0"/>
                    <a:pt x="1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11"/>
            <p:cNvSpPr/>
            <p:nvPr/>
          </p:nvSpPr>
          <p:spPr>
            <a:xfrm flipH="1">
              <a:off x="5811543" y="1806816"/>
              <a:ext cx="76909" cy="43199"/>
            </a:xfrm>
            <a:custGeom>
              <a:rect b="b" l="l" r="r" t="t"/>
              <a:pathLst>
                <a:path extrusionOk="0" h="742" w="1321">
                  <a:moveTo>
                    <a:pt x="969" y="1"/>
                  </a:moveTo>
                  <a:cubicBezTo>
                    <a:pt x="832" y="1"/>
                    <a:pt x="668" y="43"/>
                    <a:pt x="525" y="132"/>
                  </a:cubicBezTo>
                  <a:cubicBezTo>
                    <a:pt x="335" y="204"/>
                    <a:pt x="190" y="358"/>
                    <a:pt x="109" y="466"/>
                  </a:cubicBezTo>
                  <a:cubicBezTo>
                    <a:pt x="37" y="620"/>
                    <a:pt x="0" y="692"/>
                    <a:pt x="37" y="738"/>
                  </a:cubicBezTo>
                  <a:cubicBezTo>
                    <a:pt x="41" y="740"/>
                    <a:pt x="46" y="741"/>
                    <a:pt x="52" y="741"/>
                  </a:cubicBezTo>
                  <a:cubicBezTo>
                    <a:pt x="134" y="741"/>
                    <a:pt x="320" y="502"/>
                    <a:pt x="642" y="358"/>
                  </a:cubicBezTo>
                  <a:cubicBezTo>
                    <a:pt x="977" y="168"/>
                    <a:pt x="1275" y="168"/>
                    <a:pt x="1320" y="96"/>
                  </a:cubicBezTo>
                  <a:cubicBezTo>
                    <a:pt x="1320" y="60"/>
                    <a:pt x="1203" y="14"/>
                    <a:pt x="1094" y="14"/>
                  </a:cubicBezTo>
                  <a:cubicBezTo>
                    <a:pt x="1056" y="5"/>
                    <a:pt x="1014" y="1"/>
                    <a:pt x="969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11"/>
            <p:cNvSpPr/>
            <p:nvPr/>
          </p:nvSpPr>
          <p:spPr>
            <a:xfrm flipH="1">
              <a:off x="5643114" y="1790981"/>
              <a:ext cx="70039" cy="34583"/>
            </a:xfrm>
            <a:custGeom>
              <a:rect b="b" l="l" r="r" t="t"/>
              <a:pathLst>
                <a:path extrusionOk="0" h="594" w="1203">
                  <a:moveTo>
                    <a:pt x="394" y="0"/>
                  </a:moveTo>
                  <a:cubicBezTo>
                    <a:pt x="322" y="0"/>
                    <a:pt x="254" y="9"/>
                    <a:pt x="190" y="24"/>
                  </a:cubicBezTo>
                  <a:cubicBezTo>
                    <a:pt x="72" y="60"/>
                    <a:pt x="0" y="106"/>
                    <a:pt x="0" y="142"/>
                  </a:cubicBezTo>
                  <a:cubicBezTo>
                    <a:pt x="36" y="214"/>
                    <a:pt x="298" y="178"/>
                    <a:pt x="606" y="286"/>
                  </a:cubicBezTo>
                  <a:cubicBezTo>
                    <a:pt x="940" y="404"/>
                    <a:pt x="1094" y="594"/>
                    <a:pt x="1166" y="594"/>
                  </a:cubicBezTo>
                  <a:cubicBezTo>
                    <a:pt x="1202" y="558"/>
                    <a:pt x="1166" y="476"/>
                    <a:pt x="1130" y="368"/>
                  </a:cubicBezTo>
                  <a:cubicBezTo>
                    <a:pt x="1058" y="250"/>
                    <a:pt x="904" y="142"/>
                    <a:pt x="714" y="60"/>
                  </a:cubicBezTo>
                  <a:cubicBezTo>
                    <a:pt x="603" y="18"/>
                    <a:pt x="495" y="0"/>
                    <a:pt x="394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11"/>
            <p:cNvSpPr/>
            <p:nvPr/>
          </p:nvSpPr>
          <p:spPr>
            <a:xfrm flipH="1">
              <a:off x="5710998" y="1970296"/>
              <a:ext cx="63751" cy="35107"/>
            </a:xfrm>
            <a:custGeom>
              <a:rect b="b" l="l" r="r" t="t"/>
              <a:pathLst>
                <a:path extrusionOk="0" h="603" w="1095">
                  <a:moveTo>
                    <a:pt x="416" y="0"/>
                  </a:moveTo>
                  <a:cubicBezTo>
                    <a:pt x="308" y="36"/>
                    <a:pt x="226" y="72"/>
                    <a:pt x="154" y="109"/>
                  </a:cubicBezTo>
                  <a:cubicBezTo>
                    <a:pt x="118" y="109"/>
                    <a:pt x="45" y="145"/>
                    <a:pt x="0" y="190"/>
                  </a:cubicBezTo>
                  <a:cubicBezTo>
                    <a:pt x="45" y="298"/>
                    <a:pt x="154" y="416"/>
                    <a:pt x="271" y="488"/>
                  </a:cubicBezTo>
                  <a:cubicBezTo>
                    <a:pt x="342" y="558"/>
                    <a:pt x="431" y="602"/>
                    <a:pt x="524" y="602"/>
                  </a:cubicBezTo>
                  <a:cubicBezTo>
                    <a:pt x="575" y="602"/>
                    <a:pt x="627" y="589"/>
                    <a:pt x="678" y="561"/>
                  </a:cubicBezTo>
                  <a:cubicBezTo>
                    <a:pt x="868" y="524"/>
                    <a:pt x="986" y="371"/>
                    <a:pt x="1094" y="190"/>
                  </a:cubicBezTo>
                  <a:cubicBezTo>
                    <a:pt x="986" y="145"/>
                    <a:pt x="904" y="72"/>
                    <a:pt x="832" y="72"/>
                  </a:cubicBezTo>
                  <a:cubicBezTo>
                    <a:pt x="678" y="0"/>
                    <a:pt x="534" y="0"/>
                    <a:pt x="416" y="0"/>
                  </a:cubicBezTo>
                  <a:close/>
                </a:path>
              </a:pathLst>
            </a:custGeom>
            <a:solidFill>
              <a:srgbClr val="D143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11"/>
            <p:cNvSpPr/>
            <p:nvPr/>
          </p:nvSpPr>
          <p:spPr>
            <a:xfrm flipH="1">
              <a:off x="5699933" y="1652360"/>
              <a:ext cx="346409" cy="315844"/>
            </a:xfrm>
            <a:custGeom>
              <a:rect b="b" l="l" r="r" t="t"/>
              <a:pathLst>
                <a:path extrusionOk="0" h="5425" w="5950">
                  <a:moveTo>
                    <a:pt x="4521" y="0"/>
                  </a:moveTo>
                  <a:cubicBezTo>
                    <a:pt x="3879" y="0"/>
                    <a:pt x="3237" y="0"/>
                    <a:pt x="2595" y="145"/>
                  </a:cubicBezTo>
                  <a:cubicBezTo>
                    <a:pt x="1953" y="335"/>
                    <a:pt x="1392" y="633"/>
                    <a:pt x="976" y="1130"/>
                  </a:cubicBezTo>
                  <a:cubicBezTo>
                    <a:pt x="678" y="1465"/>
                    <a:pt x="524" y="1845"/>
                    <a:pt x="335" y="2261"/>
                  </a:cubicBezTo>
                  <a:cubicBezTo>
                    <a:pt x="145" y="2749"/>
                    <a:pt x="0" y="3309"/>
                    <a:pt x="0" y="3843"/>
                  </a:cubicBezTo>
                  <a:cubicBezTo>
                    <a:pt x="0" y="4367"/>
                    <a:pt x="190" y="4928"/>
                    <a:pt x="561" y="5343"/>
                  </a:cubicBezTo>
                  <a:lnTo>
                    <a:pt x="524" y="5425"/>
                  </a:lnTo>
                  <a:cubicBezTo>
                    <a:pt x="823" y="5380"/>
                    <a:pt x="1130" y="5199"/>
                    <a:pt x="1320" y="4973"/>
                  </a:cubicBezTo>
                  <a:cubicBezTo>
                    <a:pt x="1917" y="4250"/>
                    <a:pt x="2107" y="3237"/>
                    <a:pt x="1772" y="2369"/>
                  </a:cubicBezTo>
                  <a:lnTo>
                    <a:pt x="1772" y="2369"/>
                  </a:lnTo>
                  <a:cubicBezTo>
                    <a:pt x="1971" y="2408"/>
                    <a:pt x="2167" y="2425"/>
                    <a:pt x="2362" y="2425"/>
                  </a:cubicBezTo>
                  <a:cubicBezTo>
                    <a:pt x="2752" y="2425"/>
                    <a:pt x="3137" y="2357"/>
                    <a:pt x="3535" y="2261"/>
                  </a:cubicBezTo>
                  <a:cubicBezTo>
                    <a:pt x="4032" y="2143"/>
                    <a:pt x="4557" y="1953"/>
                    <a:pt x="5009" y="1691"/>
                  </a:cubicBezTo>
                  <a:cubicBezTo>
                    <a:pt x="5425" y="1393"/>
                    <a:pt x="5795" y="977"/>
                    <a:pt x="5949" y="488"/>
                  </a:cubicBezTo>
                  <a:lnTo>
                    <a:pt x="5949" y="371"/>
                  </a:lnTo>
                  <a:cubicBezTo>
                    <a:pt x="5949" y="335"/>
                    <a:pt x="5913" y="299"/>
                    <a:pt x="5877" y="299"/>
                  </a:cubicBezTo>
                  <a:cubicBezTo>
                    <a:pt x="5461" y="36"/>
                    <a:pt x="4973" y="0"/>
                    <a:pt x="4521" y="0"/>
                  </a:cubicBezTo>
                  <a:close/>
                </a:path>
              </a:pathLst>
            </a:custGeom>
            <a:solidFill>
              <a:srgbClr val="EBAF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11"/>
            <p:cNvSpPr/>
            <p:nvPr/>
          </p:nvSpPr>
          <p:spPr>
            <a:xfrm flipH="1">
              <a:off x="5965241" y="1914406"/>
              <a:ext cx="125348" cy="137050"/>
            </a:xfrm>
            <a:custGeom>
              <a:rect b="b" l="l" r="r" t="t"/>
              <a:pathLst>
                <a:path extrusionOk="0" h="2354" w="2153">
                  <a:moveTo>
                    <a:pt x="980" y="0"/>
                  </a:moveTo>
                  <a:cubicBezTo>
                    <a:pt x="638" y="0"/>
                    <a:pt x="291" y="163"/>
                    <a:pt x="154" y="508"/>
                  </a:cubicBezTo>
                  <a:cubicBezTo>
                    <a:pt x="1" y="842"/>
                    <a:pt x="82" y="1222"/>
                    <a:pt x="227" y="1521"/>
                  </a:cubicBezTo>
                  <a:cubicBezTo>
                    <a:pt x="467" y="2050"/>
                    <a:pt x="999" y="2353"/>
                    <a:pt x="1543" y="2353"/>
                  </a:cubicBezTo>
                  <a:cubicBezTo>
                    <a:pt x="1696" y="2353"/>
                    <a:pt x="1850" y="2330"/>
                    <a:pt x="1999" y="2280"/>
                  </a:cubicBezTo>
                  <a:lnTo>
                    <a:pt x="2152" y="1828"/>
                  </a:lnTo>
                  <a:cubicBezTo>
                    <a:pt x="2035" y="1828"/>
                    <a:pt x="1963" y="1828"/>
                    <a:pt x="1854" y="1783"/>
                  </a:cubicBezTo>
                  <a:cubicBezTo>
                    <a:pt x="1999" y="1602"/>
                    <a:pt x="1999" y="1186"/>
                    <a:pt x="1999" y="960"/>
                  </a:cubicBezTo>
                  <a:cubicBezTo>
                    <a:pt x="1999" y="653"/>
                    <a:pt x="1854" y="354"/>
                    <a:pt x="1583" y="201"/>
                  </a:cubicBezTo>
                  <a:cubicBezTo>
                    <a:pt x="1423" y="69"/>
                    <a:pt x="1202" y="0"/>
                    <a:pt x="980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11"/>
            <p:cNvSpPr/>
            <p:nvPr/>
          </p:nvSpPr>
          <p:spPr>
            <a:xfrm flipH="1">
              <a:off x="5982591" y="1948173"/>
              <a:ext cx="96936" cy="83196"/>
            </a:xfrm>
            <a:custGeom>
              <a:rect b="b" l="l" r="r" t="t"/>
              <a:pathLst>
                <a:path extrusionOk="0" h="1429" w="1665">
                  <a:moveTo>
                    <a:pt x="380" y="0"/>
                  </a:moveTo>
                  <a:cubicBezTo>
                    <a:pt x="308" y="0"/>
                    <a:pt x="263" y="0"/>
                    <a:pt x="190" y="73"/>
                  </a:cubicBezTo>
                  <a:cubicBezTo>
                    <a:pt x="0" y="299"/>
                    <a:pt x="344" y="832"/>
                    <a:pt x="489" y="1022"/>
                  </a:cubicBezTo>
                  <a:cubicBezTo>
                    <a:pt x="679" y="1248"/>
                    <a:pt x="986" y="1429"/>
                    <a:pt x="1284" y="1429"/>
                  </a:cubicBezTo>
                  <a:lnTo>
                    <a:pt x="1320" y="1429"/>
                  </a:lnTo>
                  <a:cubicBezTo>
                    <a:pt x="1664" y="1429"/>
                    <a:pt x="1619" y="1167"/>
                    <a:pt x="1474" y="904"/>
                  </a:cubicBezTo>
                  <a:cubicBezTo>
                    <a:pt x="1438" y="832"/>
                    <a:pt x="1357" y="796"/>
                    <a:pt x="1320" y="715"/>
                  </a:cubicBezTo>
                  <a:cubicBezTo>
                    <a:pt x="1248" y="525"/>
                    <a:pt x="1094" y="344"/>
                    <a:pt x="905" y="226"/>
                  </a:cubicBezTo>
                  <a:cubicBezTo>
                    <a:pt x="796" y="154"/>
                    <a:pt x="570" y="0"/>
                    <a:pt x="380" y="0"/>
                  </a:cubicBez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11"/>
            <p:cNvSpPr/>
            <p:nvPr/>
          </p:nvSpPr>
          <p:spPr>
            <a:xfrm flipH="1">
              <a:off x="5987365" y="1948697"/>
              <a:ext cx="67943" cy="82672"/>
            </a:xfrm>
            <a:custGeom>
              <a:rect b="b" l="l" r="r" t="t"/>
              <a:pathLst>
                <a:path extrusionOk="0" h="1420" w="1167">
                  <a:moveTo>
                    <a:pt x="82" y="0"/>
                  </a:moveTo>
                  <a:cubicBezTo>
                    <a:pt x="30" y="0"/>
                    <a:pt x="0" y="9"/>
                    <a:pt x="0" y="27"/>
                  </a:cubicBezTo>
                  <a:cubicBezTo>
                    <a:pt x="0" y="27"/>
                    <a:pt x="118" y="64"/>
                    <a:pt x="263" y="145"/>
                  </a:cubicBezTo>
                  <a:cubicBezTo>
                    <a:pt x="416" y="181"/>
                    <a:pt x="606" y="335"/>
                    <a:pt x="751" y="561"/>
                  </a:cubicBezTo>
                  <a:cubicBezTo>
                    <a:pt x="904" y="742"/>
                    <a:pt x="977" y="968"/>
                    <a:pt x="1058" y="1158"/>
                  </a:cubicBezTo>
                  <a:cubicBezTo>
                    <a:pt x="1094" y="1311"/>
                    <a:pt x="1094" y="1420"/>
                    <a:pt x="1130" y="1420"/>
                  </a:cubicBezTo>
                  <a:cubicBezTo>
                    <a:pt x="1130" y="1420"/>
                    <a:pt x="1167" y="1311"/>
                    <a:pt x="1130" y="1121"/>
                  </a:cubicBezTo>
                  <a:cubicBezTo>
                    <a:pt x="1094" y="968"/>
                    <a:pt x="1022" y="706"/>
                    <a:pt x="868" y="480"/>
                  </a:cubicBezTo>
                  <a:cubicBezTo>
                    <a:pt x="678" y="253"/>
                    <a:pt x="452" y="109"/>
                    <a:pt x="299" y="27"/>
                  </a:cubicBezTo>
                  <a:cubicBezTo>
                    <a:pt x="208" y="9"/>
                    <a:pt x="134" y="0"/>
                    <a:pt x="82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11"/>
            <p:cNvSpPr/>
            <p:nvPr/>
          </p:nvSpPr>
          <p:spPr>
            <a:xfrm flipH="1">
              <a:off x="5995808" y="1961331"/>
              <a:ext cx="35281" cy="54261"/>
            </a:xfrm>
            <a:custGeom>
              <a:rect b="b" l="l" r="r" t="t"/>
              <a:pathLst>
                <a:path extrusionOk="0" h="932" w="606">
                  <a:moveTo>
                    <a:pt x="73" y="0"/>
                  </a:moveTo>
                  <a:cubicBezTo>
                    <a:pt x="73" y="0"/>
                    <a:pt x="36" y="73"/>
                    <a:pt x="0" y="190"/>
                  </a:cubicBezTo>
                  <a:cubicBezTo>
                    <a:pt x="0" y="299"/>
                    <a:pt x="0" y="452"/>
                    <a:pt x="73" y="606"/>
                  </a:cubicBezTo>
                  <a:cubicBezTo>
                    <a:pt x="190" y="751"/>
                    <a:pt x="299" y="868"/>
                    <a:pt x="416" y="904"/>
                  </a:cubicBezTo>
                  <a:cubicBezTo>
                    <a:pt x="470" y="923"/>
                    <a:pt x="507" y="932"/>
                    <a:pt x="535" y="932"/>
                  </a:cubicBezTo>
                  <a:cubicBezTo>
                    <a:pt x="563" y="932"/>
                    <a:pt x="583" y="923"/>
                    <a:pt x="606" y="904"/>
                  </a:cubicBezTo>
                  <a:cubicBezTo>
                    <a:pt x="606" y="904"/>
                    <a:pt x="335" y="796"/>
                    <a:pt x="190" y="525"/>
                  </a:cubicBezTo>
                  <a:cubicBezTo>
                    <a:pt x="36" y="299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11"/>
            <p:cNvSpPr/>
            <p:nvPr/>
          </p:nvSpPr>
          <p:spPr>
            <a:xfrm flipH="1">
              <a:off x="5726310" y="1886577"/>
              <a:ext cx="50535" cy="48497"/>
            </a:xfrm>
            <a:custGeom>
              <a:rect b="b" l="l" r="r" t="t"/>
              <a:pathLst>
                <a:path extrusionOk="0" h="833" w="868">
                  <a:moveTo>
                    <a:pt x="226" y="606"/>
                  </a:moveTo>
                  <a:cubicBezTo>
                    <a:pt x="230" y="610"/>
                    <a:pt x="234" y="613"/>
                    <a:pt x="238" y="616"/>
                  </a:cubicBezTo>
                  <a:lnTo>
                    <a:pt x="238" y="616"/>
                  </a:lnTo>
                  <a:cubicBezTo>
                    <a:pt x="234" y="613"/>
                    <a:pt x="230" y="610"/>
                    <a:pt x="226" y="606"/>
                  </a:cubicBezTo>
                  <a:close/>
                  <a:moveTo>
                    <a:pt x="262" y="1"/>
                  </a:moveTo>
                  <a:cubicBezTo>
                    <a:pt x="0" y="82"/>
                    <a:pt x="36" y="308"/>
                    <a:pt x="154" y="498"/>
                  </a:cubicBezTo>
                  <a:lnTo>
                    <a:pt x="154" y="416"/>
                  </a:lnTo>
                  <a:lnTo>
                    <a:pt x="190" y="416"/>
                  </a:lnTo>
                  <a:cubicBezTo>
                    <a:pt x="226" y="416"/>
                    <a:pt x="262" y="453"/>
                    <a:pt x="307" y="498"/>
                  </a:cubicBezTo>
                  <a:cubicBezTo>
                    <a:pt x="344" y="534"/>
                    <a:pt x="416" y="606"/>
                    <a:pt x="380" y="642"/>
                  </a:cubicBezTo>
                  <a:lnTo>
                    <a:pt x="344" y="642"/>
                  </a:lnTo>
                  <a:cubicBezTo>
                    <a:pt x="311" y="642"/>
                    <a:pt x="272" y="642"/>
                    <a:pt x="238" y="616"/>
                  </a:cubicBezTo>
                  <a:lnTo>
                    <a:pt x="238" y="616"/>
                  </a:lnTo>
                  <a:cubicBezTo>
                    <a:pt x="314" y="683"/>
                    <a:pt x="382" y="726"/>
                    <a:pt x="416" y="760"/>
                  </a:cubicBezTo>
                  <a:cubicBezTo>
                    <a:pt x="488" y="796"/>
                    <a:pt x="533" y="832"/>
                    <a:pt x="606" y="832"/>
                  </a:cubicBezTo>
                  <a:lnTo>
                    <a:pt x="642" y="832"/>
                  </a:lnTo>
                  <a:cubicBezTo>
                    <a:pt x="714" y="796"/>
                    <a:pt x="759" y="760"/>
                    <a:pt x="796" y="679"/>
                  </a:cubicBezTo>
                  <a:lnTo>
                    <a:pt x="714" y="679"/>
                  </a:lnTo>
                  <a:cubicBezTo>
                    <a:pt x="714" y="679"/>
                    <a:pt x="759" y="642"/>
                    <a:pt x="796" y="534"/>
                  </a:cubicBezTo>
                  <a:cubicBezTo>
                    <a:pt x="832" y="453"/>
                    <a:pt x="868" y="308"/>
                    <a:pt x="796" y="154"/>
                  </a:cubicBezTo>
                  <a:cubicBezTo>
                    <a:pt x="678" y="46"/>
                    <a:pt x="570" y="1"/>
                    <a:pt x="452" y="1"/>
                  </a:cubicBez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11"/>
            <p:cNvSpPr/>
            <p:nvPr/>
          </p:nvSpPr>
          <p:spPr>
            <a:xfrm flipH="1">
              <a:off x="5726310" y="1884481"/>
              <a:ext cx="35281" cy="41627"/>
            </a:xfrm>
            <a:custGeom>
              <a:rect b="b" l="l" r="r" t="t"/>
              <a:pathLst>
                <a:path extrusionOk="0" h="715" w="606">
                  <a:moveTo>
                    <a:pt x="82" y="0"/>
                  </a:moveTo>
                  <a:cubicBezTo>
                    <a:pt x="45" y="0"/>
                    <a:pt x="45" y="37"/>
                    <a:pt x="0" y="37"/>
                  </a:cubicBezTo>
                  <a:lnTo>
                    <a:pt x="190" y="37"/>
                  </a:lnTo>
                  <a:cubicBezTo>
                    <a:pt x="299" y="37"/>
                    <a:pt x="399" y="75"/>
                    <a:pt x="507" y="166"/>
                  </a:cubicBezTo>
                  <a:lnTo>
                    <a:pt x="507" y="166"/>
                  </a:lnTo>
                  <a:cubicBezTo>
                    <a:pt x="427" y="61"/>
                    <a:pt x="291" y="0"/>
                    <a:pt x="154" y="0"/>
                  </a:cubicBezTo>
                  <a:close/>
                  <a:moveTo>
                    <a:pt x="507" y="166"/>
                  </a:moveTo>
                  <a:cubicBezTo>
                    <a:pt x="538" y="207"/>
                    <a:pt x="560" y="255"/>
                    <a:pt x="570" y="308"/>
                  </a:cubicBezTo>
                  <a:cubicBezTo>
                    <a:pt x="570" y="308"/>
                    <a:pt x="570" y="308"/>
                    <a:pt x="570" y="308"/>
                  </a:cubicBezTo>
                  <a:lnTo>
                    <a:pt x="570" y="308"/>
                  </a:lnTo>
                  <a:cubicBezTo>
                    <a:pt x="564" y="270"/>
                    <a:pt x="553" y="230"/>
                    <a:pt x="534" y="190"/>
                  </a:cubicBezTo>
                  <a:cubicBezTo>
                    <a:pt x="525" y="182"/>
                    <a:pt x="516" y="174"/>
                    <a:pt x="507" y="166"/>
                  </a:cubicBezTo>
                  <a:close/>
                  <a:moveTo>
                    <a:pt x="570" y="308"/>
                  </a:moveTo>
                  <a:cubicBezTo>
                    <a:pt x="587" y="415"/>
                    <a:pt x="560" y="510"/>
                    <a:pt x="534" y="570"/>
                  </a:cubicBezTo>
                  <a:cubicBezTo>
                    <a:pt x="497" y="678"/>
                    <a:pt x="452" y="715"/>
                    <a:pt x="452" y="715"/>
                  </a:cubicBezTo>
                  <a:lnTo>
                    <a:pt x="534" y="715"/>
                  </a:lnTo>
                  <a:cubicBezTo>
                    <a:pt x="534" y="642"/>
                    <a:pt x="570" y="606"/>
                    <a:pt x="570" y="534"/>
                  </a:cubicBezTo>
                  <a:cubicBezTo>
                    <a:pt x="606" y="453"/>
                    <a:pt x="606" y="344"/>
                    <a:pt x="570" y="308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11"/>
            <p:cNvSpPr/>
            <p:nvPr/>
          </p:nvSpPr>
          <p:spPr>
            <a:xfrm flipH="1">
              <a:off x="5752625" y="1910796"/>
              <a:ext cx="15312" cy="13216"/>
            </a:xfrm>
            <a:custGeom>
              <a:rect b="b" l="l" r="r" t="t"/>
              <a:pathLst>
                <a:path extrusionOk="0" h="227" w="263">
                  <a:moveTo>
                    <a:pt x="1" y="0"/>
                  </a:moveTo>
                  <a:lnTo>
                    <a:pt x="1" y="82"/>
                  </a:lnTo>
                  <a:cubicBezTo>
                    <a:pt x="37" y="118"/>
                    <a:pt x="73" y="154"/>
                    <a:pt x="73" y="190"/>
                  </a:cubicBezTo>
                  <a:cubicBezTo>
                    <a:pt x="109" y="226"/>
                    <a:pt x="154" y="226"/>
                    <a:pt x="191" y="226"/>
                  </a:cubicBezTo>
                  <a:lnTo>
                    <a:pt x="227" y="226"/>
                  </a:lnTo>
                  <a:cubicBezTo>
                    <a:pt x="263" y="190"/>
                    <a:pt x="191" y="118"/>
                    <a:pt x="154" y="82"/>
                  </a:cubicBezTo>
                  <a:cubicBezTo>
                    <a:pt x="109" y="37"/>
                    <a:pt x="73" y="0"/>
                    <a:pt x="37" y="0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11"/>
            <p:cNvSpPr/>
            <p:nvPr/>
          </p:nvSpPr>
          <p:spPr>
            <a:xfrm flipH="1">
              <a:off x="5792097" y="1935015"/>
              <a:ext cx="101128" cy="72659"/>
            </a:xfrm>
            <a:custGeom>
              <a:rect b="b" l="l" r="r" t="t"/>
              <a:pathLst>
                <a:path extrusionOk="0" h="1248" w="1737">
                  <a:moveTo>
                    <a:pt x="986" y="0"/>
                  </a:moveTo>
                  <a:cubicBezTo>
                    <a:pt x="571" y="36"/>
                    <a:pt x="1" y="190"/>
                    <a:pt x="82" y="796"/>
                  </a:cubicBezTo>
                  <a:cubicBezTo>
                    <a:pt x="119" y="1130"/>
                    <a:pt x="498" y="1203"/>
                    <a:pt x="760" y="1248"/>
                  </a:cubicBezTo>
                  <a:lnTo>
                    <a:pt x="797" y="1248"/>
                  </a:lnTo>
                  <a:cubicBezTo>
                    <a:pt x="1212" y="1248"/>
                    <a:pt x="1737" y="1058"/>
                    <a:pt x="1737" y="525"/>
                  </a:cubicBezTo>
                  <a:cubicBezTo>
                    <a:pt x="1737" y="190"/>
                    <a:pt x="1402" y="0"/>
                    <a:pt x="1059" y="0"/>
                  </a:cubicBezTo>
                  <a:close/>
                </a:path>
              </a:pathLst>
            </a:custGeom>
            <a:solidFill>
              <a:srgbClr val="DF97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11"/>
            <p:cNvSpPr/>
            <p:nvPr/>
          </p:nvSpPr>
          <p:spPr>
            <a:xfrm flipH="1">
              <a:off x="5618895" y="1928670"/>
              <a:ext cx="81100" cy="63227"/>
            </a:xfrm>
            <a:custGeom>
              <a:rect b="b" l="l" r="r" t="t"/>
              <a:pathLst>
                <a:path extrusionOk="0" h="1086" w="1393">
                  <a:moveTo>
                    <a:pt x="796" y="1"/>
                  </a:moveTo>
                  <a:cubicBezTo>
                    <a:pt x="452" y="37"/>
                    <a:pt x="0" y="145"/>
                    <a:pt x="72" y="679"/>
                  </a:cubicBezTo>
                  <a:cubicBezTo>
                    <a:pt x="72" y="977"/>
                    <a:pt x="380" y="1050"/>
                    <a:pt x="606" y="1086"/>
                  </a:cubicBezTo>
                  <a:lnTo>
                    <a:pt x="642" y="1086"/>
                  </a:lnTo>
                  <a:cubicBezTo>
                    <a:pt x="976" y="1086"/>
                    <a:pt x="1392" y="905"/>
                    <a:pt x="1392" y="453"/>
                  </a:cubicBezTo>
                  <a:cubicBezTo>
                    <a:pt x="1392" y="145"/>
                    <a:pt x="1130" y="1"/>
                    <a:pt x="832" y="1"/>
                  </a:cubicBezTo>
                  <a:close/>
                </a:path>
              </a:pathLst>
            </a:custGeom>
            <a:solidFill>
              <a:srgbClr val="DF97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11"/>
            <p:cNvSpPr/>
            <p:nvPr/>
          </p:nvSpPr>
          <p:spPr>
            <a:xfrm flipH="1">
              <a:off x="5794191" y="2495436"/>
              <a:ext cx="260651" cy="246562"/>
            </a:xfrm>
            <a:custGeom>
              <a:rect b="b" l="l" r="r" t="t"/>
              <a:pathLst>
                <a:path extrusionOk="0" h="4235" w="4477">
                  <a:moveTo>
                    <a:pt x="2130" y="0"/>
                  </a:moveTo>
                  <a:cubicBezTo>
                    <a:pt x="2067" y="0"/>
                    <a:pt x="2027" y="60"/>
                    <a:pt x="2027" y="166"/>
                  </a:cubicBezTo>
                  <a:cubicBezTo>
                    <a:pt x="2027" y="356"/>
                    <a:pt x="2099" y="509"/>
                    <a:pt x="2180" y="663"/>
                  </a:cubicBezTo>
                  <a:cubicBezTo>
                    <a:pt x="2289" y="844"/>
                    <a:pt x="2406" y="997"/>
                    <a:pt x="2515" y="1223"/>
                  </a:cubicBezTo>
                  <a:cubicBezTo>
                    <a:pt x="2063" y="1070"/>
                    <a:pt x="1728" y="808"/>
                    <a:pt x="1312" y="663"/>
                  </a:cubicBezTo>
                  <a:cubicBezTo>
                    <a:pt x="1227" y="630"/>
                    <a:pt x="948" y="526"/>
                    <a:pt x="787" y="526"/>
                  </a:cubicBezTo>
                  <a:cubicBezTo>
                    <a:pt x="725" y="526"/>
                    <a:pt x="680" y="542"/>
                    <a:pt x="670" y="582"/>
                  </a:cubicBezTo>
                  <a:cubicBezTo>
                    <a:pt x="634" y="808"/>
                    <a:pt x="1014" y="961"/>
                    <a:pt x="1159" y="1070"/>
                  </a:cubicBezTo>
                  <a:cubicBezTo>
                    <a:pt x="1384" y="1223"/>
                    <a:pt x="1645" y="1376"/>
                    <a:pt x="1871" y="1485"/>
                  </a:cubicBezTo>
                  <a:lnTo>
                    <a:pt x="1871" y="1485"/>
                  </a:lnTo>
                  <a:cubicBezTo>
                    <a:pt x="1846" y="1473"/>
                    <a:pt x="1802" y="1470"/>
                    <a:pt x="1750" y="1470"/>
                  </a:cubicBezTo>
                  <a:cubicBezTo>
                    <a:pt x="1642" y="1470"/>
                    <a:pt x="1499" y="1486"/>
                    <a:pt x="1421" y="1486"/>
                  </a:cubicBezTo>
                  <a:cubicBezTo>
                    <a:pt x="1276" y="1449"/>
                    <a:pt x="1086" y="1413"/>
                    <a:pt x="896" y="1413"/>
                  </a:cubicBezTo>
                  <a:cubicBezTo>
                    <a:pt x="859" y="1401"/>
                    <a:pt x="724" y="1388"/>
                    <a:pt x="580" y="1388"/>
                  </a:cubicBezTo>
                  <a:cubicBezTo>
                    <a:pt x="309" y="1388"/>
                    <a:pt x="0" y="1432"/>
                    <a:pt x="218" y="1603"/>
                  </a:cubicBezTo>
                  <a:cubicBezTo>
                    <a:pt x="372" y="1712"/>
                    <a:pt x="707" y="1748"/>
                    <a:pt x="896" y="1793"/>
                  </a:cubicBezTo>
                  <a:cubicBezTo>
                    <a:pt x="1159" y="1829"/>
                    <a:pt x="1385" y="1865"/>
                    <a:pt x="1647" y="1865"/>
                  </a:cubicBezTo>
                  <a:cubicBezTo>
                    <a:pt x="1122" y="1974"/>
                    <a:pt x="562" y="1865"/>
                    <a:pt x="146" y="2200"/>
                  </a:cubicBezTo>
                  <a:cubicBezTo>
                    <a:pt x="110" y="2245"/>
                    <a:pt x="65" y="2281"/>
                    <a:pt x="65" y="2354"/>
                  </a:cubicBezTo>
                  <a:cubicBezTo>
                    <a:pt x="110" y="2390"/>
                    <a:pt x="146" y="2390"/>
                    <a:pt x="182" y="2426"/>
                  </a:cubicBezTo>
                  <a:cubicBezTo>
                    <a:pt x="336" y="2471"/>
                    <a:pt x="481" y="2471"/>
                    <a:pt x="634" y="2471"/>
                  </a:cubicBezTo>
                  <a:cubicBezTo>
                    <a:pt x="1014" y="2426"/>
                    <a:pt x="1421" y="2426"/>
                    <a:pt x="1837" y="2426"/>
                  </a:cubicBezTo>
                  <a:cubicBezTo>
                    <a:pt x="1466" y="2507"/>
                    <a:pt x="1122" y="2580"/>
                    <a:pt x="788" y="2652"/>
                  </a:cubicBezTo>
                  <a:cubicBezTo>
                    <a:pt x="598" y="2733"/>
                    <a:pt x="372" y="2842"/>
                    <a:pt x="291" y="3032"/>
                  </a:cubicBezTo>
                  <a:cubicBezTo>
                    <a:pt x="371" y="3062"/>
                    <a:pt x="458" y="3073"/>
                    <a:pt x="548" y="3073"/>
                  </a:cubicBezTo>
                  <a:cubicBezTo>
                    <a:pt x="672" y="3073"/>
                    <a:pt x="802" y="3053"/>
                    <a:pt x="933" y="3032"/>
                  </a:cubicBezTo>
                  <a:cubicBezTo>
                    <a:pt x="1195" y="2995"/>
                    <a:pt x="1466" y="2995"/>
                    <a:pt x="1728" y="2995"/>
                  </a:cubicBezTo>
                  <a:cubicBezTo>
                    <a:pt x="2144" y="2995"/>
                    <a:pt x="2668" y="3294"/>
                    <a:pt x="3048" y="3484"/>
                  </a:cubicBezTo>
                  <a:cubicBezTo>
                    <a:pt x="3536" y="3746"/>
                    <a:pt x="3988" y="3972"/>
                    <a:pt x="4477" y="4234"/>
                  </a:cubicBezTo>
                  <a:lnTo>
                    <a:pt x="3907" y="1522"/>
                  </a:lnTo>
                  <a:cubicBezTo>
                    <a:pt x="3573" y="1522"/>
                    <a:pt x="3229" y="1377"/>
                    <a:pt x="2967" y="1151"/>
                  </a:cubicBezTo>
                  <a:cubicBezTo>
                    <a:pt x="2705" y="925"/>
                    <a:pt x="2515" y="618"/>
                    <a:pt x="2406" y="319"/>
                  </a:cubicBezTo>
                  <a:cubicBezTo>
                    <a:pt x="2370" y="247"/>
                    <a:pt x="2325" y="130"/>
                    <a:pt x="2289" y="93"/>
                  </a:cubicBezTo>
                  <a:cubicBezTo>
                    <a:pt x="2229" y="30"/>
                    <a:pt x="2174" y="0"/>
                    <a:pt x="2130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0" name="Google Shape;620;p11"/>
          <p:cNvGrpSpPr/>
          <p:nvPr/>
        </p:nvGrpSpPr>
        <p:grpSpPr>
          <a:xfrm>
            <a:off x="800106" y="1128088"/>
            <a:ext cx="3502654" cy="3675887"/>
            <a:chOff x="800106" y="1128088"/>
            <a:chExt cx="3502654" cy="3675887"/>
          </a:xfrm>
        </p:grpSpPr>
        <p:sp>
          <p:nvSpPr>
            <p:cNvPr id="621" name="Google Shape;621;p11"/>
            <p:cNvSpPr/>
            <p:nvPr/>
          </p:nvSpPr>
          <p:spPr>
            <a:xfrm>
              <a:off x="800106" y="4495326"/>
              <a:ext cx="1535734" cy="308649"/>
            </a:xfrm>
            <a:custGeom>
              <a:rect b="b" l="l" r="r" t="t"/>
              <a:pathLst>
                <a:path extrusionOk="0" h="4521" w="22495">
                  <a:moveTo>
                    <a:pt x="11265" y="0"/>
                  </a:moveTo>
                  <a:cubicBezTo>
                    <a:pt x="5054" y="0"/>
                    <a:pt x="0" y="1022"/>
                    <a:pt x="0" y="2261"/>
                  </a:cubicBezTo>
                  <a:cubicBezTo>
                    <a:pt x="0" y="3508"/>
                    <a:pt x="5054" y="4521"/>
                    <a:pt x="11265" y="4521"/>
                  </a:cubicBezTo>
                  <a:cubicBezTo>
                    <a:pt x="17449" y="4521"/>
                    <a:pt x="22494" y="3508"/>
                    <a:pt x="22494" y="2261"/>
                  </a:cubicBezTo>
                  <a:cubicBezTo>
                    <a:pt x="22494" y="1022"/>
                    <a:pt x="17449" y="0"/>
                    <a:pt x="11265" y="0"/>
                  </a:cubicBezTo>
                  <a:close/>
                </a:path>
              </a:pathLst>
            </a:custGeom>
            <a:solidFill>
              <a:srgbClr val="8CACB9">
                <a:alpha val="91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22" name="Google Shape;622;p11"/>
            <p:cNvGrpSpPr/>
            <p:nvPr/>
          </p:nvGrpSpPr>
          <p:grpSpPr>
            <a:xfrm>
              <a:off x="896945" y="1128088"/>
              <a:ext cx="3405815" cy="3528514"/>
              <a:chOff x="896945" y="1128088"/>
              <a:chExt cx="3405815" cy="3528514"/>
            </a:xfrm>
          </p:grpSpPr>
          <p:sp>
            <p:nvSpPr>
              <p:cNvPr id="623" name="Google Shape;623;p11"/>
              <p:cNvSpPr/>
              <p:nvPr/>
            </p:nvSpPr>
            <p:spPr>
              <a:xfrm>
                <a:off x="1670675" y="1128088"/>
                <a:ext cx="2632084" cy="1644549"/>
              </a:xfrm>
              <a:custGeom>
                <a:rect b="b" l="l" r="r" t="t"/>
                <a:pathLst>
                  <a:path extrusionOk="0" h="10474" w="16763">
                    <a:moveTo>
                      <a:pt x="8625" y="1"/>
                    </a:moveTo>
                    <a:cubicBezTo>
                      <a:pt x="6980" y="1"/>
                      <a:pt x="5321" y="98"/>
                      <a:pt x="3689" y="217"/>
                    </a:cubicBezTo>
                    <a:cubicBezTo>
                      <a:pt x="3427" y="217"/>
                      <a:pt x="3201" y="217"/>
                      <a:pt x="2939" y="290"/>
                    </a:cubicBezTo>
                    <a:cubicBezTo>
                      <a:pt x="1691" y="669"/>
                      <a:pt x="1619" y="2251"/>
                      <a:pt x="1619" y="3382"/>
                    </a:cubicBezTo>
                    <a:cubicBezTo>
                      <a:pt x="1619" y="4512"/>
                      <a:pt x="1619" y="6275"/>
                      <a:pt x="1655" y="7405"/>
                    </a:cubicBezTo>
                    <a:cubicBezTo>
                      <a:pt x="1086" y="7821"/>
                      <a:pt x="525" y="8273"/>
                      <a:pt x="1" y="8761"/>
                    </a:cubicBezTo>
                    <a:cubicBezTo>
                      <a:pt x="597" y="8761"/>
                      <a:pt x="1203" y="8761"/>
                      <a:pt x="1809" y="8689"/>
                    </a:cubicBezTo>
                    <a:cubicBezTo>
                      <a:pt x="1990" y="9746"/>
                      <a:pt x="2559" y="10198"/>
                      <a:pt x="3726" y="10307"/>
                    </a:cubicBezTo>
                    <a:cubicBezTo>
                      <a:pt x="5117" y="10428"/>
                      <a:pt x="6527" y="10474"/>
                      <a:pt x="7941" y="10474"/>
                    </a:cubicBezTo>
                    <a:cubicBezTo>
                      <a:pt x="9173" y="10474"/>
                      <a:pt x="10407" y="10439"/>
                      <a:pt x="11637" y="10388"/>
                    </a:cubicBezTo>
                    <a:cubicBezTo>
                      <a:pt x="11708" y="10384"/>
                      <a:pt x="11803" y="10383"/>
                      <a:pt x="11917" y="10383"/>
                    </a:cubicBezTo>
                    <a:cubicBezTo>
                      <a:pt x="12134" y="10383"/>
                      <a:pt x="12419" y="10388"/>
                      <a:pt x="12742" y="10388"/>
                    </a:cubicBezTo>
                    <a:cubicBezTo>
                      <a:pt x="14220" y="10388"/>
                      <a:pt x="16485" y="10291"/>
                      <a:pt x="16573" y="9213"/>
                    </a:cubicBezTo>
                    <a:cubicBezTo>
                      <a:pt x="16727" y="7369"/>
                      <a:pt x="16763" y="4919"/>
                      <a:pt x="16727" y="3074"/>
                    </a:cubicBezTo>
                    <a:cubicBezTo>
                      <a:pt x="16681" y="2170"/>
                      <a:pt x="16645" y="624"/>
                      <a:pt x="15633" y="326"/>
                    </a:cubicBezTo>
                    <a:cubicBezTo>
                      <a:pt x="14955" y="136"/>
                      <a:pt x="14195" y="217"/>
                      <a:pt x="13517" y="136"/>
                    </a:cubicBezTo>
                    <a:cubicBezTo>
                      <a:pt x="12351" y="64"/>
                      <a:pt x="11184" y="100"/>
                      <a:pt x="10054" y="27"/>
                    </a:cubicBezTo>
                    <a:cubicBezTo>
                      <a:pt x="9580" y="9"/>
                      <a:pt x="9103" y="1"/>
                      <a:pt x="8625" y="1"/>
                    </a:cubicBezTo>
                    <a:close/>
                  </a:path>
                </a:pathLst>
              </a:cu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" name="Google Shape;624;p11"/>
              <p:cNvSpPr/>
              <p:nvPr/>
            </p:nvSpPr>
            <p:spPr>
              <a:xfrm>
                <a:off x="1975404" y="2251789"/>
                <a:ext cx="253620" cy="259935"/>
              </a:xfrm>
              <a:custGeom>
                <a:rect b="b" l="l" r="r" t="t"/>
                <a:pathLst>
                  <a:path extrusionOk="0" h="4404" w="4297">
                    <a:moveTo>
                      <a:pt x="2641" y="0"/>
                    </a:moveTo>
                    <a:cubicBezTo>
                      <a:pt x="2641" y="37"/>
                      <a:pt x="2604" y="37"/>
                      <a:pt x="2604" y="37"/>
                    </a:cubicBezTo>
                    <a:cubicBezTo>
                      <a:pt x="2415" y="227"/>
                      <a:pt x="2297" y="489"/>
                      <a:pt x="2152" y="715"/>
                    </a:cubicBezTo>
                    <a:cubicBezTo>
                      <a:pt x="1999" y="977"/>
                      <a:pt x="1881" y="1275"/>
                      <a:pt x="1737" y="1583"/>
                    </a:cubicBezTo>
                    <a:cubicBezTo>
                      <a:pt x="1773" y="1203"/>
                      <a:pt x="1773" y="823"/>
                      <a:pt x="1700" y="453"/>
                    </a:cubicBezTo>
                    <a:cubicBezTo>
                      <a:pt x="1666" y="362"/>
                      <a:pt x="1636" y="165"/>
                      <a:pt x="1575" y="165"/>
                    </a:cubicBezTo>
                    <a:cubicBezTo>
                      <a:pt x="1557" y="165"/>
                      <a:pt x="1536" y="183"/>
                      <a:pt x="1511" y="227"/>
                    </a:cubicBezTo>
                    <a:cubicBezTo>
                      <a:pt x="1429" y="335"/>
                      <a:pt x="1429" y="453"/>
                      <a:pt x="1429" y="561"/>
                    </a:cubicBezTo>
                    <a:cubicBezTo>
                      <a:pt x="1393" y="1085"/>
                      <a:pt x="1284" y="1619"/>
                      <a:pt x="1022" y="2107"/>
                    </a:cubicBezTo>
                    <a:cubicBezTo>
                      <a:pt x="751" y="2595"/>
                      <a:pt x="380" y="3047"/>
                      <a:pt x="1" y="3463"/>
                    </a:cubicBezTo>
                    <a:lnTo>
                      <a:pt x="2261" y="4403"/>
                    </a:lnTo>
                    <a:cubicBezTo>
                      <a:pt x="2641" y="3273"/>
                      <a:pt x="3617" y="2559"/>
                      <a:pt x="4187" y="1583"/>
                    </a:cubicBezTo>
                    <a:cubicBezTo>
                      <a:pt x="4296" y="1387"/>
                      <a:pt x="4274" y="1319"/>
                      <a:pt x="4195" y="1319"/>
                    </a:cubicBezTo>
                    <a:cubicBezTo>
                      <a:pt x="4058" y="1319"/>
                      <a:pt x="3751" y="1521"/>
                      <a:pt x="3653" y="1619"/>
                    </a:cubicBezTo>
                    <a:cubicBezTo>
                      <a:pt x="3427" y="1845"/>
                      <a:pt x="3201" y="2143"/>
                      <a:pt x="2975" y="2369"/>
                    </a:cubicBezTo>
                    <a:cubicBezTo>
                      <a:pt x="3237" y="2035"/>
                      <a:pt x="3509" y="1691"/>
                      <a:pt x="3735" y="1275"/>
                    </a:cubicBezTo>
                    <a:cubicBezTo>
                      <a:pt x="3807" y="1131"/>
                      <a:pt x="3997" y="905"/>
                      <a:pt x="3997" y="715"/>
                    </a:cubicBezTo>
                    <a:cubicBezTo>
                      <a:pt x="4011" y="613"/>
                      <a:pt x="3974" y="578"/>
                      <a:pt x="3920" y="578"/>
                    </a:cubicBezTo>
                    <a:cubicBezTo>
                      <a:pt x="3834" y="578"/>
                      <a:pt x="3703" y="665"/>
                      <a:pt x="3653" y="715"/>
                    </a:cubicBezTo>
                    <a:cubicBezTo>
                      <a:pt x="3283" y="1085"/>
                      <a:pt x="2939" y="1501"/>
                      <a:pt x="2641" y="1953"/>
                    </a:cubicBezTo>
                    <a:cubicBezTo>
                      <a:pt x="2903" y="1429"/>
                      <a:pt x="3201" y="905"/>
                      <a:pt x="3463" y="371"/>
                    </a:cubicBezTo>
                    <a:cubicBezTo>
                      <a:pt x="3534" y="276"/>
                      <a:pt x="3543" y="175"/>
                      <a:pt x="3442" y="175"/>
                    </a:cubicBezTo>
                    <a:cubicBezTo>
                      <a:pt x="3427" y="175"/>
                      <a:pt x="3410" y="177"/>
                      <a:pt x="3391" y="181"/>
                    </a:cubicBezTo>
                    <a:cubicBezTo>
                      <a:pt x="3283" y="227"/>
                      <a:pt x="3201" y="299"/>
                      <a:pt x="3129" y="335"/>
                    </a:cubicBezTo>
                    <a:cubicBezTo>
                      <a:pt x="3011" y="489"/>
                      <a:pt x="2867" y="633"/>
                      <a:pt x="2785" y="787"/>
                    </a:cubicBezTo>
                    <a:cubicBezTo>
                      <a:pt x="2677" y="941"/>
                      <a:pt x="2559" y="1085"/>
                      <a:pt x="2487" y="1239"/>
                    </a:cubicBezTo>
                    <a:cubicBezTo>
                      <a:pt x="2451" y="1311"/>
                      <a:pt x="2415" y="1393"/>
                      <a:pt x="2378" y="1501"/>
                    </a:cubicBezTo>
                    <a:cubicBezTo>
                      <a:pt x="2341" y="1532"/>
                      <a:pt x="2284" y="1619"/>
                      <a:pt x="2266" y="1689"/>
                    </a:cubicBezTo>
                    <a:lnTo>
                      <a:pt x="2266" y="1689"/>
                    </a:lnTo>
                    <a:cubicBezTo>
                      <a:pt x="2310" y="1404"/>
                      <a:pt x="2455" y="1118"/>
                      <a:pt x="2559" y="823"/>
                    </a:cubicBezTo>
                    <a:cubicBezTo>
                      <a:pt x="2604" y="715"/>
                      <a:pt x="2677" y="561"/>
                      <a:pt x="2713" y="407"/>
                    </a:cubicBezTo>
                    <a:cubicBezTo>
                      <a:pt x="2713" y="335"/>
                      <a:pt x="2785" y="73"/>
                      <a:pt x="2713" y="37"/>
                    </a:cubicBezTo>
                    <a:cubicBezTo>
                      <a:pt x="2713" y="0"/>
                      <a:pt x="2677" y="0"/>
                      <a:pt x="2641" y="0"/>
                    </a:cubicBezTo>
                    <a:close/>
                  </a:path>
                </a:pathLst>
              </a:custGeom>
              <a:solidFill>
                <a:srgbClr val="E2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" name="Google Shape;625;p11"/>
              <p:cNvSpPr/>
              <p:nvPr/>
            </p:nvSpPr>
            <p:spPr>
              <a:xfrm>
                <a:off x="1210708" y="2057900"/>
                <a:ext cx="360273" cy="271326"/>
              </a:xfrm>
              <a:custGeom>
                <a:rect b="b" l="l" r="r" t="t"/>
                <a:pathLst>
                  <a:path extrusionOk="0" h="4597" w="6104">
                    <a:moveTo>
                      <a:pt x="3307" y="1"/>
                    </a:moveTo>
                    <a:cubicBezTo>
                      <a:pt x="2368" y="1"/>
                      <a:pt x="1327" y="310"/>
                      <a:pt x="787" y="1098"/>
                    </a:cubicBezTo>
                    <a:cubicBezTo>
                      <a:pt x="1" y="2228"/>
                      <a:pt x="489" y="3322"/>
                      <a:pt x="869" y="4488"/>
                    </a:cubicBezTo>
                    <a:cubicBezTo>
                      <a:pt x="883" y="4564"/>
                      <a:pt x="940" y="4597"/>
                      <a:pt x="998" y="4597"/>
                    </a:cubicBezTo>
                    <a:cubicBezTo>
                      <a:pt x="1085" y="4597"/>
                      <a:pt x="1174" y="4524"/>
                      <a:pt x="1131" y="4416"/>
                    </a:cubicBezTo>
                    <a:cubicBezTo>
                      <a:pt x="824" y="3466"/>
                      <a:pt x="372" y="2562"/>
                      <a:pt x="824" y="1586"/>
                    </a:cubicBezTo>
                    <a:cubicBezTo>
                      <a:pt x="1276" y="573"/>
                      <a:pt x="2451" y="347"/>
                      <a:pt x="3464" y="302"/>
                    </a:cubicBezTo>
                    <a:cubicBezTo>
                      <a:pt x="3516" y="299"/>
                      <a:pt x="3567" y="298"/>
                      <a:pt x="3618" y="298"/>
                    </a:cubicBezTo>
                    <a:cubicBezTo>
                      <a:pt x="5423" y="298"/>
                      <a:pt x="6008" y="2153"/>
                      <a:pt x="5498" y="3692"/>
                    </a:cubicBezTo>
                    <a:cubicBezTo>
                      <a:pt x="5454" y="3807"/>
                      <a:pt x="5545" y="3882"/>
                      <a:pt x="5632" y="3882"/>
                    </a:cubicBezTo>
                    <a:cubicBezTo>
                      <a:pt x="5690" y="3882"/>
                      <a:pt x="5746" y="3849"/>
                      <a:pt x="5760" y="3774"/>
                    </a:cubicBezTo>
                    <a:cubicBezTo>
                      <a:pt x="6022" y="3014"/>
                      <a:pt x="6104" y="2074"/>
                      <a:pt x="5760" y="1324"/>
                    </a:cubicBezTo>
                    <a:cubicBezTo>
                      <a:pt x="5308" y="383"/>
                      <a:pt x="4485" y="4"/>
                      <a:pt x="3464" y="4"/>
                    </a:cubicBezTo>
                    <a:cubicBezTo>
                      <a:pt x="3412" y="2"/>
                      <a:pt x="3359" y="1"/>
                      <a:pt x="3307" y="1"/>
                    </a:cubicBezTo>
                    <a:close/>
                  </a:path>
                </a:pathLst>
              </a:custGeom>
              <a:solidFill>
                <a:srgbClr val="363E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" name="Google Shape;626;p11"/>
              <p:cNvSpPr/>
              <p:nvPr/>
            </p:nvSpPr>
            <p:spPr>
              <a:xfrm>
                <a:off x="1619498" y="4394837"/>
                <a:ext cx="367179" cy="257869"/>
              </a:xfrm>
              <a:custGeom>
                <a:rect b="b" l="l" r="r" t="t"/>
                <a:pathLst>
                  <a:path extrusionOk="0" h="4369" w="6221">
                    <a:moveTo>
                      <a:pt x="2116" y="0"/>
                    </a:moveTo>
                    <a:cubicBezTo>
                      <a:pt x="2080" y="0"/>
                      <a:pt x="2035" y="0"/>
                      <a:pt x="1998" y="36"/>
                    </a:cubicBezTo>
                    <a:cubicBezTo>
                      <a:pt x="1510" y="81"/>
                      <a:pt x="986" y="190"/>
                      <a:pt x="452" y="226"/>
                    </a:cubicBezTo>
                    <a:lnTo>
                      <a:pt x="452" y="642"/>
                    </a:lnTo>
                    <a:cubicBezTo>
                      <a:pt x="380" y="1022"/>
                      <a:pt x="308" y="1392"/>
                      <a:pt x="272" y="1772"/>
                    </a:cubicBezTo>
                    <a:cubicBezTo>
                      <a:pt x="272" y="1962"/>
                      <a:pt x="0" y="4032"/>
                      <a:pt x="46" y="4032"/>
                    </a:cubicBezTo>
                    <a:cubicBezTo>
                      <a:pt x="982" y="4285"/>
                      <a:pt x="1938" y="4368"/>
                      <a:pt x="2898" y="4368"/>
                    </a:cubicBezTo>
                    <a:cubicBezTo>
                      <a:pt x="3792" y="4368"/>
                      <a:pt x="4689" y="4296"/>
                      <a:pt x="5579" y="4222"/>
                    </a:cubicBezTo>
                    <a:cubicBezTo>
                      <a:pt x="5805" y="4222"/>
                      <a:pt x="6031" y="4186"/>
                      <a:pt x="6221" y="4032"/>
                    </a:cubicBezTo>
                    <a:cubicBezTo>
                      <a:pt x="6103" y="3282"/>
                      <a:pt x="5353" y="2749"/>
                      <a:pt x="4602" y="2523"/>
                    </a:cubicBezTo>
                    <a:cubicBezTo>
                      <a:pt x="3888" y="2342"/>
                      <a:pt x="3128" y="2260"/>
                      <a:pt x="2450" y="2188"/>
                    </a:cubicBezTo>
                    <a:cubicBezTo>
                      <a:pt x="2450" y="2116"/>
                      <a:pt x="2414" y="1998"/>
                      <a:pt x="2414" y="1926"/>
                    </a:cubicBezTo>
                    <a:cubicBezTo>
                      <a:pt x="2378" y="1284"/>
                      <a:pt x="2261" y="642"/>
                      <a:pt x="2116" y="0"/>
                    </a:cubicBezTo>
                    <a:close/>
                  </a:path>
                </a:pathLst>
              </a:custGeom>
              <a:solidFill>
                <a:srgbClr val="E2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" name="Google Shape;627;p11"/>
              <p:cNvSpPr/>
              <p:nvPr/>
            </p:nvSpPr>
            <p:spPr>
              <a:xfrm>
                <a:off x="1199553" y="4363851"/>
                <a:ext cx="202270" cy="281065"/>
              </a:xfrm>
              <a:custGeom>
                <a:rect b="b" l="l" r="r" t="t"/>
                <a:pathLst>
                  <a:path extrusionOk="0" h="4762" w="3427">
                    <a:moveTo>
                      <a:pt x="2143" y="1"/>
                    </a:moveTo>
                    <a:lnTo>
                      <a:pt x="750" y="832"/>
                    </a:lnTo>
                    <a:cubicBezTo>
                      <a:pt x="524" y="2107"/>
                      <a:pt x="262" y="3427"/>
                      <a:pt x="0" y="4711"/>
                    </a:cubicBezTo>
                    <a:cubicBezTo>
                      <a:pt x="492" y="4744"/>
                      <a:pt x="983" y="4761"/>
                      <a:pt x="1474" y="4761"/>
                    </a:cubicBezTo>
                    <a:cubicBezTo>
                      <a:pt x="2076" y="4761"/>
                      <a:pt x="2676" y="4735"/>
                      <a:pt x="3273" y="4675"/>
                    </a:cubicBezTo>
                    <a:cubicBezTo>
                      <a:pt x="3318" y="4675"/>
                      <a:pt x="3354" y="4675"/>
                      <a:pt x="3390" y="4630"/>
                    </a:cubicBezTo>
                    <a:cubicBezTo>
                      <a:pt x="3427" y="4594"/>
                      <a:pt x="3390" y="4557"/>
                      <a:pt x="3390" y="4521"/>
                    </a:cubicBezTo>
                    <a:cubicBezTo>
                      <a:pt x="3011" y="3011"/>
                      <a:pt x="2595" y="1511"/>
                      <a:pt x="2143" y="1"/>
                    </a:cubicBezTo>
                    <a:close/>
                  </a:path>
                </a:pathLst>
              </a:custGeom>
              <a:solidFill>
                <a:srgbClr val="E2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" name="Google Shape;628;p11"/>
              <p:cNvSpPr/>
              <p:nvPr/>
            </p:nvSpPr>
            <p:spPr>
              <a:xfrm>
                <a:off x="1188339" y="2989807"/>
                <a:ext cx="575824" cy="1469660"/>
              </a:xfrm>
              <a:custGeom>
                <a:rect b="b" l="l" r="r" t="t"/>
                <a:pathLst>
                  <a:path extrusionOk="0" h="24900" w="9756">
                    <a:moveTo>
                      <a:pt x="9005" y="0"/>
                    </a:moveTo>
                    <a:lnTo>
                      <a:pt x="0" y="868"/>
                    </a:lnTo>
                    <a:cubicBezTo>
                      <a:pt x="118" y="1058"/>
                      <a:pt x="606" y="24863"/>
                      <a:pt x="606" y="24863"/>
                    </a:cubicBezTo>
                    <a:lnTo>
                      <a:pt x="3056" y="24899"/>
                    </a:lnTo>
                    <a:lnTo>
                      <a:pt x="3653" y="3201"/>
                    </a:lnTo>
                    <a:lnTo>
                      <a:pt x="5316" y="3128"/>
                    </a:lnTo>
                    <a:lnTo>
                      <a:pt x="7531" y="24899"/>
                    </a:lnTo>
                    <a:lnTo>
                      <a:pt x="9755" y="24863"/>
                    </a:lnTo>
                    <a:lnTo>
                      <a:pt x="9005" y="0"/>
                    </a:lnTo>
                    <a:close/>
                  </a:path>
                </a:pathLst>
              </a:custGeom>
              <a:solidFill>
                <a:srgbClr val="28547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" name="Google Shape;629;p11"/>
              <p:cNvSpPr/>
              <p:nvPr/>
            </p:nvSpPr>
            <p:spPr>
              <a:xfrm>
                <a:off x="1619498" y="4490336"/>
                <a:ext cx="367179" cy="162371"/>
              </a:xfrm>
              <a:custGeom>
                <a:rect b="b" l="l" r="r" t="t"/>
                <a:pathLst>
                  <a:path extrusionOk="0" h="2751" w="6221">
                    <a:moveTo>
                      <a:pt x="2378" y="0"/>
                    </a:moveTo>
                    <a:cubicBezTo>
                      <a:pt x="1809" y="0"/>
                      <a:pt x="1212" y="190"/>
                      <a:pt x="724" y="570"/>
                    </a:cubicBezTo>
                    <a:cubicBezTo>
                      <a:pt x="606" y="416"/>
                      <a:pt x="452" y="272"/>
                      <a:pt x="272" y="190"/>
                    </a:cubicBezTo>
                    <a:cubicBezTo>
                      <a:pt x="226" y="498"/>
                      <a:pt x="0" y="2414"/>
                      <a:pt x="46" y="2414"/>
                    </a:cubicBezTo>
                    <a:cubicBezTo>
                      <a:pt x="982" y="2667"/>
                      <a:pt x="1938" y="2750"/>
                      <a:pt x="2898" y="2750"/>
                    </a:cubicBezTo>
                    <a:cubicBezTo>
                      <a:pt x="3792" y="2750"/>
                      <a:pt x="4689" y="2678"/>
                      <a:pt x="5579" y="2604"/>
                    </a:cubicBezTo>
                    <a:cubicBezTo>
                      <a:pt x="5805" y="2604"/>
                      <a:pt x="6031" y="2568"/>
                      <a:pt x="6221" y="2414"/>
                    </a:cubicBezTo>
                    <a:cubicBezTo>
                      <a:pt x="6103" y="1664"/>
                      <a:pt x="5353" y="1131"/>
                      <a:pt x="4602" y="905"/>
                    </a:cubicBezTo>
                    <a:cubicBezTo>
                      <a:pt x="3888" y="724"/>
                      <a:pt x="3128" y="642"/>
                      <a:pt x="2450" y="570"/>
                    </a:cubicBezTo>
                    <a:cubicBezTo>
                      <a:pt x="2450" y="498"/>
                      <a:pt x="2414" y="380"/>
                      <a:pt x="2414" y="308"/>
                    </a:cubicBezTo>
                    <a:cubicBezTo>
                      <a:pt x="2414" y="190"/>
                      <a:pt x="2414" y="82"/>
                      <a:pt x="2378" y="0"/>
                    </a:cubicBezTo>
                    <a:close/>
                  </a:path>
                </a:pathLst>
              </a:custGeom>
              <a:solidFill>
                <a:srgbClr val="7C496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" name="Google Shape;630;p11"/>
              <p:cNvSpPr/>
              <p:nvPr/>
            </p:nvSpPr>
            <p:spPr>
              <a:xfrm>
                <a:off x="1165910" y="4496887"/>
                <a:ext cx="262591" cy="159715"/>
              </a:xfrm>
              <a:custGeom>
                <a:rect b="b" l="l" r="r" t="t"/>
                <a:pathLst>
                  <a:path extrusionOk="0" h="2706" w="4449">
                    <a:moveTo>
                      <a:pt x="2549" y="1"/>
                    </a:moveTo>
                    <a:cubicBezTo>
                      <a:pt x="2112" y="1"/>
                      <a:pt x="1663" y="135"/>
                      <a:pt x="1284" y="341"/>
                    </a:cubicBezTo>
                    <a:cubicBezTo>
                      <a:pt x="1058" y="459"/>
                      <a:pt x="868" y="568"/>
                      <a:pt x="724" y="721"/>
                    </a:cubicBezTo>
                    <a:cubicBezTo>
                      <a:pt x="308" y="1173"/>
                      <a:pt x="82" y="1815"/>
                      <a:pt x="0" y="2421"/>
                    </a:cubicBezTo>
                    <a:cubicBezTo>
                      <a:pt x="588" y="2642"/>
                      <a:pt x="1214" y="2705"/>
                      <a:pt x="1845" y="2705"/>
                    </a:cubicBezTo>
                    <a:cubicBezTo>
                      <a:pt x="2274" y="2705"/>
                      <a:pt x="2705" y="2676"/>
                      <a:pt x="3129" y="2647"/>
                    </a:cubicBezTo>
                    <a:cubicBezTo>
                      <a:pt x="3545" y="2602"/>
                      <a:pt x="3997" y="2566"/>
                      <a:pt x="4449" y="2493"/>
                    </a:cubicBezTo>
                    <a:lnTo>
                      <a:pt x="4449" y="2457"/>
                    </a:lnTo>
                    <a:cubicBezTo>
                      <a:pt x="4412" y="2150"/>
                      <a:pt x="4340" y="1851"/>
                      <a:pt x="4259" y="1553"/>
                    </a:cubicBezTo>
                    <a:cubicBezTo>
                      <a:pt x="4186" y="1246"/>
                      <a:pt x="4114" y="947"/>
                      <a:pt x="3924" y="685"/>
                    </a:cubicBezTo>
                    <a:cubicBezTo>
                      <a:pt x="3575" y="193"/>
                      <a:pt x="3070" y="1"/>
                      <a:pt x="2549" y="1"/>
                    </a:cubicBezTo>
                    <a:close/>
                  </a:path>
                </a:pathLst>
              </a:custGeom>
              <a:solidFill>
                <a:srgbClr val="7C496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" name="Google Shape;631;p11"/>
              <p:cNvSpPr/>
              <p:nvPr/>
            </p:nvSpPr>
            <p:spPr>
              <a:xfrm>
                <a:off x="896945" y="2385180"/>
                <a:ext cx="556110" cy="640394"/>
              </a:xfrm>
              <a:custGeom>
                <a:rect b="b" l="l" r="r" t="t"/>
                <a:pathLst>
                  <a:path extrusionOk="0" h="10850" w="9422">
                    <a:moveTo>
                      <a:pt x="2035" y="1"/>
                    </a:moveTo>
                    <a:cubicBezTo>
                      <a:pt x="1438" y="1013"/>
                      <a:pt x="986" y="2035"/>
                      <a:pt x="534" y="3120"/>
                    </a:cubicBezTo>
                    <a:cubicBezTo>
                      <a:pt x="191" y="4024"/>
                      <a:pt x="1" y="5118"/>
                      <a:pt x="82" y="6140"/>
                    </a:cubicBezTo>
                    <a:cubicBezTo>
                      <a:pt x="154" y="6818"/>
                      <a:pt x="570" y="7460"/>
                      <a:pt x="1059" y="7948"/>
                    </a:cubicBezTo>
                    <a:cubicBezTo>
                      <a:pt x="1583" y="8436"/>
                      <a:pt x="2189" y="8770"/>
                      <a:pt x="2831" y="9078"/>
                    </a:cubicBezTo>
                    <a:cubicBezTo>
                      <a:pt x="4639" y="9946"/>
                      <a:pt x="6556" y="10543"/>
                      <a:pt x="8517" y="10805"/>
                    </a:cubicBezTo>
                    <a:cubicBezTo>
                      <a:pt x="8590" y="10850"/>
                      <a:pt x="8707" y="10850"/>
                      <a:pt x="8780" y="10850"/>
                    </a:cubicBezTo>
                    <a:cubicBezTo>
                      <a:pt x="9078" y="10208"/>
                      <a:pt x="9304" y="9494"/>
                      <a:pt x="9422" y="8770"/>
                    </a:cubicBezTo>
                    <a:cubicBezTo>
                      <a:pt x="8707" y="8544"/>
                      <a:pt x="8029" y="8318"/>
                      <a:pt x="7351" y="8020"/>
                    </a:cubicBezTo>
                    <a:cubicBezTo>
                      <a:pt x="6366" y="7640"/>
                      <a:pt x="5389" y="7306"/>
                      <a:pt x="4557" y="6664"/>
                    </a:cubicBezTo>
                    <a:cubicBezTo>
                      <a:pt x="4069" y="6284"/>
                      <a:pt x="3319" y="5877"/>
                      <a:pt x="3283" y="5235"/>
                    </a:cubicBezTo>
                    <a:cubicBezTo>
                      <a:pt x="3283" y="5082"/>
                      <a:pt x="3283" y="4928"/>
                      <a:pt x="3319" y="4783"/>
                    </a:cubicBezTo>
                    <a:cubicBezTo>
                      <a:pt x="3427" y="3915"/>
                      <a:pt x="3925" y="3201"/>
                      <a:pt x="4259" y="2406"/>
                    </a:cubicBezTo>
                    <a:cubicBezTo>
                      <a:pt x="4973" y="905"/>
                      <a:pt x="3283" y="263"/>
                      <a:pt x="2035" y="1"/>
                    </a:cubicBezTo>
                    <a:close/>
                  </a:path>
                </a:pathLst>
              </a:custGeom>
              <a:solidFill>
                <a:srgbClr val="E2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" name="Google Shape;632;p11"/>
              <p:cNvSpPr/>
              <p:nvPr/>
            </p:nvSpPr>
            <p:spPr>
              <a:xfrm>
                <a:off x="1610940" y="2382524"/>
                <a:ext cx="528901" cy="422070"/>
              </a:xfrm>
              <a:custGeom>
                <a:rect b="b" l="l" r="r" t="t"/>
                <a:pathLst>
                  <a:path extrusionOk="0" h="7151" w="8961">
                    <a:moveTo>
                      <a:pt x="7378" y="1"/>
                    </a:moveTo>
                    <a:cubicBezTo>
                      <a:pt x="6248" y="1176"/>
                      <a:pt x="5163" y="2306"/>
                      <a:pt x="4033" y="3436"/>
                    </a:cubicBezTo>
                    <a:cubicBezTo>
                      <a:pt x="3581" y="2261"/>
                      <a:pt x="3011" y="1212"/>
                      <a:pt x="2487" y="82"/>
                    </a:cubicBezTo>
                    <a:lnTo>
                      <a:pt x="1" y="2035"/>
                    </a:lnTo>
                    <a:cubicBezTo>
                      <a:pt x="1" y="2378"/>
                      <a:pt x="37" y="2794"/>
                      <a:pt x="191" y="3093"/>
                    </a:cubicBezTo>
                    <a:cubicBezTo>
                      <a:pt x="263" y="3246"/>
                      <a:pt x="335" y="3391"/>
                      <a:pt x="417" y="3508"/>
                    </a:cubicBezTo>
                    <a:cubicBezTo>
                      <a:pt x="715" y="4114"/>
                      <a:pt x="977" y="4747"/>
                      <a:pt x="1321" y="5317"/>
                    </a:cubicBezTo>
                    <a:cubicBezTo>
                      <a:pt x="1619" y="5877"/>
                      <a:pt x="2035" y="6483"/>
                      <a:pt x="2559" y="6863"/>
                    </a:cubicBezTo>
                    <a:cubicBezTo>
                      <a:pt x="2836" y="7058"/>
                      <a:pt x="3125" y="7150"/>
                      <a:pt x="3413" y="7150"/>
                    </a:cubicBezTo>
                    <a:cubicBezTo>
                      <a:pt x="3672" y="7150"/>
                      <a:pt x="3930" y="7076"/>
                      <a:pt x="4178" y="6935"/>
                    </a:cubicBezTo>
                    <a:cubicBezTo>
                      <a:pt x="5986" y="5805"/>
                      <a:pt x="7496" y="4033"/>
                      <a:pt x="8436" y="2152"/>
                    </a:cubicBezTo>
                    <a:cubicBezTo>
                      <a:pt x="8590" y="1809"/>
                      <a:pt x="8816" y="1474"/>
                      <a:pt x="8960" y="1094"/>
                    </a:cubicBezTo>
                    <a:cubicBezTo>
                      <a:pt x="8400" y="796"/>
                      <a:pt x="7875" y="416"/>
                      <a:pt x="7378" y="1"/>
                    </a:cubicBezTo>
                    <a:close/>
                  </a:path>
                </a:pathLst>
              </a:custGeom>
              <a:solidFill>
                <a:srgbClr val="E2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" name="Google Shape;633;p11"/>
              <p:cNvSpPr/>
              <p:nvPr/>
            </p:nvSpPr>
            <p:spPr>
              <a:xfrm>
                <a:off x="1141888" y="1980168"/>
                <a:ext cx="566793" cy="381580"/>
              </a:xfrm>
              <a:custGeom>
                <a:rect b="b" l="l" r="r" t="t"/>
                <a:pathLst>
                  <a:path extrusionOk="0" h="6465" w="9603">
                    <a:moveTo>
                      <a:pt x="5082" y="1"/>
                    </a:moveTo>
                    <a:lnTo>
                      <a:pt x="5082" y="1"/>
                    </a:lnTo>
                    <a:cubicBezTo>
                      <a:pt x="4440" y="154"/>
                      <a:pt x="3843" y="227"/>
                      <a:pt x="3201" y="263"/>
                    </a:cubicBezTo>
                    <a:cubicBezTo>
                      <a:pt x="3237" y="1058"/>
                      <a:pt x="3201" y="1809"/>
                      <a:pt x="3201" y="2604"/>
                    </a:cubicBezTo>
                    <a:cubicBezTo>
                      <a:pt x="2035" y="2867"/>
                      <a:pt x="787" y="3201"/>
                      <a:pt x="1" y="4105"/>
                    </a:cubicBezTo>
                    <a:cubicBezTo>
                      <a:pt x="977" y="5425"/>
                      <a:pt x="2523" y="6293"/>
                      <a:pt x="4105" y="6447"/>
                    </a:cubicBezTo>
                    <a:cubicBezTo>
                      <a:pt x="4252" y="6459"/>
                      <a:pt x="4400" y="6464"/>
                      <a:pt x="4549" y="6464"/>
                    </a:cubicBezTo>
                    <a:cubicBezTo>
                      <a:pt x="5312" y="6464"/>
                      <a:pt x="6085" y="6311"/>
                      <a:pt x="6781" y="6031"/>
                    </a:cubicBezTo>
                    <a:cubicBezTo>
                      <a:pt x="7459" y="5805"/>
                      <a:pt x="8590" y="5317"/>
                      <a:pt x="8888" y="4639"/>
                    </a:cubicBezTo>
                    <a:cubicBezTo>
                      <a:pt x="9602" y="2903"/>
                      <a:pt x="6139" y="2641"/>
                      <a:pt x="5154" y="2604"/>
                    </a:cubicBezTo>
                    <a:cubicBezTo>
                      <a:pt x="5118" y="1773"/>
                      <a:pt x="4973" y="832"/>
                      <a:pt x="5082" y="1"/>
                    </a:cubicBezTo>
                    <a:close/>
                  </a:path>
                </a:pathLst>
              </a:custGeom>
              <a:solidFill>
                <a:srgbClr val="E2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" name="Google Shape;634;p11"/>
              <p:cNvSpPr/>
              <p:nvPr/>
            </p:nvSpPr>
            <p:spPr>
              <a:xfrm>
                <a:off x="970605" y="2120346"/>
                <a:ext cx="849039" cy="985204"/>
              </a:xfrm>
              <a:custGeom>
                <a:rect b="b" l="l" r="r" t="t"/>
                <a:pathLst>
                  <a:path extrusionOk="0" h="16692" w="14385">
                    <a:moveTo>
                      <a:pt x="8658" y="0"/>
                    </a:moveTo>
                    <a:cubicBezTo>
                      <a:pt x="8608" y="0"/>
                      <a:pt x="8558" y="1"/>
                      <a:pt x="8508" y="3"/>
                    </a:cubicBezTo>
                    <a:cubicBezTo>
                      <a:pt x="8363" y="1242"/>
                      <a:pt x="8101" y="2336"/>
                      <a:pt x="7342" y="3394"/>
                    </a:cubicBezTo>
                    <a:cubicBezTo>
                      <a:pt x="6555" y="2454"/>
                      <a:pt x="5949" y="1323"/>
                      <a:pt x="5570" y="148"/>
                    </a:cubicBezTo>
                    <a:cubicBezTo>
                      <a:pt x="4629" y="455"/>
                      <a:pt x="3581" y="754"/>
                      <a:pt x="2785" y="1323"/>
                    </a:cubicBezTo>
                    <a:cubicBezTo>
                      <a:pt x="2179" y="1730"/>
                      <a:pt x="1845" y="2408"/>
                      <a:pt x="1429" y="3014"/>
                    </a:cubicBezTo>
                    <a:cubicBezTo>
                      <a:pt x="905" y="3728"/>
                      <a:pt x="489" y="4524"/>
                      <a:pt x="37" y="5274"/>
                    </a:cubicBezTo>
                    <a:cubicBezTo>
                      <a:pt x="0" y="5310"/>
                      <a:pt x="0" y="5347"/>
                      <a:pt x="0" y="5347"/>
                    </a:cubicBezTo>
                    <a:cubicBezTo>
                      <a:pt x="0" y="5392"/>
                      <a:pt x="0" y="5428"/>
                      <a:pt x="37" y="5464"/>
                    </a:cubicBezTo>
                    <a:cubicBezTo>
                      <a:pt x="416" y="5989"/>
                      <a:pt x="787" y="6441"/>
                      <a:pt x="1357" y="6784"/>
                    </a:cubicBezTo>
                    <a:cubicBezTo>
                      <a:pt x="1489" y="6850"/>
                      <a:pt x="2667" y="7481"/>
                      <a:pt x="2955" y="7481"/>
                    </a:cubicBezTo>
                    <a:cubicBezTo>
                      <a:pt x="2982" y="7481"/>
                      <a:pt x="3002" y="7475"/>
                      <a:pt x="3011" y="7462"/>
                    </a:cubicBezTo>
                    <a:cubicBezTo>
                      <a:pt x="3309" y="7010"/>
                      <a:pt x="3653" y="6522"/>
                      <a:pt x="3988" y="6025"/>
                    </a:cubicBezTo>
                    <a:lnTo>
                      <a:pt x="3988" y="6025"/>
                    </a:lnTo>
                    <a:cubicBezTo>
                      <a:pt x="3879" y="6215"/>
                      <a:pt x="3879" y="6784"/>
                      <a:pt x="3879" y="7010"/>
                    </a:cubicBezTo>
                    <a:cubicBezTo>
                      <a:pt x="3807" y="7381"/>
                      <a:pt x="3761" y="7761"/>
                      <a:pt x="3725" y="8140"/>
                    </a:cubicBezTo>
                    <a:cubicBezTo>
                      <a:pt x="3653" y="8927"/>
                      <a:pt x="3581" y="9686"/>
                      <a:pt x="3535" y="10437"/>
                    </a:cubicBezTo>
                    <a:cubicBezTo>
                      <a:pt x="3391" y="12353"/>
                      <a:pt x="2939" y="14207"/>
                      <a:pt x="2631" y="16087"/>
                    </a:cubicBezTo>
                    <a:cubicBezTo>
                      <a:pt x="2749" y="16123"/>
                      <a:pt x="2857" y="16160"/>
                      <a:pt x="2975" y="16196"/>
                    </a:cubicBezTo>
                    <a:cubicBezTo>
                      <a:pt x="3761" y="16386"/>
                      <a:pt x="4593" y="16467"/>
                      <a:pt x="5389" y="16576"/>
                    </a:cubicBezTo>
                    <a:cubicBezTo>
                      <a:pt x="6248" y="16650"/>
                      <a:pt x="7106" y="16692"/>
                      <a:pt x="7965" y="16692"/>
                    </a:cubicBezTo>
                    <a:cubicBezTo>
                      <a:pt x="8462" y="16692"/>
                      <a:pt x="8960" y="16678"/>
                      <a:pt x="9457" y="16648"/>
                    </a:cubicBezTo>
                    <a:cubicBezTo>
                      <a:pt x="10768" y="16539"/>
                      <a:pt x="12170" y="16350"/>
                      <a:pt x="13372" y="15861"/>
                    </a:cubicBezTo>
                    <a:cubicBezTo>
                      <a:pt x="13182" y="14885"/>
                      <a:pt x="12848" y="13936"/>
                      <a:pt x="12658" y="12995"/>
                    </a:cubicBezTo>
                    <a:cubicBezTo>
                      <a:pt x="12432" y="11757"/>
                      <a:pt x="12124" y="10509"/>
                      <a:pt x="11980" y="9234"/>
                    </a:cubicBezTo>
                    <a:cubicBezTo>
                      <a:pt x="11980" y="9044"/>
                      <a:pt x="11600" y="6522"/>
                      <a:pt x="11672" y="6522"/>
                    </a:cubicBezTo>
                    <a:cubicBezTo>
                      <a:pt x="12088" y="6368"/>
                      <a:pt x="12766" y="6178"/>
                      <a:pt x="13146" y="5916"/>
                    </a:cubicBezTo>
                    <a:cubicBezTo>
                      <a:pt x="13255" y="5844"/>
                      <a:pt x="14385" y="4822"/>
                      <a:pt x="14349" y="4786"/>
                    </a:cubicBezTo>
                    <a:lnTo>
                      <a:pt x="14312" y="4750"/>
                    </a:lnTo>
                    <a:cubicBezTo>
                      <a:pt x="14050" y="4488"/>
                      <a:pt x="13824" y="4180"/>
                      <a:pt x="13598" y="3882"/>
                    </a:cubicBezTo>
                    <a:cubicBezTo>
                      <a:pt x="13562" y="3764"/>
                      <a:pt x="13481" y="3692"/>
                      <a:pt x="13408" y="3620"/>
                    </a:cubicBezTo>
                    <a:cubicBezTo>
                      <a:pt x="13146" y="3276"/>
                      <a:pt x="12956" y="2860"/>
                      <a:pt x="12730" y="2490"/>
                    </a:cubicBezTo>
                    <a:cubicBezTo>
                      <a:pt x="12242" y="1694"/>
                      <a:pt x="11862" y="871"/>
                      <a:pt x="10958" y="528"/>
                    </a:cubicBezTo>
                    <a:cubicBezTo>
                      <a:pt x="10288" y="248"/>
                      <a:pt x="9420" y="0"/>
                      <a:pt x="8658" y="0"/>
                    </a:cubicBezTo>
                    <a:close/>
                  </a:path>
                </a:pathLst>
              </a:custGeom>
              <a:solidFill>
                <a:srgbClr val="4675A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" name="Google Shape;635;p11"/>
              <p:cNvSpPr/>
              <p:nvPr/>
            </p:nvSpPr>
            <p:spPr>
              <a:xfrm>
                <a:off x="1250725" y="2120523"/>
                <a:ext cx="282364" cy="282364"/>
              </a:xfrm>
              <a:custGeom>
                <a:rect b="b" l="l" r="r" t="t"/>
                <a:pathLst>
                  <a:path extrusionOk="0" h="4784" w="4784">
                    <a:moveTo>
                      <a:pt x="3762" y="0"/>
                    </a:moveTo>
                    <a:cubicBezTo>
                      <a:pt x="3617" y="1239"/>
                      <a:pt x="3355" y="2333"/>
                      <a:pt x="2596" y="3391"/>
                    </a:cubicBezTo>
                    <a:cubicBezTo>
                      <a:pt x="1809" y="2451"/>
                      <a:pt x="1203" y="1320"/>
                      <a:pt x="824" y="145"/>
                    </a:cubicBezTo>
                    <a:cubicBezTo>
                      <a:pt x="562" y="226"/>
                      <a:pt x="263" y="299"/>
                      <a:pt x="1" y="416"/>
                    </a:cubicBezTo>
                    <a:cubicBezTo>
                      <a:pt x="453" y="2107"/>
                      <a:pt x="1466" y="3689"/>
                      <a:pt x="2858" y="4783"/>
                    </a:cubicBezTo>
                    <a:cubicBezTo>
                      <a:pt x="3726" y="3309"/>
                      <a:pt x="4368" y="1727"/>
                      <a:pt x="4784" y="109"/>
                    </a:cubicBezTo>
                    <a:cubicBezTo>
                      <a:pt x="4440" y="37"/>
                      <a:pt x="4069" y="0"/>
                      <a:pt x="3762" y="0"/>
                    </a:cubicBezTo>
                    <a:close/>
                  </a:path>
                </a:pathLst>
              </a:custGeom>
              <a:solidFill>
                <a:srgbClr val="6D97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" name="Google Shape;636;p11"/>
              <p:cNvSpPr/>
              <p:nvPr/>
            </p:nvSpPr>
            <p:spPr>
              <a:xfrm>
                <a:off x="970605" y="2391614"/>
                <a:ext cx="204454" cy="170280"/>
              </a:xfrm>
              <a:custGeom>
                <a:rect b="b" l="l" r="r" t="t"/>
                <a:pathLst>
                  <a:path extrusionOk="0" h="2885" w="3464">
                    <a:moveTo>
                      <a:pt x="416" y="0"/>
                    </a:moveTo>
                    <a:cubicBezTo>
                      <a:pt x="299" y="226"/>
                      <a:pt x="145" y="452"/>
                      <a:pt x="37" y="678"/>
                    </a:cubicBezTo>
                    <a:cubicBezTo>
                      <a:pt x="0" y="714"/>
                      <a:pt x="0" y="751"/>
                      <a:pt x="0" y="751"/>
                    </a:cubicBezTo>
                    <a:cubicBezTo>
                      <a:pt x="0" y="796"/>
                      <a:pt x="0" y="832"/>
                      <a:pt x="37" y="868"/>
                    </a:cubicBezTo>
                    <a:cubicBezTo>
                      <a:pt x="416" y="1393"/>
                      <a:pt x="787" y="1845"/>
                      <a:pt x="1357" y="2188"/>
                    </a:cubicBezTo>
                    <a:cubicBezTo>
                      <a:pt x="1489" y="2254"/>
                      <a:pt x="2667" y="2885"/>
                      <a:pt x="2955" y="2885"/>
                    </a:cubicBezTo>
                    <a:cubicBezTo>
                      <a:pt x="2982" y="2885"/>
                      <a:pt x="3002" y="2879"/>
                      <a:pt x="3011" y="2866"/>
                    </a:cubicBezTo>
                    <a:cubicBezTo>
                      <a:pt x="3165" y="2640"/>
                      <a:pt x="3309" y="2414"/>
                      <a:pt x="3463" y="2188"/>
                    </a:cubicBezTo>
                    <a:cubicBezTo>
                      <a:pt x="2369" y="1619"/>
                      <a:pt x="1357" y="868"/>
                      <a:pt x="416" y="0"/>
                    </a:cubicBezTo>
                    <a:close/>
                  </a:path>
                </a:pathLst>
              </a:custGeom>
              <a:solidFill>
                <a:srgbClr val="6D97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" name="Google Shape;637;p11"/>
              <p:cNvSpPr/>
              <p:nvPr/>
            </p:nvSpPr>
            <p:spPr>
              <a:xfrm>
                <a:off x="1650957" y="2355846"/>
                <a:ext cx="168686" cy="151629"/>
              </a:xfrm>
              <a:custGeom>
                <a:rect b="b" l="l" r="r" t="t"/>
                <a:pathLst>
                  <a:path extrusionOk="0" h="2569" w="2858">
                    <a:moveTo>
                      <a:pt x="2180" y="0"/>
                    </a:moveTo>
                    <a:cubicBezTo>
                      <a:pt x="1583" y="724"/>
                      <a:pt x="823" y="1284"/>
                      <a:pt x="1" y="1664"/>
                    </a:cubicBezTo>
                    <a:cubicBezTo>
                      <a:pt x="73" y="1962"/>
                      <a:pt x="1" y="2261"/>
                      <a:pt x="109" y="2568"/>
                    </a:cubicBezTo>
                    <a:cubicBezTo>
                      <a:pt x="561" y="2414"/>
                      <a:pt x="1239" y="2188"/>
                      <a:pt x="1619" y="1926"/>
                    </a:cubicBezTo>
                    <a:cubicBezTo>
                      <a:pt x="1728" y="1854"/>
                      <a:pt x="2858" y="832"/>
                      <a:pt x="2822" y="796"/>
                    </a:cubicBezTo>
                    <a:lnTo>
                      <a:pt x="2785" y="760"/>
                    </a:lnTo>
                    <a:cubicBezTo>
                      <a:pt x="2559" y="534"/>
                      <a:pt x="2369" y="272"/>
                      <a:pt x="2180" y="0"/>
                    </a:cubicBezTo>
                    <a:close/>
                  </a:path>
                </a:pathLst>
              </a:custGeom>
              <a:solidFill>
                <a:srgbClr val="6D97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" name="Google Shape;638;p11"/>
              <p:cNvSpPr/>
              <p:nvPr/>
            </p:nvSpPr>
            <p:spPr>
              <a:xfrm>
                <a:off x="1439656" y="2033524"/>
                <a:ext cx="4309" cy="53415"/>
              </a:xfrm>
              <a:custGeom>
                <a:rect b="b" l="l" r="r" t="t"/>
                <a:pathLst>
                  <a:path extrusionOk="0" h="905" w="73">
                    <a:moveTo>
                      <a:pt x="37" y="715"/>
                    </a:moveTo>
                    <a:cubicBezTo>
                      <a:pt x="37" y="796"/>
                      <a:pt x="73" y="832"/>
                      <a:pt x="73" y="905"/>
                    </a:cubicBezTo>
                    <a:cubicBezTo>
                      <a:pt x="73" y="832"/>
                      <a:pt x="37" y="796"/>
                      <a:pt x="37" y="715"/>
                    </a:cubicBezTo>
                    <a:lnTo>
                      <a:pt x="37" y="715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54"/>
                      <a:pt x="0" y="308"/>
                      <a:pt x="37" y="453"/>
                    </a:cubicBezTo>
                    <a:lnTo>
                      <a:pt x="37" y="453"/>
                    </a:lnTo>
                    <a:cubicBezTo>
                      <a:pt x="0" y="308"/>
                      <a:pt x="0" y="154"/>
                      <a:pt x="0" y="1"/>
                    </a:cubicBezTo>
                    <a:close/>
                  </a:path>
                </a:pathLst>
              </a:custGeom>
              <a:solidFill>
                <a:srgbClr val="B2C4B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" name="Google Shape;639;p11"/>
              <p:cNvSpPr/>
              <p:nvPr/>
            </p:nvSpPr>
            <p:spPr>
              <a:xfrm>
                <a:off x="1441781" y="2060202"/>
                <a:ext cx="59" cy="15523"/>
              </a:xfrm>
              <a:custGeom>
                <a:rect b="b" l="l" r="r" t="t"/>
                <a:pathLst>
                  <a:path extrusionOk="0" h="263" w="1">
                    <a:moveTo>
                      <a:pt x="1" y="1"/>
                    </a:moveTo>
                    <a:lnTo>
                      <a:pt x="1" y="263"/>
                    </a:lnTo>
                    <a:lnTo>
                      <a:pt x="1" y="26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438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" name="Google Shape;640;p11"/>
              <p:cNvSpPr/>
              <p:nvPr/>
            </p:nvSpPr>
            <p:spPr>
              <a:xfrm>
                <a:off x="1330819" y="2033524"/>
                <a:ext cx="113146" cy="64630"/>
              </a:xfrm>
              <a:custGeom>
                <a:rect b="b" l="l" r="r" t="t"/>
                <a:pathLst>
                  <a:path extrusionOk="0" h="1095" w="1917">
                    <a:moveTo>
                      <a:pt x="1844" y="1"/>
                    </a:moveTo>
                    <a:cubicBezTo>
                      <a:pt x="1501" y="37"/>
                      <a:pt x="1166" y="82"/>
                      <a:pt x="823" y="82"/>
                    </a:cubicBezTo>
                    <a:cubicBezTo>
                      <a:pt x="561" y="82"/>
                      <a:pt x="298" y="37"/>
                      <a:pt x="0" y="37"/>
                    </a:cubicBezTo>
                    <a:lnTo>
                      <a:pt x="0" y="1059"/>
                    </a:lnTo>
                    <a:cubicBezTo>
                      <a:pt x="335" y="1095"/>
                      <a:pt x="642" y="1095"/>
                      <a:pt x="940" y="1095"/>
                    </a:cubicBezTo>
                    <a:cubicBezTo>
                      <a:pt x="1275" y="1095"/>
                      <a:pt x="1618" y="1095"/>
                      <a:pt x="1917" y="1022"/>
                    </a:cubicBezTo>
                    <a:lnTo>
                      <a:pt x="1917" y="905"/>
                    </a:lnTo>
                    <a:cubicBezTo>
                      <a:pt x="1917" y="832"/>
                      <a:pt x="1881" y="796"/>
                      <a:pt x="1881" y="715"/>
                    </a:cubicBezTo>
                    <a:lnTo>
                      <a:pt x="1881" y="453"/>
                    </a:lnTo>
                    <a:cubicBezTo>
                      <a:pt x="1844" y="308"/>
                      <a:pt x="1844" y="154"/>
                      <a:pt x="1844" y="1"/>
                    </a:cubicBezTo>
                    <a:close/>
                  </a:path>
                </a:pathLst>
              </a:custGeom>
              <a:solidFill>
                <a:srgbClr val="DB8E8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" name="Google Shape;641;p11"/>
              <p:cNvSpPr/>
              <p:nvPr/>
            </p:nvSpPr>
            <p:spPr>
              <a:xfrm>
                <a:off x="1097090" y="1418923"/>
                <a:ext cx="611591" cy="430038"/>
              </a:xfrm>
              <a:custGeom>
                <a:rect b="b" l="l" r="r" t="t"/>
                <a:pathLst>
                  <a:path extrusionOk="0" h="7286" w="10362">
                    <a:moveTo>
                      <a:pt x="4675" y="1"/>
                    </a:moveTo>
                    <a:cubicBezTo>
                      <a:pt x="3658" y="1"/>
                      <a:pt x="2597" y="548"/>
                      <a:pt x="1962" y="1337"/>
                    </a:cubicBezTo>
                    <a:cubicBezTo>
                      <a:pt x="1700" y="1680"/>
                      <a:pt x="1510" y="2087"/>
                      <a:pt x="1474" y="2539"/>
                    </a:cubicBezTo>
                    <a:cubicBezTo>
                      <a:pt x="1398" y="2521"/>
                      <a:pt x="1317" y="2512"/>
                      <a:pt x="1236" y="2512"/>
                    </a:cubicBezTo>
                    <a:cubicBezTo>
                      <a:pt x="989" y="2512"/>
                      <a:pt x="731" y="2595"/>
                      <a:pt x="534" y="2765"/>
                    </a:cubicBezTo>
                    <a:cubicBezTo>
                      <a:pt x="0" y="3262"/>
                      <a:pt x="0" y="4121"/>
                      <a:pt x="0" y="4763"/>
                    </a:cubicBezTo>
                    <a:cubicBezTo>
                      <a:pt x="0" y="5631"/>
                      <a:pt x="118" y="6463"/>
                      <a:pt x="380" y="7286"/>
                    </a:cubicBezTo>
                    <a:lnTo>
                      <a:pt x="8933" y="6797"/>
                    </a:lnTo>
                    <a:cubicBezTo>
                      <a:pt x="9457" y="6725"/>
                      <a:pt x="10063" y="6011"/>
                      <a:pt x="10207" y="5405"/>
                    </a:cubicBezTo>
                    <a:cubicBezTo>
                      <a:pt x="10361" y="4691"/>
                      <a:pt x="9909" y="3859"/>
                      <a:pt x="9267" y="3714"/>
                    </a:cubicBezTo>
                    <a:cubicBezTo>
                      <a:pt x="9529" y="3407"/>
                      <a:pt x="9719" y="2955"/>
                      <a:pt x="9755" y="2503"/>
                    </a:cubicBezTo>
                    <a:cubicBezTo>
                      <a:pt x="9755" y="2051"/>
                      <a:pt x="9611" y="1599"/>
                      <a:pt x="9303" y="1300"/>
                    </a:cubicBezTo>
                    <a:cubicBezTo>
                      <a:pt x="9123" y="1147"/>
                      <a:pt x="8933" y="1038"/>
                      <a:pt x="8707" y="957"/>
                    </a:cubicBezTo>
                    <a:cubicBezTo>
                      <a:pt x="8421" y="823"/>
                      <a:pt x="8104" y="754"/>
                      <a:pt x="7786" y="754"/>
                    </a:cubicBezTo>
                    <a:cubicBezTo>
                      <a:pt x="7310" y="754"/>
                      <a:pt x="6831" y="908"/>
                      <a:pt x="6446" y="1228"/>
                    </a:cubicBezTo>
                    <a:cubicBezTo>
                      <a:pt x="6329" y="658"/>
                      <a:pt x="5877" y="243"/>
                      <a:pt x="5389" y="98"/>
                    </a:cubicBezTo>
                    <a:cubicBezTo>
                      <a:pt x="5157" y="32"/>
                      <a:pt x="4918" y="1"/>
                      <a:pt x="4675" y="1"/>
                    </a:cubicBezTo>
                    <a:close/>
                  </a:path>
                </a:pathLst>
              </a:custGeom>
              <a:solidFill>
                <a:srgbClr val="B071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" name="Google Shape;642;p11"/>
              <p:cNvSpPr/>
              <p:nvPr/>
            </p:nvSpPr>
            <p:spPr>
              <a:xfrm>
                <a:off x="1582137" y="1770520"/>
                <a:ext cx="77438" cy="129672"/>
              </a:xfrm>
              <a:custGeom>
                <a:rect b="b" l="l" r="r" t="t"/>
                <a:pathLst>
                  <a:path extrusionOk="0" h="2197" w="1312">
                    <a:moveTo>
                      <a:pt x="601" y="0"/>
                    </a:moveTo>
                    <a:cubicBezTo>
                      <a:pt x="550" y="0"/>
                      <a:pt x="500" y="6"/>
                      <a:pt x="452" y="18"/>
                    </a:cubicBezTo>
                    <a:cubicBezTo>
                      <a:pt x="263" y="54"/>
                      <a:pt x="73" y="198"/>
                      <a:pt x="0" y="388"/>
                    </a:cubicBezTo>
                    <a:lnTo>
                      <a:pt x="226" y="2196"/>
                    </a:lnTo>
                    <a:cubicBezTo>
                      <a:pt x="489" y="2052"/>
                      <a:pt x="787" y="1862"/>
                      <a:pt x="977" y="1600"/>
                    </a:cubicBezTo>
                    <a:cubicBezTo>
                      <a:pt x="1167" y="1329"/>
                      <a:pt x="1311" y="994"/>
                      <a:pt x="1275" y="650"/>
                    </a:cubicBezTo>
                    <a:cubicBezTo>
                      <a:pt x="1239" y="470"/>
                      <a:pt x="1167" y="280"/>
                      <a:pt x="1013" y="126"/>
                    </a:cubicBezTo>
                    <a:cubicBezTo>
                      <a:pt x="899" y="46"/>
                      <a:pt x="746" y="0"/>
                      <a:pt x="601" y="0"/>
                    </a:cubicBezTo>
                    <a:close/>
                  </a:path>
                </a:pathLst>
              </a:custGeom>
              <a:solidFill>
                <a:srgbClr val="D38D8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" name="Google Shape;643;p11"/>
              <p:cNvSpPr/>
              <p:nvPr/>
            </p:nvSpPr>
            <p:spPr>
              <a:xfrm>
                <a:off x="1601850" y="1790470"/>
                <a:ext cx="33702" cy="77024"/>
              </a:xfrm>
              <a:custGeom>
                <a:rect b="b" l="l" r="r" t="t"/>
                <a:pathLst>
                  <a:path extrusionOk="0" h="1305" w="571">
                    <a:moveTo>
                      <a:pt x="513" y="1"/>
                    </a:moveTo>
                    <a:cubicBezTo>
                      <a:pt x="488" y="1"/>
                      <a:pt x="426" y="43"/>
                      <a:pt x="345" y="132"/>
                    </a:cubicBezTo>
                    <a:cubicBezTo>
                      <a:pt x="263" y="204"/>
                      <a:pt x="155" y="394"/>
                      <a:pt x="73" y="584"/>
                    </a:cubicBezTo>
                    <a:cubicBezTo>
                      <a:pt x="1" y="765"/>
                      <a:pt x="1" y="954"/>
                      <a:pt x="1" y="1108"/>
                    </a:cubicBezTo>
                    <a:cubicBezTo>
                      <a:pt x="1" y="1203"/>
                      <a:pt x="29" y="1305"/>
                      <a:pt x="60" y="1305"/>
                    </a:cubicBezTo>
                    <a:cubicBezTo>
                      <a:pt x="64" y="1305"/>
                      <a:pt x="69" y="1302"/>
                      <a:pt x="73" y="1298"/>
                    </a:cubicBezTo>
                    <a:cubicBezTo>
                      <a:pt x="118" y="1298"/>
                      <a:pt x="73" y="991"/>
                      <a:pt x="191" y="620"/>
                    </a:cubicBezTo>
                    <a:cubicBezTo>
                      <a:pt x="299" y="240"/>
                      <a:pt x="571" y="14"/>
                      <a:pt x="525" y="14"/>
                    </a:cubicBezTo>
                    <a:cubicBezTo>
                      <a:pt x="525" y="5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7A49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" name="Google Shape;644;p11"/>
              <p:cNvSpPr/>
              <p:nvPr/>
            </p:nvSpPr>
            <p:spPr>
              <a:xfrm>
                <a:off x="1610940" y="1813665"/>
                <a:ext cx="17648" cy="48635"/>
              </a:xfrm>
              <a:custGeom>
                <a:rect b="b" l="l" r="r" t="t"/>
                <a:pathLst>
                  <a:path extrusionOk="0" h="824" w="299">
                    <a:moveTo>
                      <a:pt x="37" y="1"/>
                    </a:moveTo>
                    <a:lnTo>
                      <a:pt x="37" y="1"/>
                    </a:lnTo>
                    <a:cubicBezTo>
                      <a:pt x="1" y="37"/>
                      <a:pt x="191" y="191"/>
                      <a:pt x="191" y="417"/>
                    </a:cubicBezTo>
                    <a:cubicBezTo>
                      <a:pt x="191" y="643"/>
                      <a:pt x="37" y="787"/>
                      <a:pt x="37" y="824"/>
                    </a:cubicBezTo>
                    <a:cubicBezTo>
                      <a:pt x="73" y="824"/>
                      <a:pt x="109" y="824"/>
                      <a:pt x="191" y="751"/>
                    </a:cubicBezTo>
                    <a:cubicBezTo>
                      <a:pt x="227" y="679"/>
                      <a:pt x="299" y="561"/>
                      <a:pt x="299" y="417"/>
                    </a:cubicBezTo>
                    <a:cubicBezTo>
                      <a:pt x="299" y="263"/>
                      <a:pt x="227" y="145"/>
                      <a:pt x="145" y="73"/>
                    </a:cubicBezTo>
                    <a:cubicBezTo>
                      <a:pt x="109" y="1"/>
                      <a:pt x="37" y="1"/>
                      <a:pt x="37" y="1"/>
                    </a:cubicBezTo>
                    <a:close/>
                  </a:path>
                </a:pathLst>
              </a:custGeom>
              <a:solidFill>
                <a:srgbClr val="7A49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" name="Google Shape;645;p11"/>
              <p:cNvSpPr/>
              <p:nvPr/>
            </p:nvSpPr>
            <p:spPr>
              <a:xfrm>
                <a:off x="1150446" y="1571673"/>
                <a:ext cx="471767" cy="465274"/>
              </a:xfrm>
              <a:custGeom>
                <a:rect b="b" l="l" r="r" t="t"/>
                <a:pathLst>
                  <a:path extrusionOk="0" h="7883" w="7993">
                    <a:moveTo>
                      <a:pt x="4034" y="0"/>
                    </a:moveTo>
                    <a:cubicBezTo>
                      <a:pt x="3640" y="0"/>
                      <a:pt x="3246" y="39"/>
                      <a:pt x="2866" y="105"/>
                    </a:cubicBezTo>
                    <a:cubicBezTo>
                      <a:pt x="1619" y="331"/>
                      <a:pt x="308" y="900"/>
                      <a:pt x="118" y="2329"/>
                    </a:cubicBezTo>
                    <a:cubicBezTo>
                      <a:pt x="0" y="3269"/>
                      <a:pt x="36" y="4245"/>
                      <a:pt x="262" y="5150"/>
                    </a:cubicBezTo>
                    <a:cubicBezTo>
                      <a:pt x="416" y="5981"/>
                      <a:pt x="678" y="6958"/>
                      <a:pt x="1438" y="7410"/>
                    </a:cubicBezTo>
                    <a:cubicBezTo>
                      <a:pt x="1736" y="7564"/>
                      <a:pt x="2116" y="7753"/>
                      <a:pt x="2450" y="7790"/>
                    </a:cubicBezTo>
                    <a:cubicBezTo>
                      <a:pt x="2487" y="7826"/>
                      <a:pt x="2523" y="7826"/>
                      <a:pt x="2568" y="7826"/>
                    </a:cubicBezTo>
                    <a:cubicBezTo>
                      <a:pt x="2999" y="7856"/>
                      <a:pt x="3432" y="7883"/>
                      <a:pt x="3858" y="7883"/>
                    </a:cubicBezTo>
                    <a:cubicBezTo>
                      <a:pt x="5104" y="7883"/>
                      <a:pt x="6282" y="7652"/>
                      <a:pt x="7125" y="6587"/>
                    </a:cubicBezTo>
                    <a:cubicBezTo>
                      <a:pt x="7993" y="5493"/>
                      <a:pt x="7613" y="3721"/>
                      <a:pt x="7387" y="2482"/>
                    </a:cubicBezTo>
                    <a:cubicBezTo>
                      <a:pt x="7233" y="1615"/>
                      <a:pt x="7007" y="900"/>
                      <a:pt x="6184" y="484"/>
                    </a:cubicBezTo>
                    <a:cubicBezTo>
                      <a:pt x="5518" y="136"/>
                      <a:pt x="4774" y="0"/>
                      <a:pt x="4034" y="0"/>
                    </a:cubicBezTo>
                    <a:close/>
                  </a:path>
                </a:pathLst>
              </a:custGeom>
              <a:solidFill>
                <a:srgbClr val="E2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" name="Google Shape;646;p11"/>
              <p:cNvSpPr/>
              <p:nvPr/>
            </p:nvSpPr>
            <p:spPr>
              <a:xfrm>
                <a:off x="1317480" y="1784508"/>
                <a:ext cx="17648" cy="55894"/>
              </a:xfrm>
              <a:custGeom>
                <a:rect b="b" l="l" r="r" t="t"/>
                <a:pathLst>
                  <a:path extrusionOk="0" h="947" w="299">
                    <a:moveTo>
                      <a:pt x="120" y="1"/>
                    </a:moveTo>
                    <a:cubicBezTo>
                      <a:pt x="115" y="1"/>
                      <a:pt x="112" y="3"/>
                      <a:pt x="109" y="7"/>
                    </a:cubicBezTo>
                    <a:cubicBezTo>
                      <a:pt x="36" y="7"/>
                      <a:pt x="0" y="233"/>
                      <a:pt x="36" y="495"/>
                    </a:cubicBezTo>
                    <a:cubicBezTo>
                      <a:pt x="36" y="721"/>
                      <a:pt x="72" y="947"/>
                      <a:pt x="145" y="947"/>
                    </a:cubicBezTo>
                    <a:cubicBezTo>
                      <a:pt x="190" y="947"/>
                      <a:pt x="298" y="757"/>
                      <a:pt x="262" y="459"/>
                    </a:cubicBezTo>
                    <a:cubicBezTo>
                      <a:pt x="262" y="211"/>
                      <a:pt x="164" y="1"/>
                      <a:pt x="120" y="1"/>
                    </a:cubicBezTo>
                    <a:close/>
                  </a:path>
                </a:pathLst>
              </a:custGeom>
              <a:solidFill>
                <a:srgbClr val="7A49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" name="Google Shape;647;p11"/>
              <p:cNvSpPr/>
              <p:nvPr/>
            </p:nvSpPr>
            <p:spPr>
              <a:xfrm>
                <a:off x="1499446" y="1777957"/>
                <a:ext cx="18179" cy="53651"/>
              </a:xfrm>
              <a:custGeom>
                <a:rect b="b" l="l" r="r" t="t"/>
                <a:pathLst>
                  <a:path extrusionOk="0" h="909" w="308">
                    <a:moveTo>
                      <a:pt x="118" y="0"/>
                    </a:moveTo>
                    <a:cubicBezTo>
                      <a:pt x="45" y="0"/>
                      <a:pt x="0" y="226"/>
                      <a:pt x="45" y="488"/>
                    </a:cubicBezTo>
                    <a:cubicBezTo>
                      <a:pt x="79" y="698"/>
                      <a:pt x="112" y="908"/>
                      <a:pt x="175" y="908"/>
                    </a:cubicBezTo>
                    <a:cubicBezTo>
                      <a:pt x="180" y="908"/>
                      <a:pt x="185" y="907"/>
                      <a:pt x="190" y="904"/>
                    </a:cubicBezTo>
                    <a:cubicBezTo>
                      <a:pt x="271" y="904"/>
                      <a:pt x="307" y="714"/>
                      <a:pt x="307" y="452"/>
                    </a:cubicBezTo>
                    <a:cubicBezTo>
                      <a:pt x="271" y="190"/>
                      <a:pt x="154" y="0"/>
                      <a:pt x="118" y="0"/>
                    </a:cubicBezTo>
                    <a:close/>
                  </a:path>
                </a:pathLst>
              </a:custGeom>
              <a:solidFill>
                <a:srgbClr val="7A49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" name="Google Shape;648;p11"/>
              <p:cNvSpPr/>
              <p:nvPr/>
            </p:nvSpPr>
            <p:spPr>
              <a:xfrm>
                <a:off x="1257159" y="1685823"/>
                <a:ext cx="89183" cy="50582"/>
              </a:xfrm>
              <a:custGeom>
                <a:rect b="b" l="l" r="r" t="t"/>
                <a:pathLst>
                  <a:path extrusionOk="0" h="857" w="1511">
                    <a:moveTo>
                      <a:pt x="1366" y="0"/>
                    </a:moveTo>
                    <a:cubicBezTo>
                      <a:pt x="1331" y="0"/>
                      <a:pt x="1290" y="4"/>
                      <a:pt x="1248" y="15"/>
                    </a:cubicBezTo>
                    <a:cubicBezTo>
                      <a:pt x="1094" y="15"/>
                      <a:pt x="868" y="51"/>
                      <a:pt x="606" y="169"/>
                    </a:cubicBezTo>
                    <a:cubicBezTo>
                      <a:pt x="380" y="277"/>
                      <a:pt x="190" y="431"/>
                      <a:pt x="118" y="585"/>
                    </a:cubicBezTo>
                    <a:cubicBezTo>
                      <a:pt x="37" y="729"/>
                      <a:pt x="0" y="847"/>
                      <a:pt x="37" y="847"/>
                    </a:cubicBezTo>
                    <a:cubicBezTo>
                      <a:pt x="45" y="853"/>
                      <a:pt x="53" y="856"/>
                      <a:pt x="63" y="856"/>
                    </a:cubicBezTo>
                    <a:cubicBezTo>
                      <a:pt x="108" y="856"/>
                      <a:pt x="173" y="790"/>
                      <a:pt x="263" y="693"/>
                    </a:cubicBezTo>
                    <a:cubicBezTo>
                      <a:pt x="380" y="585"/>
                      <a:pt x="534" y="467"/>
                      <a:pt x="715" y="395"/>
                    </a:cubicBezTo>
                    <a:cubicBezTo>
                      <a:pt x="941" y="277"/>
                      <a:pt x="1131" y="241"/>
                      <a:pt x="1284" y="169"/>
                    </a:cubicBezTo>
                    <a:cubicBezTo>
                      <a:pt x="1438" y="133"/>
                      <a:pt x="1510" y="96"/>
                      <a:pt x="1510" y="51"/>
                    </a:cubicBezTo>
                    <a:cubicBezTo>
                      <a:pt x="1510" y="26"/>
                      <a:pt x="1452" y="0"/>
                      <a:pt x="1366" y="0"/>
                    </a:cubicBezTo>
                    <a:close/>
                  </a:path>
                </a:pathLst>
              </a:custGeom>
              <a:solidFill>
                <a:srgbClr val="7A49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" name="Google Shape;649;p11"/>
              <p:cNvSpPr/>
              <p:nvPr/>
            </p:nvSpPr>
            <p:spPr>
              <a:xfrm>
                <a:off x="1470584" y="1671185"/>
                <a:ext cx="82277" cy="40312"/>
              </a:xfrm>
              <a:custGeom>
                <a:rect b="b" l="l" r="r" t="t"/>
                <a:pathLst>
                  <a:path extrusionOk="0" h="683" w="1394">
                    <a:moveTo>
                      <a:pt x="227" y="1"/>
                    </a:moveTo>
                    <a:cubicBezTo>
                      <a:pt x="82" y="1"/>
                      <a:pt x="1" y="37"/>
                      <a:pt x="1" y="73"/>
                    </a:cubicBezTo>
                    <a:cubicBezTo>
                      <a:pt x="1" y="155"/>
                      <a:pt x="344" y="191"/>
                      <a:pt x="679" y="344"/>
                    </a:cubicBezTo>
                    <a:cubicBezTo>
                      <a:pt x="1031" y="479"/>
                      <a:pt x="1282" y="683"/>
                      <a:pt x="1346" y="683"/>
                    </a:cubicBezTo>
                    <a:cubicBezTo>
                      <a:pt x="1351" y="683"/>
                      <a:pt x="1354" y="682"/>
                      <a:pt x="1357" y="679"/>
                    </a:cubicBezTo>
                    <a:cubicBezTo>
                      <a:pt x="1393" y="643"/>
                      <a:pt x="1357" y="570"/>
                      <a:pt x="1249" y="453"/>
                    </a:cubicBezTo>
                    <a:cubicBezTo>
                      <a:pt x="1167" y="344"/>
                      <a:pt x="986" y="191"/>
                      <a:pt x="796" y="118"/>
                    </a:cubicBezTo>
                    <a:cubicBezTo>
                      <a:pt x="570" y="37"/>
                      <a:pt x="381" y="1"/>
                      <a:pt x="227" y="1"/>
                    </a:cubicBezTo>
                    <a:close/>
                  </a:path>
                </a:pathLst>
              </a:custGeom>
              <a:solidFill>
                <a:srgbClr val="7A49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" name="Google Shape;650;p11"/>
              <p:cNvSpPr/>
              <p:nvPr/>
            </p:nvSpPr>
            <p:spPr>
              <a:xfrm>
                <a:off x="1401764" y="1790115"/>
                <a:ext cx="51291" cy="48162"/>
              </a:xfrm>
              <a:custGeom>
                <a:rect b="b" l="l" r="r" t="t"/>
                <a:pathLst>
                  <a:path extrusionOk="0" h="816" w="869">
                    <a:moveTo>
                      <a:pt x="320" y="0"/>
                    </a:moveTo>
                    <a:cubicBezTo>
                      <a:pt x="270" y="0"/>
                      <a:pt x="226" y="8"/>
                      <a:pt x="190" y="20"/>
                    </a:cubicBezTo>
                    <a:cubicBezTo>
                      <a:pt x="37" y="56"/>
                      <a:pt x="1" y="138"/>
                      <a:pt x="1" y="138"/>
                    </a:cubicBezTo>
                    <a:cubicBezTo>
                      <a:pt x="11" y="148"/>
                      <a:pt x="21" y="152"/>
                      <a:pt x="33" y="152"/>
                    </a:cubicBezTo>
                    <a:cubicBezTo>
                      <a:pt x="64" y="152"/>
                      <a:pt x="106" y="125"/>
                      <a:pt x="190" y="92"/>
                    </a:cubicBezTo>
                    <a:cubicBezTo>
                      <a:pt x="299" y="92"/>
                      <a:pt x="453" y="138"/>
                      <a:pt x="606" y="210"/>
                    </a:cubicBezTo>
                    <a:cubicBezTo>
                      <a:pt x="715" y="318"/>
                      <a:pt x="751" y="508"/>
                      <a:pt x="751" y="626"/>
                    </a:cubicBezTo>
                    <a:cubicBezTo>
                      <a:pt x="715" y="734"/>
                      <a:pt x="715" y="771"/>
                      <a:pt x="715" y="816"/>
                    </a:cubicBezTo>
                    <a:cubicBezTo>
                      <a:pt x="715" y="816"/>
                      <a:pt x="796" y="734"/>
                      <a:pt x="832" y="626"/>
                    </a:cubicBezTo>
                    <a:cubicBezTo>
                      <a:pt x="869" y="508"/>
                      <a:pt x="832" y="282"/>
                      <a:pt x="679" y="138"/>
                    </a:cubicBezTo>
                    <a:cubicBezTo>
                      <a:pt x="551" y="34"/>
                      <a:pt x="423" y="0"/>
                      <a:pt x="320" y="0"/>
                    </a:cubicBezTo>
                    <a:close/>
                  </a:path>
                </a:pathLst>
              </a:custGeom>
              <a:solidFill>
                <a:srgbClr val="7A49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" name="Google Shape;651;p11"/>
              <p:cNvSpPr/>
              <p:nvPr/>
            </p:nvSpPr>
            <p:spPr>
              <a:xfrm>
                <a:off x="1397514" y="1829188"/>
                <a:ext cx="13398" cy="12631"/>
              </a:xfrm>
              <a:custGeom>
                <a:rect b="b" l="l" r="r" t="t"/>
                <a:pathLst>
                  <a:path extrusionOk="0" h="214" w="227">
                    <a:moveTo>
                      <a:pt x="36" y="0"/>
                    </a:moveTo>
                    <a:cubicBezTo>
                      <a:pt x="0" y="0"/>
                      <a:pt x="0" y="109"/>
                      <a:pt x="73" y="154"/>
                    </a:cubicBezTo>
                    <a:cubicBezTo>
                      <a:pt x="94" y="196"/>
                      <a:pt x="130" y="214"/>
                      <a:pt x="164" y="214"/>
                    </a:cubicBezTo>
                    <a:cubicBezTo>
                      <a:pt x="189" y="214"/>
                      <a:pt x="211" y="205"/>
                      <a:pt x="226" y="190"/>
                    </a:cubicBezTo>
                    <a:cubicBezTo>
                      <a:pt x="226" y="154"/>
                      <a:pt x="190" y="109"/>
                      <a:pt x="145" y="72"/>
                    </a:cubicBezTo>
                    <a:cubicBezTo>
                      <a:pt x="109" y="36"/>
                      <a:pt x="73" y="0"/>
                      <a:pt x="36" y="0"/>
                    </a:cubicBezTo>
                    <a:close/>
                  </a:path>
                </a:pathLst>
              </a:custGeom>
              <a:solidFill>
                <a:srgbClr val="7A49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" name="Google Shape;652;p11"/>
              <p:cNvSpPr/>
              <p:nvPr/>
            </p:nvSpPr>
            <p:spPr>
              <a:xfrm>
                <a:off x="1386300" y="1855630"/>
                <a:ext cx="57665" cy="23550"/>
              </a:xfrm>
              <a:custGeom>
                <a:rect b="b" l="l" r="r" t="t"/>
                <a:pathLst>
                  <a:path extrusionOk="0" h="399" w="977">
                    <a:moveTo>
                      <a:pt x="39" y="0"/>
                    </a:moveTo>
                    <a:cubicBezTo>
                      <a:pt x="37" y="0"/>
                      <a:pt x="37" y="1"/>
                      <a:pt x="37" y="4"/>
                    </a:cubicBezTo>
                    <a:cubicBezTo>
                      <a:pt x="0" y="4"/>
                      <a:pt x="37" y="76"/>
                      <a:pt x="73" y="158"/>
                    </a:cubicBezTo>
                    <a:cubicBezTo>
                      <a:pt x="154" y="230"/>
                      <a:pt x="263" y="339"/>
                      <a:pt x="416" y="384"/>
                    </a:cubicBezTo>
                    <a:cubicBezTo>
                      <a:pt x="471" y="394"/>
                      <a:pt x="521" y="399"/>
                      <a:pt x="568" y="399"/>
                    </a:cubicBezTo>
                    <a:cubicBezTo>
                      <a:pt x="684" y="399"/>
                      <a:pt x="774" y="371"/>
                      <a:pt x="832" y="339"/>
                    </a:cubicBezTo>
                    <a:cubicBezTo>
                      <a:pt x="941" y="302"/>
                      <a:pt x="977" y="230"/>
                      <a:pt x="977" y="230"/>
                    </a:cubicBezTo>
                    <a:cubicBezTo>
                      <a:pt x="973" y="226"/>
                      <a:pt x="966" y="224"/>
                      <a:pt x="957" y="224"/>
                    </a:cubicBezTo>
                    <a:cubicBezTo>
                      <a:pt x="904" y="224"/>
                      <a:pt x="772" y="287"/>
                      <a:pt x="608" y="287"/>
                    </a:cubicBezTo>
                    <a:cubicBezTo>
                      <a:pt x="559" y="287"/>
                      <a:pt x="506" y="281"/>
                      <a:pt x="452" y="266"/>
                    </a:cubicBezTo>
                    <a:cubicBezTo>
                      <a:pt x="209" y="199"/>
                      <a:pt x="60" y="0"/>
                      <a:pt x="39" y="0"/>
                    </a:cubicBezTo>
                    <a:close/>
                  </a:path>
                </a:pathLst>
              </a:custGeom>
              <a:solidFill>
                <a:srgbClr val="7A49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" name="Google Shape;653;p11"/>
              <p:cNvSpPr/>
              <p:nvPr/>
            </p:nvSpPr>
            <p:spPr>
              <a:xfrm>
                <a:off x="1395390" y="1795545"/>
                <a:ext cx="56307" cy="51291"/>
              </a:xfrm>
              <a:custGeom>
                <a:rect b="b" l="l" r="r" t="t"/>
                <a:pathLst>
                  <a:path extrusionOk="0" h="869" w="954">
                    <a:moveTo>
                      <a:pt x="940" y="380"/>
                    </a:moveTo>
                    <a:lnTo>
                      <a:pt x="940" y="522"/>
                    </a:lnTo>
                    <a:lnTo>
                      <a:pt x="940" y="522"/>
                    </a:lnTo>
                    <a:cubicBezTo>
                      <a:pt x="952" y="473"/>
                      <a:pt x="954" y="424"/>
                      <a:pt x="940" y="380"/>
                    </a:cubicBezTo>
                    <a:close/>
                    <a:moveTo>
                      <a:pt x="940" y="522"/>
                    </a:moveTo>
                    <a:lnTo>
                      <a:pt x="940" y="522"/>
                    </a:lnTo>
                    <a:cubicBezTo>
                      <a:pt x="927" y="579"/>
                      <a:pt x="899" y="637"/>
                      <a:pt x="867" y="692"/>
                    </a:cubicBezTo>
                    <a:lnTo>
                      <a:pt x="867" y="692"/>
                    </a:lnTo>
                    <a:cubicBezTo>
                      <a:pt x="892" y="659"/>
                      <a:pt x="918" y="602"/>
                      <a:pt x="940" y="534"/>
                    </a:cubicBezTo>
                    <a:lnTo>
                      <a:pt x="940" y="522"/>
                    </a:lnTo>
                    <a:close/>
                    <a:moveTo>
                      <a:pt x="298" y="0"/>
                    </a:moveTo>
                    <a:cubicBezTo>
                      <a:pt x="226" y="46"/>
                      <a:pt x="181" y="46"/>
                      <a:pt x="145" y="82"/>
                    </a:cubicBezTo>
                    <a:lnTo>
                      <a:pt x="109" y="82"/>
                    </a:lnTo>
                    <a:cubicBezTo>
                      <a:pt x="0" y="226"/>
                      <a:pt x="0" y="416"/>
                      <a:pt x="72" y="570"/>
                    </a:cubicBezTo>
                    <a:cubicBezTo>
                      <a:pt x="109" y="570"/>
                      <a:pt x="145" y="606"/>
                      <a:pt x="181" y="642"/>
                    </a:cubicBezTo>
                    <a:cubicBezTo>
                      <a:pt x="226" y="679"/>
                      <a:pt x="262" y="724"/>
                      <a:pt x="262" y="760"/>
                    </a:cubicBezTo>
                    <a:lnTo>
                      <a:pt x="262" y="796"/>
                    </a:lnTo>
                    <a:cubicBezTo>
                      <a:pt x="335" y="832"/>
                      <a:pt x="488" y="868"/>
                      <a:pt x="597" y="868"/>
                    </a:cubicBezTo>
                    <a:lnTo>
                      <a:pt x="714" y="868"/>
                    </a:lnTo>
                    <a:cubicBezTo>
                      <a:pt x="750" y="832"/>
                      <a:pt x="787" y="796"/>
                      <a:pt x="823" y="760"/>
                    </a:cubicBezTo>
                    <a:cubicBezTo>
                      <a:pt x="838" y="738"/>
                      <a:pt x="853" y="715"/>
                      <a:pt x="867" y="692"/>
                    </a:cubicBezTo>
                    <a:lnTo>
                      <a:pt x="867" y="692"/>
                    </a:lnTo>
                    <a:cubicBezTo>
                      <a:pt x="851" y="712"/>
                      <a:pt x="836" y="724"/>
                      <a:pt x="823" y="724"/>
                    </a:cubicBezTo>
                    <a:cubicBezTo>
                      <a:pt x="823" y="679"/>
                      <a:pt x="823" y="642"/>
                      <a:pt x="859" y="534"/>
                    </a:cubicBezTo>
                    <a:cubicBezTo>
                      <a:pt x="859" y="416"/>
                      <a:pt x="823" y="226"/>
                      <a:pt x="714" y="118"/>
                    </a:cubicBezTo>
                    <a:cubicBezTo>
                      <a:pt x="597" y="46"/>
                      <a:pt x="488" y="0"/>
                      <a:pt x="371" y="0"/>
                    </a:cubicBezTo>
                    <a:close/>
                  </a:path>
                </a:pathLst>
              </a:custGeom>
              <a:solidFill>
                <a:srgbClr val="DB8E8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" name="Google Shape;654;p11"/>
              <p:cNvSpPr/>
              <p:nvPr/>
            </p:nvSpPr>
            <p:spPr>
              <a:xfrm>
                <a:off x="1403889" y="1795545"/>
                <a:ext cx="47041" cy="42732"/>
              </a:xfrm>
              <a:custGeom>
                <a:rect b="b" l="l" r="r" t="t"/>
                <a:pathLst>
                  <a:path extrusionOk="0" h="724" w="797">
                    <a:moveTo>
                      <a:pt x="154" y="0"/>
                    </a:moveTo>
                    <a:cubicBezTo>
                      <a:pt x="154" y="1"/>
                      <a:pt x="154" y="1"/>
                      <a:pt x="154" y="1"/>
                    </a:cubicBezTo>
                    <a:lnTo>
                      <a:pt x="154" y="1"/>
                    </a:lnTo>
                    <a:cubicBezTo>
                      <a:pt x="166" y="0"/>
                      <a:pt x="179" y="0"/>
                      <a:pt x="191" y="0"/>
                    </a:cubicBezTo>
                    <a:close/>
                    <a:moveTo>
                      <a:pt x="154" y="1"/>
                    </a:moveTo>
                    <a:cubicBezTo>
                      <a:pt x="92" y="3"/>
                      <a:pt x="31" y="14"/>
                      <a:pt x="1" y="82"/>
                    </a:cubicBezTo>
                    <a:cubicBezTo>
                      <a:pt x="37" y="46"/>
                      <a:pt x="82" y="46"/>
                      <a:pt x="154" y="1"/>
                    </a:cubicBezTo>
                    <a:close/>
                    <a:moveTo>
                      <a:pt x="191" y="0"/>
                    </a:moveTo>
                    <a:cubicBezTo>
                      <a:pt x="308" y="0"/>
                      <a:pt x="453" y="46"/>
                      <a:pt x="570" y="118"/>
                    </a:cubicBezTo>
                    <a:cubicBezTo>
                      <a:pt x="453" y="46"/>
                      <a:pt x="344" y="0"/>
                      <a:pt x="227" y="0"/>
                    </a:cubicBezTo>
                    <a:close/>
                    <a:moveTo>
                      <a:pt x="570" y="118"/>
                    </a:moveTo>
                    <a:cubicBezTo>
                      <a:pt x="679" y="226"/>
                      <a:pt x="715" y="416"/>
                      <a:pt x="715" y="534"/>
                    </a:cubicBezTo>
                    <a:cubicBezTo>
                      <a:pt x="679" y="642"/>
                      <a:pt x="679" y="679"/>
                      <a:pt x="679" y="724"/>
                    </a:cubicBezTo>
                    <a:cubicBezTo>
                      <a:pt x="715" y="724"/>
                      <a:pt x="760" y="642"/>
                      <a:pt x="796" y="534"/>
                    </a:cubicBezTo>
                    <a:lnTo>
                      <a:pt x="796" y="380"/>
                    </a:lnTo>
                    <a:cubicBezTo>
                      <a:pt x="796" y="308"/>
                      <a:pt x="715" y="226"/>
                      <a:pt x="643" y="154"/>
                    </a:cubicBezTo>
                    <a:cubicBezTo>
                      <a:pt x="606" y="154"/>
                      <a:pt x="606" y="118"/>
                      <a:pt x="570" y="118"/>
                    </a:cubicBezTo>
                    <a:close/>
                  </a:path>
                </a:pathLst>
              </a:custGeom>
              <a:solidFill>
                <a:srgbClr val="76424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" name="Google Shape;655;p11"/>
              <p:cNvSpPr/>
              <p:nvPr/>
            </p:nvSpPr>
            <p:spPr>
              <a:xfrm>
                <a:off x="1399639" y="1829188"/>
                <a:ext cx="11273" cy="13398"/>
              </a:xfrm>
              <a:custGeom>
                <a:rect b="b" l="l" r="r" t="t"/>
                <a:pathLst>
                  <a:path extrusionOk="0" h="227" w="191">
                    <a:moveTo>
                      <a:pt x="0" y="0"/>
                    </a:moveTo>
                    <a:cubicBezTo>
                      <a:pt x="37" y="72"/>
                      <a:pt x="73" y="154"/>
                      <a:pt x="154" y="190"/>
                    </a:cubicBezTo>
                    <a:lnTo>
                      <a:pt x="190" y="226"/>
                    </a:lnTo>
                    <a:lnTo>
                      <a:pt x="190" y="190"/>
                    </a:lnTo>
                    <a:cubicBezTo>
                      <a:pt x="190" y="154"/>
                      <a:pt x="154" y="109"/>
                      <a:pt x="109" y="72"/>
                    </a:cubicBezTo>
                    <a:cubicBezTo>
                      <a:pt x="73" y="36"/>
                      <a:pt x="37" y="0"/>
                      <a:pt x="0" y="0"/>
                    </a:cubicBezTo>
                    <a:close/>
                  </a:path>
                </a:pathLst>
              </a:custGeom>
              <a:solidFill>
                <a:srgbClr val="76424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" name="Google Shape;656;p11"/>
              <p:cNvSpPr/>
              <p:nvPr/>
            </p:nvSpPr>
            <p:spPr>
              <a:xfrm>
                <a:off x="1604034" y="1793421"/>
                <a:ext cx="51291" cy="82218"/>
              </a:xfrm>
              <a:custGeom>
                <a:rect b="b" l="l" r="r" t="t"/>
                <a:pathLst>
                  <a:path extrusionOk="0" h="1393" w="869">
                    <a:moveTo>
                      <a:pt x="344" y="36"/>
                    </a:moveTo>
                    <a:lnTo>
                      <a:pt x="344" y="36"/>
                    </a:lnTo>
                    <a:cubicBezTo>
                      <a:pt x="174" y="141"/>
                      <a:pt x="99" y="303"/>
                      <a:pt x="52" y="498"/>
                    </a:cubicBezTo>
                    <a:lnTo>
                      <a:pt x="52" y="498"/>
                    </a:lnTo>
                    <a:cubicBezTo>
                      <a:pt x="131" y="320"/>
                      <a:pt x="231" y="149"/>
                      <a:pt x="308" y="82"/>
                    </a:cubicBezTo>
                    <a:cubicBezTo>
                      <a:pt x="344" y="82"/>
                      <a:pt x="344" y="36"/>
                      <a:pt x="344" y="36"/>
                    </a:cubicBezTo>
                    <a:close/>
                    <a:moveTo>
                      <a:pt x="52" y="498"/>
                    </a:moveTo>
                    <a:cubicBezTo>
                      <a:pt x="47" y="510"/>
                      <a:pt x="41" y="522"/>
                      <a:pt x="36" y="534"/>
                    </a:cubicBezTo>
                    <a:lnTo>
                      <a:pt x="36" y="570"/>
                    </a:lnTo>
                    <a:cubicBezTo>
                      <a:pt x="41" y="545"/>
                      <a:pt x="46" y="521"/>
                      <a:pt x="52" y="498"/>
                    </a:cubicBezTo>
                    <a:close/>
                    <a:moveTo>
                      <a:pt x="488" y="0"/>
                    </a:moveTo>
                    <a:cubicBezTo>
                      <a:pt x="452" y="36"/>
                      <a:pt x="344" y="190"/>
                      <a:pt x="226" y="380"/>
                    </a:cubicBezTo>
                    <a:cubicBezTo>
                      <a:pt x="262" y="380"/>
                      <a:pt x="262" y="416"/>
                      <a:pt x="262" y="416"/>
                    </a:cubicBezTo>
                    <a:cubicBezTo>
                      <a:pt x="344" y="488"/>
                      <a:pt x="416" y="606"/>
                      <a:pt x="416" y="760"/>
                    </a:cubicBezTo>
                    <a:cubicBezTo>
                      <a:pt x="416" y="904"/>
                      <a:pt x="344" y="1022"/>
                      <a:pt x="308" y="1094"/>
                    </a:cubicBezTo>
                    <a:cubicBezTo>
                      <a:pt x="226" y="1167"/>
                      <a:pt x="190" y="1167"/>
                      <a:pt x="190" y="1167"/>
                    </a:cubicBezTo>
                    <a:lnTo>
                      <a:pt x="154" y="1167"/>
                    </a:lnTo>
                    <a:cubicBezTo>
                      <a:pt x="154" y="1130"/>
                      <a:pt x="308" y="986"/>
                      <a:pt x="308" y="760"/>
                    </a:cubicBezTo>
                    <a:cubicBezTo>
                      <a:pt x="308" y="642"/>
                      <a:pt x="226" y="534"/>
                      <a:pt x="190" y="452"/>
                    </a:cubicBezTo>
                    <a:cubicBezTo>
                      <a:pt x="190" y="488"/>
                      <a:pt x="154" y="534"/>
                      <a:pt x="154" y="570"/>
                    </a:cubicBezTo>
                    <a:cubicBezTo>
                      <a:pt x="36" y="941"/>
                      <a:pt x="81" y="1248"/>
                      <a:pt x="36" y="1248"/>
                    </a:cubicBezTo>
                    <a:lnTo>
                      <a:pt x="0" y="1248"/>
                    </a:lnTo>
                    <a:cubicBezTo>
                      <a:pt x="36" y="1320"/>
                      <a:pt x="36" y="1356"/>
                      <a:pt x="36" y="1393"/>
                    </a:cubicBezTo>
                    <a:lnTo>
                      <a:pt x="81" y="1393"/>
                    </a:lnTo>
                    <a:cubicBezTo>
                      <a:pt x="154" y="1393"/>
                      <a:pt x="190" y="1356"/>
                      <a:pt x="226" y="1320"/>
                    </a:cubicBezTo>
                    <a:cubicBezTo>
                      <a:pt x="308" y="1248"/>
                      <a:pt x="344" y="1212"/>
                      <a:pt x="380" y="1167"/>
                    </a:cubicBezTo>
                    <a:cubicBezTo>
                      <a:pt x="452" y="1058"/>
                      <a:pt x="534" y="986"/>
                      <a:pt x="606" y="868"/>
                    </a:cubicBezTo>
                    <a:cubicBezTo>
                      <a:pt x="714" y="715"/>
                      <a:pt x="868" y="0"/>
                      <a:pt x="534" y="0"/>
                    </a:cubicBezTo>
                    <a:close/>
                  </a:path>
                </a:pathLst>
              </a:custGeom>
              <a:solidFill>
                <a:srgbClr val="CD7F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" name="Google Shape;657;p11"/>
              <p:cNvSpPr/>
              <p:nvPr/>
            </p:nvSpPr>
            <p:spPr>
              <a:xfrm>
                <a:off x="1601850" y="1793421"/>
                <a:ext cx="31046" cy="73660"/>
              </a:xfrm>
              <a:custGeom>
                <a:rect b="b" l="l" r="r" t="t"/>
                <a:pathLst>
                  <a:path extrusionOk="0" h="1248" w="526">
                    <a:moveTo>
                      <a:pt x="489" y="0"/>
                    </a:moveTo>
                    <a:cubicBezTo>
                      <a:pt x="453" y="0"/>
                      <a:pt x="417" y="36"/>
                      <a:pt x="381" y="36"/>
                    </a:cubicBezTo>
                    <a:cubicBezTo>
                      <a:pt x="381" y="36"/>
                      <a:pt x="381" y="82"/>
                      <a:pt x="345" y="82"/>
                    </a:cubicBezTo>
                    <a:cubicBezTo>
                      <a:pt x="263" y="154"/>
                      <a:pt x="155" y="344"/>
                      <a:pt x="73" y="534"/>
                    </a:cubicBezTo>
                    <a:lnTo>
                      <a:pt x="73" y="570"/>
                    </a:lnTo>
                    <a:cubicBezTo>
                      <a:pt x="1" y="796"/>
                      <a:pt x="1" y="1058"/>
                      <a:pt x="37" y="1248"/>
                    </a:cubicBezTo>
                    <a:lnTo>
                      <a:pt x="73" y="1248"/>
                    </a:lnTo>
                    <a:cubicBezTo>
                      <a:pt x="118" y="1248"/>
                      <a:pt x="73" y="941"/>
                      <a:pt x="191" y="570"/>
                    </a:cubicBezTo>
                    <a:cubicBezTo>
                      <a:pt x="191" y="534"/>
                      <a:pt x="227" y="488"/>
                      <a:pt x="227" y="452"/>
                    </a:cubicBezTo>
                    <a:cubicBezTo>
                      <a:pt x="191" y="380"/>
                      <a:pt x="191" y="344"/>
                      <a:pt x="191" y="344"/>
                    </a:cubicBezTo>
                    <a:cubicBezTo>
                      <a:pt x="227" y="344"/>
                      <a:pt x="227" y="344"/>
                      <a:pt x="263" y="380"/>
                    </a:cubicBezTo>
                    <a:cubicBezTo>
                      <a:pt x="381" y="190"/>
                      <a:pt x="489" y="36"/>
                      <a:pt x="525" y="0"/>
                    </a:cubicBezTo>
                    <a:close/>
                  </a:path>
                </a:pathLst>
              </a:custGeom>
              <a:solidFill>
                <a:srgbClr val="76424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" name="Google Shape;658;p11"/>
              <p:cNvSpPr/>
              <p:nvPr/>
            </p:nvSpPr>
            <p:spPr>
              <a:xfrm>
                <a:off x="1613065" y="1813665"/>
                <a:ext cx="15523" cy="48635"/>
              </a:xfrm>
              <a:custGeom>
                <a:rect b="b" l="l" r="r" t="t"/>
                <a:pathLst>
                  <a:path extrusionOk="0" h="824" w="263">
                    <a:moveTo>
                      <a:pt x="1" y="1"/>
                    </a:moveTo>
                    <a:cubicBezTo>
                      <a:pt x="1" y="1"/>
                      <a:pt x="1" y="37"/>
                      <a:pt x="37" y="109"/>
                    </a:cubicBezTo>
                    <a:cubicBezTo>
                      <a:pt x="73" y="191"/>
                      <a:pt x="155" y="299"/>
                      <a:pt x="155" y="417"/>
                    </a:cubicBezTo>
                    <a:cubicBezTo>
                      <a:pt x="155" y="643"/>
                      <a:pt x="1" y="787"/>
                      <a:pt x="1" y="824"/>
                    </a:cubicBezTo>
                    <a:lnTo>
                      <a:pt x="37" y="824"/>
                    </a:lnTo>
                    <a:cubicBezTo>
                      <a:pt x="37" y="824"/>
                      <a:pt x="73" y="824"/>
                      <a:pt x="155" y="751"/>
                    </a:cubicBezTo>
                    <a:cubicBezTo>
                      <a:pt x="191" y="679"/>
                      <a:pt x="263" y="561"/>
                      <a:pt x="263" y="417"/>
                    </a:cubicBezTo>
                    <a:cubicBezTo>
                      <a:pt x="263" y="263"/>
                      <a:pt x="191" y="145"/>
                      <a:pt x="109" y="73"/>
                    </a:cubicBezTo>
                    <a:cubicBezTo>
                      <a:pt x="109" y="73"/>
                      <a:pt x="109" y="37"/>
                      <a:pt x="73" y="37"/>
                    </a:cubicBezTo>
                    <a:cubicBezTo>
                      <a:pt x="37" y="1"/>
                      <a:pt x="37" y="1"/>
                      <a:pt x="1" y="1"/>
                    </a:cubicBezTo>
                    <a:close/>
                  </a:path>
                </a:pathLst>
              </a:custGeom>
              <a:solidFill>
                <a:srgbClr val="76424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" name="Google Shape;659;p11"/>
              <p:cNvSpPr/>
              <p:nvPr/>
            </p:nvSpPr>
            <p:spPr>
              <a:xfrm>
                <a:off x="1279587" y="1853683"/>
                <a:ext cx="93433" cy="73188"/>
              </a:xfrm>
              <a:custGeom>
                <a:rect b="b" l="l" r="r" t="t"/>
                <a:pathLst>
                  <a:path extrusionOk="0" h="1240" w="1583">
                    <a:moveTo>
                      <a:pt x="904" y="1"/>
                    </a:moveTo>
                    <a:cubicBezTo>
                      <a:pt x="488" y="37"/>
                      <a:pt x="0" y="191"/>
                      <a:pt x="36" y="787"/>
                    </a:cubicBezTo>
                    <a:cubicBezTo>
                      <a:pt x="73" y="1131"/>
                      <a:pt x="452" y="1203"/>
                      <a:pt x="678" y="1240"/>
                    </a:cubicBezTo>
                    <a:lnTo>
                      <a:pt x="751" y="1240"/>
                    </a:lnTo>
                    <a:cubicBezTo>
                      <a:pt x="1130" y="1240"/>
                      <a:pt x="1582" y="1050"/>
                      <a:pt x="1582" y="525"/>
                    </a:cubicBezTo>
                    <a:cubicBezTo>
                      <a:pt x="1582" y="191"/>
                      <a:pt x="1284" y="1"/>
                      <a:pt x="940" y="1"/>
                    </a:cubicBezTo>
                    <a:close/>
                  </a:path>
                </a:pathLst>
              </a:custGeom>
              <a:solidFill>
                <a:srgbClr val="DF979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" name="Google Shape;660;p11"/>
              <p:cNvSpPr/>
              <p:nvPr/>
            </p:nvSpPr>
            <p:spPr>
              <a:xfrm>
                <a:off x="1468459" y="1840344"/>
                <a:ext cx="95616" cy="71063"/>
              </a:xfrm>
              <a:custGeom>
                <a:rect b="b" l="l" r="r" t="t"/>
                <a:pathLst>
                  <a:path extrusionOk="0" h="1204" w="1620">
                    <a:moveTo>
                      <a:pt x="832" y="1"/>
                    </a:moveTo>
                    <a:cubicBezTo>
                      <a:pt x="453" y="1"/>
                      <a:pt x="1" y="109"/>
                      <a:pt x="1" y="679"/>
                    </a:cubicBezTo>
                    <a:cubicBezTo>
                      <a:pt x="1" y="1013"/>
                      <a:pt x="344" y="1167"/>
                      <a:pt x="570" y="1203"/>
                    </a:cubicBezTo>
                    <a:lnTo>
                      <a:pt x="796" y="1203"/>
                    </a:lnTo>
                    <a:cubicBezTo>
                      <a:pt x="1131" y="1203"/>
                      <a:pt x="1511" y="1050"/>
                      <a:pt x="1547" y="598"/>
                    </a:cubicBezTo>
                    <a:cubicBezTo>
                      <a:pt x="1619" y="263"/>
                      <a:pt x="1285" y="37"/>
                      <a:pt x="941" y="1"/>
                    </a:cubicBezTo>
                    <a:close/>
                  </a:path>
                </a:pathLst>
              </a:custGeom>
              <a:solidFill>
                <a:srgbClr val="DF979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" name="Google Shape;661;p11"/>
              <p:cNvSpPr/>
              <p:nvPr/>
            </p:nvSpPr>
            <p:spPr>
              <a:xfrm>
                <a:off x="1165910" y="1571437"/>
                <a:ext cx="293519" cy="264185"/>
              </a:xfrm>
              <a:custGeom>
                <a:rect b="b" l="l" r="r" t="t"/>
                <a:pathLst>
                  <a:path extrusionOk="0" h="4476" w="4973">
                    <a:moveTo>
                      <a:pt x="3807" y="0"/>
                    </a:moveTo>
                    <a:cubicBezTo>
                      <a:pt x="3436" y="0"/>
                      <a:pt x="3020" y="36"/>
                      <a:pt x="2604" y="109"/>
                    </a:cubicBezTo>
                    <a:cubicBezTo>
                      <a:pt x="1510" y="299"/>
                      <a:pt x="380" y="751"/>
                      <a:pt x="0" y="1808"/>
                    </a:cubicBezTo>
                    <a:lnTo>
                      <a:pt x="0" y="1953"/>
                    </a:lnTo>
                    <a:lnTo>
                      <a:pt x="82" y="4403"/>
                    </a:lnTo>
                    <a:cubicBezTo>
                      <a:pt x="82" y="4403"/>
                      <a:pt x="118" y="4439"/>
                      <a:pt x="154" y="4476"/>
                    </a:cubicBezTo>
                    <a:cubicBezTo>
                      <a:pt x="642" y="4177"/>
                      <a:pt x="1094" y="3797"/>
                      <a:pt x="1438" y="3345"/>
                    </a:cubicBezTo>
                    <a:lnTo>
                      <a:pt x="1772" y="2667"/>
                    </a:lnTo>
                    <a:lnTo>
                      <a:pt x="1772" y="2667"/>
                    </a:lnTo>
                    <a:cubicBezTo>
                      <a:pt x="1664" y="2749"/>
                      <a:pt x="1628" y="2785"/>
                      <a:pt x="1583" y="2785"/>
                    </a:cubicBezTo>
                    <a:cubicBezTo>
                      <a:pt x="1546" y="2785"/>
                      <a:pt x="1583" y="2667"/>
                      <a:pt x="1664" y="2523"/>
                    </a:cubicBezTo>
                    <a:cubicBezTo>
                      <a:pt x="1700" y="2441"/>
                      <a:pt x="1772" y="2369"/>
                      <a:pt x="1854" y="2297"/>
                    </a:cubicBezTo>
                    <a:cubicBezTo>
                      <a:pt x="1890" y="2071"/>
                      <a:pt x="1890" y="1881"/>
                      <a:pt x="1890" y="1655"/>
                    </a:cubicBezTo>
                    <a:lnTo>
                      <a:pt x="2116" y="1655"/>
                    </a:lnTo>
                    <a:cubicBezTo>
                      <a:pt x="2939" y="1655"/>
                      <a:pt x="3734" y="1356"/>
                      <a:pt x="4376" y="823"/>
                    </a:cubicBezTo>
                    <a:cubicBezTo>
                      <a:pt x="4638" y="633"/>
                      <a:pt x="4828" y="407"/>
                      <a:pt x="4973" y="145"/>
                    </a:cubicBezTo>
                    <a:cubicBezTo>
                      <a:pt x="4602" y="36"/>
                      <a:pt x="4223" y="0"/>
                      <a:pt x="3807" y="0"/>
                    </a:cubicBezTo>
                    <a:close/>
                  </a:path>
                </a:pathLst>
              </a:custGeom>
              <a:solidFill>
                <a:srgbClr val="DF979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" name="Google Shape;662;p11"/>
              <p:cNvSpPr/>
              <p:nvPr/>
            </p:nvSpPr>
            <p:spPr>
              <a:xfrm>
                <a:off x="1257159" y="1706953"/>
                <a:ext cx="18179" cy="28862"/>
              </a:xfrm>
              <a:custGeom>
                <a:rect b="b" l="l" r="r" t="t"/>
                <a:pathLst>
                  <a:path extrusionOk="0" h="489" w="308">
                    <a:moveTo>
                      <a:pt x="308" y="1"/>
                    </a:moveTo>
                    <a:lnTo>
                      <a:pt x="308" y="1"/>
                    </a:lnTo>
                    <a:cubicBezTo>
                      <a:pt x="226" y="73"/>
                      <a:pt x="154" y="145"/>
                      <a:pt x="118" y="227"/>
                    </a:cubicBezTo>
                    <a:cubicBezTo>
                      <a:pt x="37" y="371"/>
                      <a:pt x="0" y="489"/>
                      <a:pt x="37" y="489"/>
                    </a:cubicBezTo>
                    <a:cubicBezTo>
                      <a:pt x="82" y="489"/>
                      <a:pt x="118" y="453"/>
                      <a:pt x="226" y="371"/>
                    </a:cubicBezTo>
                    <a:cubicBezTo>
                      <a:pt x="263" y="263"/>
                      <a:pt x="308" y="109"/>
                      <a:pt x="308" y="1"/>
                    </a:cubicBezTo>
                    <a:close/>
                  </a:path>
                </a:pathLst>
              </a:custGeom>
              <a:solidFill>
                <a:srgbClr val="78464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" name="Google Shape;663;p11"/>
              <p:cNvSpPr/>
              <p:nvPr/>
            </p:nvSpPr>
            <p:spPr>
              <a:xfrm>
                <a:off x="1125893" y="1521386"/>
                <a:ext cx="331411" cy="327575"/>
              </a:xfrm>
              <a:custGeom>
                <a:rect b="b" l="l" r="r" t="t"/>
                <a:pathLst>
                  <a:path extrusionOk="0" h="5550" w="5615">
                    <a:moveTo>
                      <a:pt x="4975" y="0"/>
                    </a:moveTo>
                    <a:cubicBezTo>
                      <a:pt x="4749" y="0"/>
                      <a:pt x="4524" y="16"/>
                      <a:pt x="4295" y="16"/>
                    </a:cubicBezTo>
                    <a:cubicBezTo>
                      <a:pt x="3355" y="125"/>
                      <a:pt x="2378" y="315"/>
                      <a:pt x="1546" y="848"/>
                    </a:cubicBezTo>
                    <a:cubicBezTo>
                      <a:pt x="724" y="1336"/>
                      <a:pt x="82" y="2241"/>
                      <a:pt x="0" y="3217"/>
                    </a:cubicBezTo>
                    <a:cubicBezTo>
                      <a:pt x="0" y="3443"/>
                      <a:pt x="0" y="3669"/>
                      <a:pt x="46" y="3895"/>
                    </a:cubicBezTo>
                    <a:cubicBezTo>
                      <a:pt x="82" y="4311"/>
                      <a:pt x="82" y="4691"/>
                      <a:pt x="118" y="5097"/>
                    </a:cubicBezTo>
                    <a:lnTo>
                      <a:pt x="498" y="5550"/>
                    </a:lnTo>
                    <a:cubicBezTo>
                      <a:pt x="1583" y="4799"/>
                      <a:pt x="2261" y="3443"/>
                      <a:pt x="2116" y="2087"/>
                    </a:cubicBezTo>
                    <a:cubicBezTo>
                      <a:pt x="2984" y="2087"/>
                      <a:pt x="3807" y="1861"/>
                      <a:pt x="4602" y="1481"/>
                    </a:cubicBezTo>
                    <a:cubicBezTo>
                      <a:pt x="4828" y="1373"/>
                      <a:pt x="5090" y="1219"/>
                      <a:pt x="5280" y="1029"/>
                    </a:cubicBezTo>
                    <a:cubicBezTo>
                      <a:pt x="5470" y="848"/>
                      <a:pt x="5615" y="577"/>
                      <a:pt x="5579" y="279"/>
                    </a:cubicBezTo>
                    <a:cubicBezTo>
                      <a:pt x="5579" y="242"/>
                      <a:pt x="5579" y="170"/>
                      <a:pt x="5543" y="125"/>
                    </a:cubicBezTo>
                    <a:cubicBezTo>
                      <a:pt x="5506" y="53"/>
                      <a:pt x="5389" y="53"/>
                      <a:pt x="5316" y="16"/>
                    </a:cubicBezTo>
                    <a:cubicBezTo>
                      <a:pt x="5202" y="4"/>
                      <a:pt x="5088" y="0"/>
                      <a:pt x="4975" y="0"/>
                    </a:cubicBezTo>
                    <a:close/>
                  </a:path>
                </a:pathLst>
              </a:custGeom>
              <a:solidFill>
                <a:srgbClr val="B071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" name="Google Shape;664;p11"/>
              <p:cNvSpPr/>
              <p:nvPr/>
            </p:nvSpPr>
            <p:spPr>
              <a:xfrm>
                <a:off x="1077317" y="1814846"/>
                <a:ext cx="115330" cy="134866"/>
              </a:xfrm>
              <a:custGeom>
                <a:rect b="b" l="l" r="r" t="t"/>
                <a:pathLst>
                  <a:path extrusionOk="0" h="2285" w="1954">
                    <a:moveTo>
                      <a:pt x="826" y="1"/>
                    </a:moveTo>
                    <a:cubicBezTo>
                      <a:pt x="566" y="1"/>
                      <a:pt x="312" y="91"/>
                      <a:pt x="191" y="315"/>
                    </a:cubicBezTo>
                    <a:cubicBezTo>
                      <a:pt x="1" y="695"/>
                      <a:pt x="109" y="1219"/>
                      <a:pt x="299" y="1563"/>
                    </a:cubicBezTo>
                    <a:cubicBezTo>
                      <a:pt x="589" y="2018"/>
                      <a:pt x="942" y="2284"/>
                      <a:pt x="1394" y="2284"/>
                    </a:cubicBezTo>
                    <a:cubicBezTo>
                      <a:pt x="1534" y="2284"/>
                      <a:pt x="1684" y="2258"/>
                      <a:pt x="1845" y="2205"/>
                    </a:cubicBezTo>
                    <a:lnTo>
                      <a:pt x="1953" y="1111"/>
                    </a:lnTo>
                    <a:cubicBezTo>
                      <a:pt x="1953" y="731"/>
                      <a:pt x="1727" y="352"/>
                      <a:pt x="1429" y="171"/>
                    </a:cubicBezTo>
                    <a:cubicBezTo>
                      <a:pt x="1275" y="67"/>
                      <a:pt x="1048" y="1"/>
                      <a:pt x="826" y="1"/>
                    </a:cubicBezTo>
                    <a:close/>
                  </a:path>
                </a:pathLst>
              </a:custGeom>
              <a:solidFill>
                <a:srgbClr val="E2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" name="Google Shape;665;p11"/>
              <p:cNvSpPr/>
              <p:nvPr/>
            </p:nvSpPr>
            <p:spPr>
              <a:xfrm>
                <a:off x="1110429" y="1844121"/>
                <a:ext cx="75785" cy="78500"/>
              </a:xfrm>
              <a:custGeom>
                <a:rect b="b" l="l" r="r" t="t"/>
                <a:pathLst>
                  <a:path extrusionOk="0" h="1330" w="1284">
                    <a:moveTo>
                      <a:pt x="77" y="0"/>
                    </a:moveTo>
                    <a:cubicBezTo>
                      <a:pt x="30" y="0"/>
                      <a:pt x="0" y="9"/>
                      <a:pt x="0" y="9"/>
                    </a:cubicBezTo>
                    <a:cubicBezTo>
                      <a:pt x="0" y="45"/>
                      <a:pt x="118" y="45"/>
                      <a:pt x="262" y="127"/>
                    </a:cubicBezTo>
                    <a:cubicBezTo>
                      <a:pt x="416" y="199"/>
                      <a:pt x="606" y="308"/>
                      <a:pt x="796" y="497"/>
                    </a:cubicBezTo>
                    <a:cubicBezTo>
                      <a:pt x="986" y="687"/>
                      <a:pt x="1094" y="877"/>
                      <a:pt x="1130" y="1067"/>
                    </a:cubicBezTo>
                    <a:cubicBezTo>
                      <a:pt x="1212" y="1212"/>
                      <a:pt x="1248" y="1329"/>
                      <a:pt x="1248" y="1329"/>
                    </a:cubicBezTo>
                    <a:cubicBezTo>
                      <a:pt x="1248" y="1329"/>
                      <a:pt x="1284" y="1212"/>
                      <a:pt x="1248" y="1031"/>
                    </a:cubicBezTo>
                    <a:cubicBezTo>
                      <a:pt x="1166" y="841"/>
                      <a:pt x="1058" y="615"/>
                      <a:pt x="868" y="389"/>
                    </a:cubicBezTo>
                    <a:cubicBezTo>
                      <a:pt x="678" y="199"/>
                      <a:pt x="452" y="82"/>
                      <a:pt x="262" y="45"/>
                    </a:cubicBezTo>
                    <a:cubicBezTo>
                      <a:pt x="190" y="9"/>
                      <a:pt x="124" y="0"/>
                      <a:pt x="77" y="0"/>
                    </a:cubicBezTo>
                    <a:close/>
                  </a:path>
                </a:pathLst>
              </a:custGeom>
              <a:solidFill>
                <a:srgbClr val="7A49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" name="Google Shape;666;p11"/>
              <p:cNvSpPr/>
              <p:nvPr/>
            </p:nvSpPr>
            <p:spPr>
              <a:xfrm>
                <a:off x="1137107" y="1857991"/>
                <a:ext cx="26737" cy="51291"/>
              </a:xfrm>
              <a:custGeom>
                <a:rect b="b" l="l" r="r" t="t"/>
                <a:pathLst>
                  <a:path extrusionOk="0" h="869" w="453">
                    <a:moveTo>
                      <a:pt x="190" y="0"/>
                    </a:moveTo>
                    <a:cubicBezTo>
                      <a:pt x="190" y="0"/>
                      <a:pt x="154" y="36"/>
                      <a:pt x="82" y="118"/>
                    </a:cubicBezTo>
                    <a:cubicBezTo>
                      <a:pt x="36" y="190"/>
                      <a:pt x="0" y="344"/>
                      <a:pt x="36" y="488"/>
                    </a:cubicBezTo>
                    <a:cubicBezTo>
                      <a:pt x="118" y="642"/>
                      <a:pt x="190" y="751"/>
                      <a:pt x="308" y="832"/>
                    </a:cubicBezTo>
                    <a:cubicBezTo>
                      <a:pt x="380" y="868"/>
                      <a:pt x="452" y="868"/>
                      <a:pt x="452" y="868"/>
                    </a:cubicBezTo>
                    <a:cubicBezTo>
                      <a:pt x="452" y="832"/>
                      <a:pt x="416" y="796"/>
                      <a:pt x="344" y="751"/>
                    </a:cubicBezTo>
                    <a:cubicBezTo>
                      <a:pt x="262" y="678"/>
                      <a:pt x="190" y="606"/>
                      <a:pt x="190" y="452"/>
                    </a:cubicBezTo>
                    <a:cubicBezTo>
                      <a:pt x="154" y="344"/>
                      <a:pt x="154" y="226"/>
                      <a:pt x="154" y="154"/>
                    </a:cubicBezTo>
                    <a:cubicBezTo>
                      <a:pt x="190" y="73"/>
                      <a:pt x="226" y="0"/>
                      <a:pt x="190" y="0"/>
                    </a:cubicBezTo>
                    <a:close/>
                  </a:path>
                </a:pathLst>
              </a:custGeom>
              <a:solidFill>
                <a:srgbClr val="7A49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" name="Google Shape;667;p11"/>
              <p:cNvSpPr/>
              <p:nvPr/>
            </p:nvSpPr>
            <p:spPr>
              <a:xfrm>
                <a:off x="1092781" y="1842527"/>
                <a:ext cx="91308" cy="84343"/>
              </a:xfrm>
              <a:custGeom>
                <a:rect b="b" l="l" r="r" t="t"/>
                <a:pathLst>
                  <a:path extrusionOk="0" h="1429" w="1547">
                    <a:moveTo>
                      <a:pt x="299" y="0"/>
                    </a:moveTo>
                    <a:lnTo>
                      <a:pt x="299" y="36"/>
                    </a:lnTo>
                    <a:lnTo>
                      <a:pt x="417" y="36"/>
                    </a:lnTo>
                    <a:cubicBezTo>
                      <a:pt x="381" y="36"/>
                      <a:pt x="335" y="0"/>
                      <a:pt x="299" y="0"/>
                    </a:cubicBezTo>
                    <a:close/>
                    <a:moveTo>
                      <a:pt x="299" y="36"/>
                    </a:moveTo>
                    <a:lnTo>
                      <a:pt x="299" y="36"/>
                    </a:lnTo>
                    <a:cubicBezTo>
                      <a:pt x="1" y="226"/>
                      <a:pt x="335" y="868"/>
                      <a:pt x="489" y="1058"/>
                    </a:cubicBezTo>
                    <a:cubicBezTo>
                      <a:pt x="679" y="1284"/>
                      <a:pt x="977" y="1429"/>
                      <a:pt x="1239" y="1429"/>
                    </a:cubicBezTo>
                    <a:cubicBezTo>
                      <a:pt x="1321" y="1429"/>
                      <a:pt x="1393" y="1392"/>
                      <a:pt x="1429" y="1392"/>
                    </a:cubicBezTo>
                    <a:cubicBezTo>
                      <a:pt x="1465" y="1392"/>
                      <a:pt x="1511" y="1392"/>
                      <a:pt x="1547" y="1356"/>
                    </a:cubicBezTo>
                    <a:lnTo>
                      <a:pt x="1547" y="1320"/>
                    </a:lnTo>
                    <a:cubicBezTo>
                      <a:pt x="1511" y="1320"/>
                      <a:pt x="1511" y="1239"/>
                      <a:pt x="1465" y="1166"/>
                    </a:cubicBezTo>
                    <a:cubicBezTo>
                      <a:pt x="1393" y="976"/>
                      <a:pt x="1321" y="787"/>
                      <a:pt x="1203" y="642"/>
                    </a:cubicBezTo>
                    <a:cubicBezTo>
                      <a:pt x="1167" y="606"/>
                      <a:pt x="1131" y="561"/>
                      <a:pt x="1095" y="524"/>
                    </a:cubicBezTo>
                    <a:cubicBezTo>
                      <a:pt x="1059" y="452"/>
                      <a:pt x="977" y="416"/>
                      <a:pt x="941" y="380"/>
                    </a:cubicBezTo>
                    <a:cubicBezTo>
                      <a:pt x="941" y="380"/>
                      <a:pt x="941" y="416"/>
                      <a:pt x="905" y="416"/>
                    </a:cubicBezTo>
                    <a:cubicBezTo>
                      <a:pt x="905" y="488"/>
                      <a:pt x="905" y="606"/>
                      <a:pt x="941" y="714"/>
                    </a:cubicBezTo>
                    <a:cubicBezTo>
                      <a:pt x="941" y="868"/>
                      <a:pt x="1013" y="940"/>
                      <a:pt x="1095" y="1013"/>
                    </a:cubicBezTo>
                    <a:cubicBezTo>
                      <a:pt x="1167" y="1058"/>
                      <a:pt x="1203" y="1094"/>
                      <a:pt x="1203" y="1130"/>
                    </a:cubicBezTo>
                    <a:lnTo>
                      <a:pt x="1167" y="1130"/>
                    </a:lnTo>
                    <a:cubicBezTo>
                      <a:pt x="1131" y="1130"/>
                      <a:pt x="1095" y="1130"/>
                      <a:pt x="1059" y="1094"/>
                    </a:cubicBezTo>
                    <a:cubicBezTo>
                      <a:pt x="941" y="1013"/>
                      <a:pt x="869" y="904"/>
                      <a:pt x="787" y="750"/>
                    </a:cubicBezTo>
                    <a:cubicBezTo>
                      <a:pt x="751" y="606"/>
                      <a:pt x="787" y="452"/>
                      <a:pt x="833" y="380"/>
                    </a:cubicBezTo>
                    <a:cubicBezTo>
                      <a:pt x="869" y="380"/>
                      <a:pt x="869" y="335"/>
                      <a:pt x="869" y="335"/>
                    </a:cubicBezTo>
                    <a:cubicBezTo>
                      <a:pt x="751" y="262"/>
                      <a:pt x="643" y="190"/>
                      <a:pt x="561" y="154"/>
                    </a:cubicBezTo>
                    <a:cubicBezTo>
                      <a:pt x="417" y="72"/>
                      <a:pt x="299" y="72"/>
                      <a:pt x="299" y="36"/>
                    </a:cubicBezTo>
                    <a:close/>
                  </a:path>
                </a:pathLst>
              </a:custGeom>
              <a:solidFill>
                <a:srgbClr val="DB8E8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" name="Google Shape;668;p11"/>
              <p:cNvSpPr/>
              <p:nvPr/>
            </p:nvSpPr>
            <p:spPr>
              <a:xfrm>
                <a:off x="1110429" y="1844652"/>
                <a:ext cx="73660" cy="75844"/>
              </a:xfrm>
              <a:custGeom>
                <a:rect b="b" l="l" r="r" t="t"/>
                <a:pathLst>
                  <a:path extrusionOk="0" h="1285" w="1248">
                    <a:moveTo>
                      <a:pt x="0" y="0"/>
                    </a:moveTo>
                    <a:cubicBezTo>
                      <a:pt x="0" y="36"/>
                      <a:pt x="118" y="36"/>
                      <a:pt x="262" y="118"/>
                    </a:cubicBezTo>
                    <a:cubicBezTo>
                      <a:pt x="344" y="154"/>
                      <a:pt x="452" y="226"/>
                      <a:pt x="570" y="299"/>
                    </a:cubicBezTo>
                    <a:cubicBezTo>
                      <a:pt x="570" y="262"/>
                      <a:pt x="570" y="262"/>
                      <a:pt x="606" y="262"/>
                    </a:cubicBezTo>
                    <a:cubicBezTo>
                      <a:pt x="452" y="154"/>
                      <a:pt x="262" y="36"/>
                      <a:pt x="118" y="0"/>
                    </a:cubicBezTo>
                    <a:close/>
                    <a:moveTo>
                      <a:pt x="642" y="299"/>
                    </a:moveTo>
                    <a:lnTo>
                      <a:pt x="642" y="344"/>
                    </a:lnTo>
                    <a:cubicBezTo>
                      <a:pt x="678" y="380"/>
                      <a:pt x="760" y="416"/>
                      <a:pt x="796" y="488"/>
                    </a:cubicBezTo>
                    <a:cubicBezTo>
                      <a:pt x="832" y="525"/>
                      <a:pt x="868" y="570"/>
                      <a:pt x="904" y="606"/>
                    </a:cubicBezTo>
                    <a:cubicBezTo>
                      <a:pt x="868" y="525"/>
                      <a:pt x="796" y="488"/>
                      <a:pt x="760" y="416"/>
                    </a:cubicBezTo>
                    <a:cubicBezTo>
                      <a:pt x="714" y="380"/>
                      <a:pt x="678" y="344"/>
                      <a:pt x="642" y="299"/>
                    </a:cubicBezTo>
                    <a:close/>
                    <a:moveTo>
                      <a:pt x="1166" y="1130"/>
                    </a:moveTo>
                    <a:lnTo>
                      <a:pt x="1166" y="1130"/>
                    </a:lnTo>
                    <a:cubicBezTo>
                      <a:pt x="1212" y="1203"/>
                      <a:pt x="1212" y="1284"/>
                      <a:pt x="1248" y="1284"/>
                    </a:cubicBezTo>
                    <a:cubicBezTo>
                      <a:pt x="1248" y="1284"/>
                      <a:pt x="1212" y="1248"/>
                      <a:pt x="1212" y="1203"/>
                    </a:cubicBezTo>
                    <a:cubicBezTo>
                      <a:pt x="1212" y="1166"/>
                      <a:pt x="1212" y="1166"/>
                      <a:pt x="1166" y="1130"/>
                    </a:cubicBezTo>
                    <a:close/>
                  </a:path>
                </a:pathLst>
              </a:custGeom>
              <a:solidFill>
                <a:srgbClr val="76424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" name="Google Shape;669;p11"/>
              <p:cNvSpPr/>
              <p:nvPr/>
            </p:nvSpPr>
            <p:spPr>
              <a:xfrm>
                <a:off x="1137107" y="1860116"/>
                <a:ext cx="26737" cy="49166"/>
              </a:xfrm>
              <a:custGeom>
                <a:rect b="b" l="l" r="r" t="t"/>
                <a:pathLst>
                  <a:path extrusionOk="0" h="833" w="453">
                    <a:moveTo>
                      <a:pt x="154" y="0"/>
                    </a:moveTo>
                    <a:cubicBezTo>
                      <a:pt x="118" y="0"/>
                      <a:pt x="118" y="0"/>
                      <a:pt x="118" y="37"/>
                    </a:cubicBezTo>
                    <a:cubicBezTo>
                      <a:pt x="118" y="37"/>
                      <a:pt x="118" y="82"/>
                      <a:pt x="82" y="82"/>
                    </a:cubicBezTo>
                    <a:cubicBezTo>
                      <a:pt x="36" y="154"/>
                      <a:pt x="0" y="308"/>
                      <a:pt x="36" y="452"/>
                    </a:cubicBezTo>
                    <a:cubicBezTo>
                      <a:pt x="118" y="606"/>
                      <a:pt x="190" y="715"/>
                      <a:pt x="308" y="796"/>
                    </a:cubicBezTo>
                    <a:cubicBezTo>
                      <a:pt x="344" y="832"/>
                      <a:pt x="380" y="832"/>
                      <a:pt x="416" y="832"/>
                    </a:cubicBezTo>
                    <a:lnTo>
                      <a:pt x="452" y="832"/>
                    </a:lnTo>
                    <a:cubicBezTo>
                      <a:pt x="452" y="796"/>
                      <a:pt x="416" y="760"/>
                      <a:pt x="344" y="715"/>
                    </a:cubicBezTo>
                    <a:cubicBezTo>
                      <a:pt x="262" y="642"/>
                      <a:pt x="190" y="570"/>
                      <a:pt x="190" y="416"/>
                    </a:cubicBezTo>
                    <a:cubicBezTo>
                      <a:pt x="154" y="308"/>
                      <a:pt x="154" y="190"/>
                      <a:pt x="154" y="118"/>
                    </a:cubicBezTo>
                    <a:cubicBezTo>
                      <a:pt x="190" y="118"/>
                      <a:pt x="190" y="82"/>
                      <a:pt x="190" y="82"/>
                    </a:cubicBezTo>
                    <a:lnTo>
                      <a:pt x="190" y="37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76424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" name="Google Shape;670;p11"/>
              <p:cNvSpPr/>
              <p:nvPr/>
            </p:nvSpPr>
            <p:spPr>
              <a:xfrm>
                <a:off x="1125893" y="2996181"/>
                <a:ext cx="634020" cy="109369"/>
              </a:xfrm>
              <a:custGeom>
                <a:rect b="b" l="l" r="r" t="t"/>
                <a:pathLst>
                  <a:path extrusionOk="0" h="1853" w="10742">
                    <a:moveTo>
                      <a:pt x="10515" y="1"/>
                    </a:moveTo>
                    <a:cubicBezTo>
                      <a:pt x="10325" y="82"/>
                      <a:pt x="10135" y="154"/>
                      <a:pt x="9991" y="191"/>
                    </a:cubicBezTo>
                    <a:cubicBezTo>
                      <a:pt x="9087" y="453"/>
                      <a:pt x="8137" y="643"/>
                      <a:pt x="7197" y="760"/>
                    </a:cubicBezTo>
                    <a:cubicBezTo>
                      <a:pt x="6589" y="828"/>
                      <a:pt x="5978" y="859"/>
                      <a:pt x="5365" y="859"/>
                    </a:cubicBezTo>
                    <a:cubicBezTo>
                      <a:pt x="3630" y="859"/>
                      <a:pt x="1888" y="616"/>
                      <a:pt x="190" y="308"/>
                    </a:cubicBezTo>
                    <a:cubicBezTo>
                      <a:pt x="118" y="606"/>
                      <a:pt x="82" y="950"/>
                      <a:pt x="0" y="1248"/>
                    </a:cubicBezTo>
                    <a:cubicBezTo>
                      <a:pt x="118" y="1284"/>
                      <a:pt x="226" y="1321"/>
                      <a:pt x="344" y="1357"/>
                    </a:cubicBezTo>
                    <a:cubicBezTo>
                      <a:pt x="1130" y="1547"/>
                      <a:pt x="1962" y="1628"/>
                      <a:pt x="2758" y="1737"/>
                    </a:cubicBezTo>
                    <a:cubicBezTo>
                      <a:pt x="3617" y="1811"/>
                      <a:pt x="4475" y="1853"/>
                      <a:pt x="5334" y="1853"/>
                    </a:cubicBezTo>
                    <a:cubicBezTo>
                      <a:pt x="5831" y="1853"/>
                      <a:pt x="6329" y="1839"/>
                      <a:pt x="6826" y="1809"/>
                    </a:cubicBezTo>
                    <a:cubicBezTo>
                      <a:pt x="8137" y="1700"/>
                      <a:pt x="9539" y="1511"/>
                      <a:pt x="10741" y="1022"/>
                    </a:cubicBezTo>
                    <a:cubicBezTo>
                      <a:pt x="10669" y="679"/>
                      <a:pt x="10587" y="344"/>
                      <a:pt x="10515" y="1"/>
                    </a:cubicBezTo>
                    <a:close/>
                  </a:path>
                </a:pathLst>
              </a:custGeom>
              <a:solidFill>
                <a:srgbClr val="6D97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" name="Google Shape;671;p11"/>
              <p:cNvSpPr/>
              <p:nvPr/>
            </p:nvSpPr>
            <p:spPr>
              <a:xfrm>
                <a:off x="1032519" y="2454059"/>
                <a:ext cx="638269" cy="720429"/>
              </a:xfrm>
              <a:custGeom>
                <a:rect b="b" l="l" r="r" t="t"/>
                <a:pathLst>
                  <a:path extrusionOk="0" h="12206" w="10814">
                    <a:moveTo>
                      <a:pt x="2532" y="0"/>
                    </a:moveTo>
                    <a:lnTo>
                      <a:pt x="0" y="10280"/>
                    </a:lnTo>
                    <a:lnTo>
                      <a:pt x="7730" y="12205"/>
                    </a:lnTo>
                    <a:lnTo>
                      <a:pt x="10813" y="2179"/>
                    </a:lnTo>
                    <a:lnTo>
                      <a:pt x="2532" y="0"/>
                    </a:lnTo>
                    <a:close/>
                  </a:path>
                </a:pathLst>
              </a:custGeom>
              <a:solidFill>
                <a:srgbClr val="86C7D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" name="Google Shape;672;p11"/>
              <p:cNvSpPr/>
              <p:nvPr/>
            </p:nvSpPr>
            <p:spPr>
              <a:xfrm>
                <a:off x="896945" y="2494077"/>
                <a:ext cx="431750" cy="507003"/>
              </a:xfrm>
              <a:custGeom>
                <a:rect b="b" l="l" r="r" t="t"/>
                <a:pathLst>
                  <a:path extrusionOk="0" h="8590" w="7315">
                    <a:moveTo>
                      <a:pt x="1095" y="0"/>
                    </a:moveTo>
                    <a:cubicBezTo>
                      <a:pt x="869" y="416"/>
                      <a:pt x="715" y="868"/>
                      <a:pt x="534" y="1275"/>
                    </a:cubicBezTo>
                    <a:cubicBezTo>
                      <a:pt x="191" y="2179"/>
                      <a:pt x="1" y="3273"/>
                      <a:pt x="82" y="4295"/>
                    </a:cubicBezTo>
                    <a:cubicBezTo>
                      <a:pt x="154" y="4973"/>
                      <a:pt x="570" y="5615"/>
                      <a:pt x="1059" y="6103"/>
                    </a:cubicBezTo>
                    <a:cubicBezTo>
                      <a:pt x="1583" y="6591"/>
                      <a:pt x="2189" y="6925"/>
                      <a:pt x="2831" y="7233"/>
                    </a:cubicBezTo>
                    <a:cubicBezTo>
                      <a:pt x="4033" y="7830"/>
                      <a:pt x="5281" y="8282"/>
                      <a:pt x="6592" y="8589"/>
                    </a:cubicBezTo>
                    <a:cubicBezTo>
                      <a:pt x="6863" y="7983"/>
                      <a:pt x="7125" y="7378"/>
                      <a:pt x="7315" y="6781"/>
                    </a:cubicBezTo>
                    <a:cubicBezTo>
                      <a:pt x="6935" y="6591"/>
                      <a:pt x="6556" y="6365"/>
                      <a:pt x="6221" y="6103"/>
                    </a:cubicBezTo>
                    <a:cubicBezTo>
                      <a:pt x="5425" y="5497"/>
                      <a:pt x="4485" y="4936"/>
                      <a:pt x="3807" y="4258"/>
                    </a:cubicBezTo>
                    <a:lnTo>
                      <a:pt x="3807" y="4213"/>
                    </a:lnTo>
                    <a:cubicBezTo>
                      <a:pt x="3509" y="3987"/>
                      <a:pt x="3319" y="3725"/>
                      <a:pt x="3283" y="3390"/>
                    </a:cubicBezTo>
                    <a:cubicBezTo>
                      <a:pt x="3283" y="3237"/>
                      <a:pt x="3283" y="3083"/>
                      <a:pt x="3319" y="2938"/>
                    </a:cubicBezTo>
                    <a:cubicBezTo>
                      <a:pt x="3355" y="2450"/>
                      <a:pt x="3581" y="1953"/>
                      <a:pt x="3807" y="1546"/>
                    </a:cubicBezTo>
                    <a:cubicBezTo>
                      <a:pt x="2867" y="1094"/>
                      <a:pt x="1927" y="597"/>
                      <a:pt x="1095" y="0"/>
                    </a:cubicBezTo>
                    <a:close/>
                  </a:path>
                </a:pathLst>
              </a:custGeom>
              <a:solidFill>
                <a:srgbClr val="E2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" name="Google Shape;673;p11"/>
              <p:cNvSpPr/>
              <p:nvPr/>
            </p:nvSpPr>
            <p:spPr>
              <a:xfrm>
                <a:off x="1464210" y="2078381"/>
                <a:ext cx="106772" cy="208645"/>
              </a:xfrm>
              <a:custGeom>
                <a:rect b="b" l="l" r="r" t="t"/>
                <a:pathLst>
                  <a:path extrusionOk="0" h="3535" w="1809">
                    <a:moveTo>
                      <a:pt x="561" y="0"/>
                    </a:moveTo>
                    <a:cubicBezTo>
                      <a:pt x="371" y="0"/>
                      <a:pt x="190" y="36"/>
                      <a:pt x="0" y="36"/>
                    </a:cubicBezTo>
                    <a:cubicBezTo>
                      <a:pt x="1275" y="488"/>
                      <a:pt x="1655" y="2034"/>
                      <a:pt x="1203" y="3345"/>
                    </a:cubicBezTo>
                    <a:cubicBezTo>
                      <a:pt x="1159" y="3460"/>
                      <a:pt x="1250" y="3535"/>
                      <a:pt x="1337" y="3535"/>
                    </a:cubicBezTo>
                    <a:cubicBezTo>
                      <a:pt x="1395" y="3535"/>
                      <a:pt x="1451" y="3502"/>
                      <a:pt x="1465" y="3427"/>
                    </a:cubicBezTo>
                    <a:cubicBezTo>
                      <a:pt x="1727" y="2667"/>
                      <a:pt x="1809" y="1727"/>
                      <a:pt x="1465" y="977"/>
                    </a:cubicBezTo>
                    <a:cubicBezTo>
                      <a:pt x="1239" y="525"/>
                      <a:pt x="941" y="226"/>
                      <a:pt x="561" y="0"/>
                    </a:cubicBezTo>
                    <a:close/>
                  </a:path>
                </a:pathLst>
              </a:custGeom>
              <a:solidFill>
                <a:srgbClr val="363E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" name="Google Shape;674;p11"/>
              <p:cNvSpPr/>
              <p:nvPr/>
            </p:nvSpPr>
            <p:spPr>
              <a:xfrm>
                <a:off x="1210708" y="2098095"/>
                <a:ext cx="88652" cy="231132"/>
              </a:xfrm>
              <a:custGeom>
                <a:rect b="b" l="l" r="r" t="t"/>
                <a:pathLst>
                  <a:path extrusionOk="0" h="3916" w="1502">
                    <a:moveTo>
                      <a:pt x="1167" y="1"/>
                    </a:moveTo>
                    <a:cubicBezTo>
                      <a:pt x="1013" y="154"/>
                      <a:pt x="905" y="263"/>
                      <a:pt x="787" y="417"/>
                    </a:cubicBezTo>
                    <a:cubicBezTo>
                      <a:pt x="1" y="1547"/>
                      <a:pt x="489" y="2641"/>
                      <a:pt x="869" y="3807"/>
                    </a:cubicBezTo>
                    <a:cubicBezTo>
                      <a:pt x="883" y="3883"/>
                      <a:pt x="940" y="3916"/>
                      <a:pt x="998" y="3916"/>
                    </a:cubicBezTo>
                    <a:cubicBezTo>
                      <a:pt x="1085" y="3916"/>
                      <a:pt x="1174" y="3843"/>
                      <a:pt x="1131" y="3735"/>
                    </a:cubicBezTo>
                    <a:cubicBezTo>
                      <a:pt x="824" y="2785"/>
                      <a:pt x="372" y="1881"/>
                      <a:pt x="824" y="905"/>
                    </a:cubicBezTo>
                    <a:cubicBezTo>
                      <a:pt x="977" y="570"/>
                      <a:pt x="1240" y="299"/>
                      <a:pt x="1502" y="118"/>
                    </a:cubicBezTo>
                    <a:lnTo>
                      <a:pt x="1502" y="118"/>
                    </a:lnTo>
                    <a:cubicBezTo>
                      <a:pt x="1466" y="127"/>
                      <a:pt x="1432" y="132"/>
                      <a:pt x="1400" y="132"/>
                    </a:cubicBezTo>
                    <a:cubicBezTo>
                      <a:pt x="1302" y="132"/>
                      <a:pt x="1222" y="89"/>
                      <a:pt x="1167" y="1"/>
                    </a:cubicBezTo>
                    <a:close/>
                  </a:path>
                </a:pathLst>
              </a:custGeom>
              <a:solidFill>
                <a:srgbClr val="363E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" name="Google Shape;675;p11"/>
              <p:cNvSpPr/>
              <p:nvPr/>
            </p:nvSpPr>
            <p:spPr>
              <a:xfrm>
                <a:off x="1188339" y="2253914"/>
                <a:ext cx="153695" cy="153222"/>
              </a:xfrm>
              <a:custGeom>
                <a:rect b="b" l="l" r="r" t="t"/>
                <a:pathLst>
                  <a:path extrusionOk="0" h="2596" w="2604">
                    <a:moveTo>
                      <a:pt x="1320" y="1"/>
                    </a:moveTo>
                    <a:cubicBezTo>
                      <a:pt x="606" y="1"/>
                      <a:pt x="0" y="597"/>
                      <a:pt x="0" y="1321"/>
                    </a:cubicBezTo>
                    <a:cubicBezTo>
                      <a:pt x="0" y="2035"/>
                      <a:pt x="606" y="2595"/>
                      <a:pt x="1320" y="2595"/>
                    </a:cubicBezTo>
                    <a:cubicBezTo>
                      <a:pt x="2034" y="2595"/>
                      <a:pt x="2604" y="2035"/>
                      <a:pt x="2604" y="1321"/>
                    </a:cubicBezTo>
                    <a:cubicBezTo>
                      <a:pt x="2604" y="597"/>
                      <a:pt x="2034" y="1"/>
                      <a:pt x="13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" name="Google Shape;676;p11"/>
              <p:cNvSpPr/>
              <p:nvPr/>
            </p:nvSpPr>
            <p:spPr>
              <a:xfrm>
                <a:off x="1228356" y="2296056"/>
                <a:ext cx="73660" cy="71063"/>
              </a:xfrm>
              <a:custGeom>
                <a:rect b="b" l="l" r="r" t="t"/>
                <a:pathLst>
                  <a:path extrusionOk="0" h="1204" w="1248">
                    <a:moveTo>
                      <a:pt x="642" y="1"/>
                    </a:moveTo>
                    <a:cubicBezTo>
                      <a:pt x="299" y="1"/>
                      <a:pt x="0" y="263"/>
                      <a:pt x="0" y="607"/>
                    </a:cubicBezTo>
                    <a:cubicBezTo>
                      <a:pt x="0" y="941"/>
                      <a:pt x="299" y="1203"/>
                      <a:pt x="642" y="1203"/>
                    </a:cubicBezTo>
                    <a:cubicBezTo>
                      <a:pt x="977" y="1203"/>
                      <a:pt x="1248" y="941"/>
                      <a:pt x="1248" y="607"/>
                    </a:cubicBezTo>
                    <a:cubicBezTo>
                      <a:pt x="1248" y="263"/>
                      <a:pt x="977" y="1"/>
                      <a:pt x="642" y="1"/>
                    </a:cubicBezTo>
                    <a:close/>
                  </a:path>
                </a:pathLst>
              </a:custGeom>
              <a:solidFill>
                <a:srgbClr val="405C8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" name="Google Shape;677;p11"/>
              <p:cNvSpPr/>
              <p:nvPr/>
            </p:nvSpPr>
            <p:spPr>
              <a:xfrm>
                <a:off x="1637618" y="2211772"/>
                <a:ext cx="31046" cy="362398"/>
              </a:xfrm>
              <a:custGeom>
                <a:rect b="b" l="l" r="r" t="t"/>
                <a:pathLst>
                  <a:path extrusionOk="0" h="6140" w="526">
                    <a:moveTo>
                      <a:pt x="191" y="0"/>
                    </a:moveTo>
                    <a:cubicBezTo>
                      <a:pt x="145" y="0"/>
                      <a:pt x="145" y="73"/>
                      <a:pt x="109" y="226"/>
                    </a:cubicBezTo>
                    <a:cubicBezTo>
                      <a:pt x="109" y="371"/>
                      <a:pt x="73" y="597"/>
                      <a:pt x="73" y="905"/>
                    </a:cubicBezTo>
                    <a:cubicBezTo>
                      <a:pt x="37" y="1429"/>
                      <a:pt x="1" y="2215"/>
                      <a:pt x="73" y="3083"/>
                    </a:cubicBezTo>
                    <a:cubicBezTo>
                      <a:pt x="109" y="3915"/>
                      <a:pt x="227" y="4702"/>
                      <a:pt x="299" y="5235"/>
                    </a:cubicBezTo>
                    <a:cubicBezTo>
                      <a:pt x="335" y="5533"/>
                      <a:pt x="417" y="5760"/>
                      <a:pt x="453" y="5913"/>
                    </a:cubicBezTo>
                    <a:cubicBezTo>
                      <a:pt x="453" y="6058"/>
                      <a:pt x="489" y="6139"/>
                      <a:pt x="489" y="6139"/>
                    </a:cubicBezTo>
                    <a:cubicBezTo>
                      <a:pt x="525" y="6139"/>
                      <a:pt x="453" y="5796"/>
                      <a:pt x="371" y="5235"/>
                    </a:cubicBezTo>
                    <a:cubicBezTo>
                      <a:pt x="335" y="4666"/>
                      <a:pt x="227" y="3915"/>
                      <a:pt x="191" y="3047"/>
                    </a:cubicBezTo>
                    <a:cubicBezTo>
                      <a:pt x="145" y="2215"/>
                      <a:pt x="145" y="1465"/>
                      <a:pt x="145" y="905"/>
                    </a:cubicBezTo>
                    <a:cubicBezTo>
                      <a:pt x="145" y="335"/>
                      <a:pt x="191" y="0"/>
                      <a:pt x="191" y="0"/>
                    </a:cubicBezTo>
                    <a:close/>
                  </a:path>
                </a:pathLst>
              </a:custGeom>
              <a:solidFill>
                <a:srgbClr val="42546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" name="Google Shape;678;p11"/>
              <p:cNvSpPr/>
              <p:nvPr/>
            </p:nvSpPr>
            <p:spPr>
              <a:xfrm>
                <a:off x="1468459" y="2273687"/>
                <a:ext cx="108956" cy="196073"/>
              </a:xfrm>
              <a:custGeom>
                <a:rect b="b" l="l" r="r" t="t"/>
                <a:pathLst>
                  <a:path extrusionOk="0" h="3322" w="1846">
                    <a:moveTo>
                      <a:pt x="1248" y="0"/>
                    </a:moveTo>
                    <a:cubicBezTo>
                      <a:pt x="832" y="36"/>
                      <a:pt x="489" y="796"/>
                      <a:pt x="344" y="1094"/>
                    </a:cubicBezTo>
                    <a:cubicBezTo>
                      <a:pt x="73" y="1664"/>
                      <a:pt x="1" y="2260"/>
                      <a:pt x="37" y="2866"/>
                    </a:cubicBezTo>
                    <a:cubicBezTo>
                      <a:pt x="55" y="2920"/>
                      <a:pt x="102" y="2948"/>
                      <a:pt x="141" y="2948"/>
                    </a:cubicBezTo>
                    <a:cubicBezTo>
                      <a:pt x="179" y="2948"/>
                      <a:pt x="209" y="2920"/>
                      <a:pt x="191" y="2866"/>
                    </a:cubicBezTo>
                    <a:cubicBezTo>
                      <a:pt x="73" y="1926"/>
                      <a:pt x="417" y="940"/>
                      <a:pt x="1095" y="262"/>
                    </a:cubicBezTo>
                    <a:cubicBezTo>
                      <a:pt x="1128" y="224"/>
                      <a:pt x="1160" y="208"/>
                      <a:pt x="1191" y="208"/>
                    </a:cubicBezTo>
                    <a:cubicBezTo>
                      <a:pt x="1373" y="208"/>
                      <a:pt x="1516" y="775"/>
                      <a:pt x="1547" y="868"/>
                    </a:cubicBezTo>
                    <a:cubicBezTo>
                      <a:pt x="1619" y="1130"/>
                      <a:pt x="1619" y="1392"/>
                      <a:pt x="1655" y="1700"/>
                    </a:cubicBezTo>
                    <a:cubicBezTo>
                      <a:pt x="1700" y="2224"/>
                      <a:pt x="1583" y="2749"/>
                      <a:pt x="1393" y="3246"/>
                    </a:cubicBezTo>
                    <a:cubicBezTo>
                      <a:pt x="1371" y="3291"/>
                      <a:pt x="1421" y="3321"/>
                      <a:pt x="1471" y="3321"/>
                    </a:cubicBezTo>
                    <a:cubicBezTo>
                      <a:pt x="1502" y="3321"/>
                      <a:pt x="1533" y="3310"/>
                      <a:pt x="1547" y="3282"/>
                    </a:cubicBezTo>
                    <a:cubicBezTo>
                      <a:pt x="1773" y="2640"/>
                      <a:pt x="1845" y="1998"/>
                      <a:pt x="1773" y="1320"/>
                    </a:cubicBezTo>
                    <a:cubicBezTo>
                      <a:pt x="1737" y="986"/>
                      <a:pt x="1619" y="678"/>
                      <a:pt x="1511" y="380"/>
                    </a:cubicBezTo>
                    <a:cubicBezTo>
                      <a:pt x="1474" y="262"/>
                      <a:pt x="1393" y="0"/>
                      <a:pt x="1248" y="0"/>
                    </a:cubicBezTo>
                    <a:close/>
                  </a:path>
                </a:pathLst>
              </a:custGeom>
              <a:solidFill>
                <a:srgbClr val="363E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" name="Google Shape;679;p11"/>
              <p:cNvSpPr/>
              <p:nvPr/>
            </p:nvSpPr>
            <p:spPr>
              <a:xfrm>
                <a:off x="1457245" y="2371959"/>
                <a:ext cx="149445" cy="221807"/>
              </a:xfrm>
              <a:custGeom>
                <a:rect b="b" l="l" r="r" t="t"/>
                <a:pathLst>
                  <a:path extrusionOk="0" h="3758" w="2532">
                    <a:moveTo>
                      <a:pt x="394" y="1"/>
                    </a:moveTo>
                    <a:cubicBezTo>
                      <a:pt x="322" y="1"/>
                      <a:pt x="245" y="48"/>
                      <a:pt x="227" y="143"/>
                    </a:cubicBezTo>
                    <a:cubicBezTo>
                      <a:pt x="118" y="1047"/>
                      <a:pt x="1" y="2440"/>
                      <a:pt x="643" y="3199"/>
                    </a:cubicBezTo>
                    <a:cubicBezTo>
                      <a:pt x="918" y="3540"/>
                      <a:pt x="1303" y="3757"/>
                      <a:pt x="1691" y="3757"/>
                    </a:cubicBezTo>
                    <a:cubicBezTo>
                      <a:pt x="1940" y="3757"/>
                      <a:pt x="2192" y="3667"/>
                      <a:pt x="2415" y="3461"/>
                    </a:cubicBezTo>
                    <a:cubicBezTo>
                      <a:pt x="2532" y="3372"/>
                      <a:pt x="2429" y="3220"/>
                      <a:pt x="2321" y="3220"/>
                    </a:cubicBezTo>
                    <a:cubicBezTo>
                      <a:pt x="2287" y="3220"/>
                      <a:pt x="2253" y="3235"/>
                      <a:pt x="2225" y="3272"/>
                    </a:cubicBezTo>
                    <a:cubicBezTo>
                      <a:pt x="2028" y="3452"/>
                      <a:pt x="1840" y="3528"/>
                      <a:pt x="1667" y="3528"/>
                    </a:cubicBezTo>
                    <a:cubicBezTo>
                      <a:pt x="1076" y="3528"/>
                      <a:pt x="646" y="2657"/>
                      <a:pt x="534" y="2105"/>
                    </a:cubicBezTo>
                    <a:cubicBezTo>
                      <a:pt x="381" y="1463"/>
                      <a:pt x="417" y="785"/>
                      <a:pt x="534" y="143"/>
                    </a:cubicBezTo>
                    <a:cubicBezTo>
                      <a:pt x="534" y="48"/>
                      <a:pt x="46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" name="Google Shape;680;p11"/>
              <p:cNvSpPr/>
              <p:nvPr/>
            </p:nvSpPr>
            <p:spPr>
              <a:xfrm>
                <a:off x="1403535" y="2361158"/>
                <a:ext cx="171696" cy="213957"/>
              </a:xfrm>
              <a:custGeom>
                <a:rect b="b" l="l" r="r" t="t"/>
                <a:pathLst>
                  <a:path extrusionOk="0" h="3625" w="2909">
                    <a:moveTo>
                      <a:pt x="2773" y="1"/>
                    </a:moveTo>
                    <a:cubicBezTo>
                      <a:pt x="2703" y="1"/>
                      <a:pt x="2629" y="46"/>
                      <a:pt x="2611" y="136"/>
                    </a:cubicBezTo>
                    <a:cubicBezTo>
                      <a:pt x="2611" y="778"/>
                      <a:pt x="2529" y="1384"/>
                      <a:pt x="2348" y="1990"/>
                    </a:cubicBezTo>
                    <a:cubicBezTo>
                      <a:pt x="2179" y="2524"/>
                      <a:pt x="1525" y="3372"/>
                      <a:pt x="907" y="3372"/>
                    </a:cubicBezTo>
                    <a:cubicBezTo>
                      <a:pt x="698" y="3372"/>
                      <a:pt x="494" y="3276"/>
                      <a:pt x="314" y="3039"/>
                    </a:cubicBezTo>
                    <a:cubicBezTo>
                      <a:pt x="284" y="3001"/>
                      <a:pt x="246" y="2986"/>
                      <a:pt x="209" y="2986"/>
                    </a:cubicBezTo>
                    <a:cubicBezTo>
                      <a:pt x="103" y="2986"/>
                      <a:pt x="1" y="3115"/>
                      <a:pt x="88" y="3229"/>
                    </a:cubicBezTo>
                    <a:cubicBezTo>
                      <a:pt x="307" y="3512"/>
                      <a:pt x="579" y="3624"/>
                      <a:pt x="861" y="3624"/>
                    </a:cubicBezTo>
                    <a:cubicBezTo>
                      <a:pt x="1253" y="3624"/>
                      <a:pt x="1663" y="3404"/>
                      <a:pt x="1969" y="3120"/>
                    </a:cubicBezTo>
                    <a:cubicBezTo>
                      <a:pt x="2800" y="2397"/>
                      <a:pt x="2873" y="1158"/>
                      <a:pt x="2909" y="136"/>
                    </a:cubicBezTo>
                    <a:cubicBezTo>
                      <a:pt x="2909" y="46"/>
                      <a:pt x="2843" y="1"/>
                      <a:pt x="27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" name="Google Shape;681;p11"/>
              <p:cNvSpPr/>
              <p:nvPr/>
            </p:nvSpPr>
            <p:spPr>
              <a:xfrm>
                <a:off x="1390550" y="2525005"/>
                <a:ext cx="44916" cy="35827"/>
              </a:xfrm>
              <a:custGeom>
                <a:rect b="b" l="l" r="r" t="t"/>
                <a:pathLst>
                  <a:path extrusionOk="0" h="607" w="761">
                    <a:moveTo>
                      <a:pt x="380" y="0"/>
                    </a:moveTo>
                    <a:cubicBezTo>
                      <a:pt x="1" y="0"/>
                      <a:pt x="1" y="606"/>
                      <a:pt x="380" y="606"/>
                    </a:cubicBezTo>
                    <a:cubicBezTo>
                      <a:pt x="760" y="606"/>
                      <a:pt x="760" y="0"/>
                      <a:pt x="380" y="0"/>
                    </a:cubicBezTo>
                    <a:close/>
                  </a:path>
                </a:pathLst>
              </a:custGeom>
              <a:solidFill>
                <a:srgbClr val="363E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" name="Google Shape;682;p11"/>
              <p:cNvSpPr/>
              <p:nvPr/>
            </p:nvSpPr>
            <p:spPr>
              <a:xfrm>
                <a:off x="1573047" y="2551683"/>
                <a:ext cx="44385" cy="33702"/>
              </a:xfrm>
              <a:custGeom>
                <a:rect b="b" l="l" r="r" t="t"/>
                <a:pathLst>
                  <a:path extrusionOk="0" h="571" w="752">
                    <a:moveTo>
                      <a:pt x="380" y="1"/>
                    </a:moveTo>
                    <a:cubicBezTo>
                      <a:pt x="1" y="1"/>
                      <a:pt x="1" y="570"/>
                      <a:pt x="380" y="570"/>
                    </a:cubicBezTo>
                    <a:cubicBezTo>
                      <a:pt x="751" y="570"/>
                      <a:pt x="751" y="1"/>
                      <a:pt x="380" y="1"/>
                    </a:cubicBezTo>
                    <a:close/>
                  </a:path>
                </a:pathLst>
              </a:custGeom>
              <a:solidFill>
                <a:srgbClr val="363E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" name="Google Shape;683;p11"/>
              <p:cNvSpPr/>
              <p:nvPr/>
            </p:nvSpPr>
            <p:spPr>
              <a:xfrm>
                <a:off x="1155227" y="2822773"/>
                <a:ext cx="297828" cy="238746"/>
              </a:xfrm>
              <a:custGeom>
                <a:rect b="b" l="l" r="r" t="t"/>
                <a:pathLst>
                  <a:path extrusionOk="0" h="4045" w="5046">
                    <a:moveTo>
                      <a:pt x="1086" y="0"/>
                    </a:moveTo>
                    <a:lnTo>
                      <a:pt x="1" y="2152"/>
                    </a:lnTo>
                    <a:cubicBezTo>
                      <a:pt x="823" y="2568"/>
                      <a:pt x="1691" y="2866"/>
                      <a:pt x="2487" y="3355"/>
                    </a:cubicBezTo>
                    <a:cubicBezTo>
                      <a:pt x="2858" y="3581"/>
                      <a:pt x="3237" y="3807"/>
                      <a:pt x="3653" y="3996"/>
                    </a:cubicBezTo>
                    <a:cubicBezTo>
                      <a:pt x="3736" y="4030"/>
                      <a:pt x="3795" y="4044"/>
                      <a:pt x="3835" y="4044"/>
                    </a:cubicBezTo>
                    <a:cubicBezTo>
                      <a:pt x="4067" y="4044"/>
                      <a:pt x="3667" y="3565"/>
                      <a:pt x="3536" y="3472"/>
                    </a:cubicBezTo>
                    <a:cubicBezTo>
                      <a:pt x="3273" y="3246"/>
                      <a:pt x="2939" y="3056"/>
                      <a:pt x="2632" y="2866"/>
                    </a:cubicBezTo>
                    <a:lnTo>
                      <a:pt x="2632" y="2866"/>
                    </a:lnTo>
                    <a:cubicBezTo>
                      <a:pt x="3047" y="3092"/>
                      <a:pt x="3463" y="3282"/>
                      <a:pt x="3879" y="3472"/>
                    </a:cubicBezTo>
                    <a:cubicBezTo>
                      <a:pt x="4069" y="3508"/>
                      <a:pt x="4331" y="3662"/>
                      <a:pt x="4521" y="3662"/>
                    </a:cubicBezTo>
                    <a:cubicBezTo>
                      <a:pt x="4783" y="3662"/>
                      <a:pt x="4557" y="3355"/>
                      <a:pt x="4440" y="3318"/>
                    </a:cubicBezTo>
                    <a:cubicBezTo>
                      <a:pt x="3988" y="2984"/>
                      <a:pt x="3536" y="2676"/>
                      <a:pt x="3011" y="2450"/>
                    </a:cubicBezTo>
                    <a:lnTo>
                      <a:pt x="3011" y="2450"/>
                    </a:lnTo>
                    <a:cubicBezTo>
                      <a:pt x="3617" y="2676"/>
                      <a:pt x="4178" y="2866"/>
                      <a:pt x="4747" y="3092"/>
                    </a:cubicBezTo>
                    <a:cubicBezTo>
                      <a:pt x="4781" y="3101"/>
                      <a:pt x="4813" y="3105"/>
                      <a:pt x="4842" y="3105"/>
                    </a:cubicBezTo>
                    <a:cubicBezTo>
                      <a:pt x="4936" y="3105"/>
                      <a:pt x="4990" y="3057"/>
                      <a:pt x="4928" y="2939"/>
                    </a:cubicBezTo>
                    <a:cubicBezTo>
                      <a:pt x="4928" y="2866"/>
                      <a:pt x="4819" y="2794"/>
                      <a:pt x="4747" y="2713"/>
                    </a:cubicBezTo>
                    <a:cubicBezTo>
                      <a:pt x="4593" y="2604"/>
                      <a:pt x="4440" y="2487"/>
                      <a:pt x="4250" y="2414"/>
                    </a:cubicBezTo>
                    <a:cubicBezTo>
                      <a:pt x="4069" y="2342"/>
                      <a:pt x="3915" y="2261"/>
                      <a:pt x="3726" y="2188"/>
                    </a:cubicBezTo>
                    <a:cubicBezTo>
                      <a:pt x="3653" y="2188"/>
                      <a:pt x="3572" y="2152"/>
                      <a:pt x="3463" y="2116"/>
                    </a:cubicBezTo>
                    <a:cubicBezTo>
                      <a:pt x="3391" y="2080"/>
                      <a:pt x="3273" y="2035"/>
                      <a:pt x="3237" y="2035"/>
                    </a:cubicBezTo>
                    <a:cubicBezTo>
                      <a:pt x="3276" y="2030"/>
                      <a:pt x="3314" y="2028"/>
                      <a:pt x="3353" y="2028"/>
                    </a:cubicBezTo>
                    <a:cubicBezTo>
                      <a:pt x="3614" y="2028"/>
                      <a:pt x="3881" y="2125"/>
                      <a:pt x="4141" y="2188"/>
                    </a:cubicBezTo>
                    <a:cubicBezTo>
                      <a:pt x="4331" y="2224"/>
                      <a:pt x="4476" y="2261"/>
                      <a:pt x="4630" y="2306"/>
                    </a:cubicBezTo>
                    <a:cubicBezTo>
                      <a:pt x="4702" y="2306"/>
                      <a:pt x="4973" y="2306"/>
                      <a:pt x="5009" y="2261"/>
                    </a:cubicBezTo>
                    <a:cubicBezTo>
                      <a:pt x="5046" y="2224"/>
                      <a:pt x="5046" y="2188"/>
                      <a:pt x="5009" y="2188"/>
                    </a:cubicBezTo>
                    <a:cubicBezTo>
                      <a:pt x="5009" y="2152"/>
                      <a:pt x="4973" y="2152"/>
                      <a:pt x="4973" y="2116"/>
                    </a:cubicBezTo>
                    <a:cubicBezTo>
                      <a:pt x="4783" y="1962"/>
                      <a:pt x="4476" y="1890"/>
                      <a:pt x="4214" y="1772"/>
                    </a:cubicBezTo>
                    <a:cubicBezTo>
                      <a:pt x="3915" y="1664"/>
                      <a:pt x="3617" y="1583"/>
                      <a:pt x="3273" y="1510"/>
                    </a:cubicBezTo>
                    <a:cubicBezTo>
                      <a:pt x="3653" y="1438"/>
                      <a:pt x="4069" y="1402"/>
                      <a:pt x="4404" y="1248"/>
                    </a:cubicBezTo>
                    <a:cubicBezTo>
                      <a:pt x="4521" y="1212"/>
                      <a:pt x="4856" y="1130"/>
                      <a:pt x="4593" y="1022"/>
                    </a:cubicBezTo>
                    <a:cubicBezTo>
                      <a:pt x="4569" y="1010"/>
                      <a:pt x="4536" y="1006"/>
                      <a:pt x="4498" y="1006"/>
                    </a:cubicBezTo>
                    <a:cubicBezTo>
                      <a:pt x="4423" y="1006"/>
                      <a:pt x="4328" y="1022"/>
                      <a:pt x="4250" y="1022"/>
                    </a:cubicBezTo>
                    <a:cubicBezTo>
                      <a:pt x="4133" y="1030"/>
                      <a:pt x="4015" y="1034"/>
                      <a:pt x="3896" y="1034"/>
                    </a:cubicBezTo>
                    <a:cubicBezTo>
                      <a:pt x="3480" y="1034"/>
                      <a:pt x="3054" y="980"/>
                      <a:pt x="2668" y="832"/>
                    </a:cubicBezTo>
                    <a:cubicBezTo>
                      <a:pt x="2107" y="642"/>
                      <a:pt x="1583" y="344"/>
                      <a:pt x="1086" y="0"/>
                    </a:cubicBezTo>
                    <a:close/>
                  </a:path>
                </a:pathLst>
              </a:custGeom>
              <a:solidFill>
                <a:srgbClr val="E2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684" name="Google Shape;684;p11"/>
          <p:cNvSpPr/>
          <p:nvPr/>
        </p:nvSpPr>
        <p:spPr>
          <a:xfrm rot="10800000">
            <a:off x="3029369" y="2896145"/>
            <a:ext cx="2632084" cy="1644575"/>
          </a:xfrm>
          <a:custGeom>
            <a:rect b="b" l="l" r="r" t="t"/>
            <a:pathLst>
              <a:path extrusionOk="0" h="10474" w="16763">
                <a:moveTo>
                  <a:pt x="8625" y="1"/>
                </a:moveTo>
                <a:cubicBezTo>
                  <a:pt x="6980" y="1"/>
                  <a:pt x="5321" y="98"/>
                  <a:pt x="3689" y="217"/>
                </a:cubicBezTo>
                <a:cubicBezTo>
                  <a:pt x="3427" y="217"/>
                  <a:pt x="3201" y="217"/>
                  <a:pt x="2939" y="290"/>
                </a:cubicBezTo>
                <a:cubicBezTo>
                  <a:pt x="1691" y="669"/>
                  <a:pt x="1619" y="2251"/>
                  <a:pt x="1619" y="3382"/>
                </a:cubicBezTo>
                <a:cubicBezTo>
                  <a:pt x="1619" y="4512"/>
                  <a:pt x="1619" y="6275"/>
                  <a:pt x="1655" y="7405"/>
                </a:cubicBezTo>
                <a:cubicBezTo>
                  <a:pt x="1086" y="7821"/>
                  <a:pt x="525" y="8273"/>
                  <a:pt x="1" y="8761"/>
                </a:cubicBezTo>
                <a:cubicBezTo>
                  <a:pt x="597" y="8761"/>
                  <a:pt x="1203" y="8761"/>
                  <a:pt x="1809" y="8689"/>
                </a:cubicBezTo>
                <a:cubicBezTo>
                  <a:pt x="1990" y="9746"/>
                  <a:pt x="2559" y="10198"/>
                  <a:pt x="3726" y="10307"/>
                </a:cubicBezTo>
                <a:cubicBezTo>
                  <a:pt x="5117" y="10428"/>
                  <a:pt x="6527" y="10474"/>
                  <a:pt x="7941" y="10474"/>
                </a:cubicBezTo>
                <a:cubicBezTo>
                  <a:pt x="9173" y="10474"/>
                  <a:pt x="10407" y="10439"/>
                  <a:pt x="11637" y="10388"/>
                </a:cubicBezTo>
                <a:cubicBezTo>
                  <a:pt x="11708" y="10384"/>
                  <a:pt x="11803" y="10383"/>
                  <a:pt x="11917" y="10383"/>
                </a:cubicBezTo>
                <a:cubicBezTo>
                  <a:pt x="12134" y="10383"/>
                  <a:pt x="12419" y="10388"/>
                  <a:pt x="12742" y="10388"/>
                </a:cubicBezTo>
                <a:cubicBezTo>
                  <a:pt x="14220" y="10388"/>
                  <a:pt x="16485" y="10291"/>
                  <a:pt x="16573" y="9213"/>
                </a:cubicBezTo>
                <a:cubicBezTo>
                  <a:pt x="16727" y="7369"/>
                  <a:pt x="16763" y="4919"/>
                  <a:pt x="16727" y="3074"/>
                </a:cubicBezTo>
                <a:cubicBezTo>
                  <a:pt x="16681" y="2170"/>
                  <a:pt x="16645" y="624"/>
                  <a:pt x="15633" y="326"/>
                </a:cubicBezTo>
                <a:cubicBezTo>
                  <a:pt x="14955" y="136"/>
                  <a:pt x="14195" y="217"/>
                  <a:pt x="13517" y="136"/>
                </a:cubicBezTo>
                <a:cubicBezTo>
                  <a:pt x="12351" y="64"/>
                  <a:pt x="11184" y="100"/>
                  <a:pt x="10054" y="27"/>
                </a:cubicBezTo>
                <a:cubicBezTo>
                  <a:pt x="9580" y="9"/>
                  <a:pt x="9103" y="1"/>
                  <a:pt x="8625" y="1"/>
                </a:cubicBezTo>
                <a:close/>
              </a:path>
            </a:pathLst>
          </a:cu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" name="Google Shape;685;p11"/>
          <p:cNvSpPr txBox="1"/>
          <p:nvPr>
            <p:ph idx="1" type="subTitle"/>
          </p:nvPr>
        </p:nvSpPr>
        <p:spPr>
          <a:xfrm>
            <a:off x="2164700" y="1553392"/>
            <a:ext cx="1881300" cy="9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686" name="Google Shape;686;p11"/>
          <p:cNvSpPr txBox="1"/>
          <p:nvPr>
            <p:ph idx="2" type="subTitle"/>
          </p:nvPr>
        </p:nvSpPr>
        <p:spPr>
          <a:xfrm>
            <a:off x="4736450" y="582152"/>
            <a:ext cx="1881300" cy="9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687" name="Google Shape;687;p11"/>
          <p:cNvSpPr txBox="1"/>
          <p:nvPr>
            <p:ph idx="3" type="subTitle"/>
          </p:nvPr>
        </p:nvSpPr>
        <p:spPr>
          <a:xfrm>
            <a:off x="3294175" y="3331192"/>
            <a:ext cx="1881300" cy="9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688" name="Google Shape;688;p11"/>
          <p:cNvSpPr txBox="1"/>
          <p:nvPr>
            <p:ph idx="4" type="subTitle"/>
          </p:nvPr>
        </p:nvSpPr>
        <p:spPr>
          <a:xfrm>
            <a:off x="2164700" y="973750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/>
        </p:txBody>
      </p:sp>
      <p:sp>
        <p:nvSpPr>
          <p:cNvPr id="689" name="Google Shape;689;p11"/>
          <p:cNvSpPr txBox="1"/>
          <p:nvPr>
            <p:ph idx="5" type="subTitle"/>
          </p:nvPr>
        </p:nvSpPr>
        <p:spPr>
          <a:xfrm>
            <a:off x="4736450" y="2510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/>
        </p:txBody>
      </p:sp>
      <p:sp>
        <p:nvSpPr>
          <p:cNvPr id="690" name="Google Shape;690;p11"/>
          <p:cNvSpPr txBox="1"/>
          <p:nvPr>
            <p:ph idx="6" type="subTitle"/>
          </p:nvPr>
        </p:nvSpPr>
        <p:spPr>
          <a:xfrm>
            <a:off x="3294175" y="2751550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/>
        </p:txBody>
      </p:sp>
      <p:sp>
        <p:nvSpPr>
          <p:cNvPr id="691" name="Google Shape;691;p11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692" name="Google Shape;692;p11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WO COLUMNS">
  <p:cSld name="CUSTOM_14_1_1_4_1">
    <p:bg>
      <p:bgPr>
        <a:solidFill>
          <a:srgbClr val="CFD9E0"/>
        </a:solidFill>
      </p:bgPr>
    </p:bg>
    <p:spTree>
      <p:nvGrpSpPr>
        <p:cNvPr id="693" name="Shape 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" name="Google Shape;694;p12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grpSp>
          <p:nvGrpSpPr>
            <p:cNvPr id="695" name="Google Shape;695;p12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696" name="Google Shape;696;p12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97" name="Google Shape;697;p12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698" name="Google Shape;698;p12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9" name="Google Shape;699;p12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0" name="Google Shape;700;p12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1" name="Google Shape;701;p12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2" name="Google Shape;702;p12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" name="Google Shape;703;p12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" name="Google Shape;704;p12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" name="Google Shape;705;p12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06" name="Google Shape;706;p12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" name="Google Shape;707;p12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08" name="Google Shape;708;p12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709" name="Google Shape;709;p12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0" name="Google Shape;710;p12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" name="Google Shape;711;p12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" name="Google Shape;712;p12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" name="Google Shape;713;p12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" name="Google Shape;714;p12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" name="Google Shape;715;p12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" name="Google Shape;716;p12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17" name="Google Shape;717;p12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18" name="Google Shape;718;p12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12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0" name="Google Shape;720;p12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721" name="Google Shape;721;p12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722" name="Google Shape;722;p12"/>
          <p:cNvGrpSpPr/>
          <p:nvPr/>
        </p:nvGrpSpPr>
        <p:grpSpPr>
          <a:xfrm rot="899995">
            <a:off x="5685972" y="2035339"/>
            <a:ext cx="4829582" cy="4350186"/>
            <a:chOff x="6523425" y="1282075"/>
            <a:chExt cx="589725" cy="531200"/>
          </a:xfrm>
        </p:grpSpPr>
        <p:sp>
          <p:nvSpPr>
            <p:cNvPr id="723" name="Google Shape;723;p12"/>
            <p:cNvSpPr/>
            <p:nvPr/>
          </p:nvSpPr>
          <p:spPr>
            <a:xfrm>
              <a:off x="6798500" y="1282075"/>
              <a:ext cx="314650" cy="358725"/>
            </a:xfrm>
            <a:custGeom>
              <a:rect b="b" l="l" r="r" t="t"/>
              <a:pathLst>
                <a:path extrusionOk="0" h="14349" w="12586">
                  <a:moveTo>
                    <a:pt x="7947" y="1"/>
                  </a:moveTo>
                  <a:lnTo>
                    <a:pt x="0" y="3346"/>
                  </a:lnTo>
                  <a:lnTo>
                    <a:pt x="4638" y="14349"/>
                  </a:lnTo>
                  <a:lnTo>
                    <a:pt x="12585" y="10995"/>
                  </a:lnTo>
                  <a:lnTo>
                    <a:pt x="79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12"/>
            <p:cNvSpPr/>
            <p:nvPr/>
          </p:nvSpPr>
          <p:spPr>
            <a:xfrm>
              <a:off x="6798500" y="1282075"/>
              <a:ext cx="198700" cy="358725"/>
            </a:xfrm>
            <a:custGeom>
              <a:rect b="b" l="l" r="r" t="t"/>
              <a:pathLst>
                <a:path extrusionOk="0" h="14349" w="7948">
                  <a:moveTo>
                    <a:pt x="7947" y="1"/>
                  </a:moveTo>
                  <a:lnTo>
                    <a:pt x="0" y="3346"/>
                  </a:lnTo>
                  <a:lnTo>
                    <a:pt x="4638" y="14349"/>
                  </a:lnTo>
                  <a:lnTo>
                    <a:pt x="7947" y="1"/>
                  </a:lnTo>
                  <a:close/>
                </a:path>
              </a:pathLst>
            </a:custGeom>
            <a:solidFill>
              <a:srgbClr val="FAFDF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12"/>
            <p:cNvSpPr/>
            <p:nvPr/>
          </p:nvSpPr>
          <p:spPr>
            <a:xfrm>
              <a:off x="6840975" y="1379950"/>
              <a:ext cx="51800" cy="26475"/>
            </a:xfrm>
            <a:custGeom>
              <a:rect b="b" l="l" r="r" t="t"/>
              <a:pathLst>
                <a:path extrusionOk="0" h="1059" w="2072">
                  <a:moveTo>
                    <a:pt x="1990" y="1"/>
                  </a:moveTo>
                  <a:lnTo>
                    <a:pt x="1" y="868"/>
                  </a:lnTo>
                  <a:lnTo>
                    <a:pt x="73" y="1058"/>
                  </a:lnTo>
                  <a:lnTo>
                    <a:pt x="2071" y="190"/>
                  </a:lnTo>
                  <a:lnTo>
                    <a:pt x="199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12"/>
            <p:cNvSpPr/>
            <p:nvPr/>
          </p:nvSpPr>
          <p:spPr>
            <a:xfrm>
              <a:off x="6846625" y="1393050"/>
              <a:ext cx="52700" cy="25575"/>
            </a:xfrm>
            <a:custGeom>
              <a:rect b="b" l="l" r="r" t="t"/>
              <a:pathLst>
                <a:path extrusionOk="0" h="1023" w="2108">
                  <a:moveTo>
                    <a:pt x="1990" y="1"/>
                  </a:moveTo>
                  <a:lnTo>
                    <a:pt x="1" y="833"/>
                  </a:lnTo>
                  <a:lnTo>
                    <a:pt x="73" y="1023"/>
                  </a:lnTo>
                  <a:lnTo>
                    <a:pt x="2107" y="191"/>
                  </a:lnTo>
                  <a:lnTo>
                    <a:pt x="199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12"/>
            <p:cNvSpPr/>
            <p:nvPr/>
          </p:nvSpPr>
          <p:spPr>
            <a:xfrm>
              <a:off x="6853200" y="1386500"/>
              <a:ext cx="103525" cy="48175"/>
            </a:xfrm>
            <a:custGeom>
              <a:rect b="b" l="l" r="r" t="t"/>
              <a:pathLst>
                <a:path extrusionOk="0" h="1927" w="4141">
                  <a:moveTo>
                    <a:pt x="4069" y="1"/>
                  </a:moveTo>
                  <a:lnTo>
                    <a:pt x="0" y="1700"/>
                  </a:lnTo>
                  <a:lnTo>
                    <a:pt x="72" y="1926"/>
                  </a:lnTo>
                  <a:lnTo>
                    <a:pt x="4141" y="191"/>
                  </a:lnTo>
                  <a:lnTo>
                    <a:pt x="406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12"/>
            <p:cNvSpPr/>
            <p:nvPr/>
          </p:nvSpPr>
          <p:spPr>
            <a:xfrm>
              <a:off x="6915350" y="1506075"/>
              <a:ext cx="158250" cy="70775"/>
            </a:xfrm>
            <a:custGeom>
              <a:rect b="b" l="l" r="r" t="t"/>
              <a:pathLst>
                <a:path extrusionOk="0" h="2831" w="6330">
                  <a:moveTo>
                    <a:pt x="6248" y="0"/>
                  </a:moveTo>
                  <a:lnTo>
                    <a:pt x="0" y="2640"/>
                  </a:lnTo>
                  <a:lnTo>
                    <a:pt x="73" y="2830"/>
                  </a:lnTo>
                  <a:lnTo>
                    <a:pt x="6329" y="190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12"/>
            <p:cNvSpPr/>
            <p:nvPr/>
          </p:nvSpPr>
          <p:spPr>
            <a:xfrm>
              <a:off x="6906750" y="1491150"/>
              <a:ext cx="158250" cy="70550"/>
            </a:xfrm>
            <a:custGeom>
              <a:rect b="b" l="l" r="r" t="t"/>
              <a:pathLst>
                <a:path extrusionOk="0" h="2822" w="6330">
                  <a:moveTo>
                    <a:pt x="6257" y="1"/>
                  </a:moveTo>
                  <a:lnTo>
                    <a:pt x="1" y="2632"/>
                  </a:lnTo>
                  <a:lnTo>
                    <a:pt x="82" y="2822"/>
                  </a:lnTo>
                  <a:lnTo>
                    <a:pt x="6330" y="182"/>
                  </a:lnTo>
                  <a:lnTo>
                    <a:pt x="625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12"/>
            <p:cNvSpPr/>
            <p:nvPr/>
          </p:nvSpPr>
          <p:spPr>
            <a:xfrm>
              <a:off x="6865400" y="1393975"/>
              <a:ext cx="158225" cy="71675"/>
            </a:xfrm>
            <a:custGeom>
              <a:rect b="b" l="l" r="r" t="t"/>
              <a:pathLst>
                <a:path extrusionOk="0" h="2867" w="6329">
                  <a:moveTo>
                    <a:pt x="6257" y="0"/>
                  </a:moveTo>
                  <a:lnTo>
                    <a:pt x="0" y="2640"/>
                  </a:lnTo>
                  <a:lnTo>
                    <a:pt x="109" y="2866"/>
                  </a:lnTo>
                  <a:lnTo>
                    <a:pt x="6329" y="226"/>
                  </a:lnTo>
                  <a:lnTo>
                    <a:pt x="625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12"/>
            <p:cNvSpPr/>
            <p:nvPr/>
          </p:nvSpPr>
          <p:spPr>
            <a:xfrm>
              <a:off x="6921900" y="1521225"/>
              <a:ext cx="158250" cy="70525"/>
            </a:xfrm>
            <a:custGeom>
              <a:rect b="b" l="l" r="r" t="t"/>
              <a:pathLst>
                <a:path extrusionOk="0" h="2821" w="6330">
                  <a:moveTo>
                    <a:pt x="6212" y="0"/>
                  </a:moveTo>
                  <a:lnTo>
                    <a:pt x="1" y="2640"/>
                  </a:lnTo>
                  <a:lnTo>
                    <a:pt x="73" y="2821"/>
                  </a:lnTo>
                  <a:lnTo>
                    <a:pt x="6329" y="190"/>
                  </a:lnTo>
                  <a:lnTo>
                    <a:pt x="621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12"/>
            <p:cNvSpPr/>
            <p:nvPr/>
          </p:nvSpPr>
          <p:spPr>
            <a:xfrm>
              <a:off x="6872850" y="1410925"/>
              <a:ext cx="158250" cy="70750"/>
            </a:xfrm>
            <a:custGeom>
              <a:rect b="b" l="l" r="r" t="t"/>
              <a:pathLst>
                <a:path extrusionOk="0" h="2830" w="6330">
                  <a:moveTo>
                    <a:pt x="6257" y="0"/>
                  </a:moveTo>
                  <a:lnTo>
                    <a:pt x="1" y="2640"/>
                  </a:lnTo>
                  <a:lnTo>
                    <a:pt x="118" y="2830"/>
                  </a:lnTo>
                  <a:lnTo>
                    <a:pt x="6329" y="190"/>
                  </a:lnTo>
                  <a:lnTo>
                    <a:pt x="625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12"/>
            <p:cNvSpPr/>
            <p:nvPr/>
          </p:nvSpPr>
          <p:spPr>
            <a:xfrm>
              <a:off x="6879400" y="1426050"/>
              <a:ext cx="158250" cy="70775"/>
            </a:xfrm>
            <a:custGeom>
              <a:rect b="b" l="l" r="r" t="t"/>
              <a:pathLst>
                <a:path extrusionOk="0" h="2831" w="6330">
                  <a:moveTo>
                    <a:pt x="6257" y="1"/>
                  </a:moveTo>
                  <a:lnTo>
                    <a:pt x="1" y="2641"/>
                  </a:lnTo>
                  <a:lnTo>
                    <a:pt x="82" y="2831"/>
                  </a:lnTo>
                  <a:lnTo>
                    <a:pt x="6330" y="191"/>
                  </a:lnTo>
                  <a:lnTo>
                    <a:pt x="625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12"/>
            <p:cNvSpPr/>
            <p:nvPr/>
          </p:nvSpPr>
          <p:spPr>
            <a:xfrm>
              <a:off x="6886200" y="1443000"/>
              <a:ext cx="158225" cy="70775"/>
            </a:xfrm>
            <a:custGeom>
              <a:rect b="b" l="l" r="r" t="t"/>
              <a:pathLst>
                <a:path extrusionOk="0" h="2831" w="6329">
                  <a:moveTo>
                    <a:pt x="6211" y="1"/>
                  </a:moveTo>
                  <a:lnTo>
                    <a:pt x="0" y="2641"/>
                  </a:lnTo>
                  <a:lnTo>
                    <a:pt x="72" y="2831"/>
                  </a:lnTo>
                  <a:lnTo>
                    <a:pt x="6329" y="191"/>
                  </a:lnTo>
                  <a:lnTo>
                    <a:pt x="621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12"/>
            <p:cNvSpPr/>
            <p:nvPr/>
          </p:nvSpPr>
          <p:spPr>
            <a:xfrm>
              <a:off x="6893650" y="1459050"/>
              <a:ext cx="157325" cy="71675"/>
            </a:xfrm>
            <a:custGeom>
              <a:rect b="b" l="l" r="r" t="t"/>
              <a:pathLst>
                <a:path extrusionOk="0" h="2867" w="6293">
                  <a:moveTo>
                    <a:pt x="6212" y="1"/>
                  </a:moveTo>
                  <a:lnTo>
                    <a:pt x="0" y="2641"/>
                  </a:lnTo>
                  <a:lnTo>
                    <a:pt x="73" y="2867"/>
                  </a:lnTo>
                  <a:lnTo>
                    <a:pt x="6293" y="227"/>
                  </a:lnTo>
                  <a:lnTo>
                    <a:pt x="621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12"/>
            <p:cNvSpPr/>
            <p:nvPr/>
          </p:nvSpPr>
          <p:spPr>
            <a:xfrm>
              <a:off x="6900200" y="1474200"/>
              <a:ext cx="157350" cy="71450"/>
            </a:xfrm>
            <a:custGeom>
              <a:rect b="b" l="l" r="r" t="t"/>
              <a:pathLst>
                <a:path extrusionOk="0" h="2858" w="6294">
                  <a:moveTo>
                    <a:pt x="6221" y="1"/>
                  </a:moveTo>
                  <a:lnTo>
                    <a:pt x="1" y="2632"/>
                  </a:lnTo>
                  <a:lnTo>
                    <a:pt x="73" y="2858"/>
                  </a:lnTo>
                  <a:lnTo>
                    <a:pt x="6293" y="227"/>
                  </a:lnTo>
                  <a:lnTo>
                    <a:pt x="622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12"/>
            <p:cNvSpPr/>
            <p:nvPr/>
          </p:nvSpPr>
          <p:spPr>
            <a:xfrm>
              <a:off x="6858850" y="1401650"/>
              <a:ext cx="104450" cy="47950"/>
            </a:xfrm>
            <a:custGeom>
              <a:rect b="b" l="l" r="r" t="t"/>
              <a:pathLst>
                <a:path extrusionOk="0" h="1918" w="4178">
                  <a:moveTo>
                    <a:pt x="4105" y="0"/>
                  </a:moveTo>
                  <a:lnTo>
                    <a:pt x="0" y="1691"/>
                  </a:lnTo>
                  <a:lnTo>
                    <a:pt x="109" y="1917"/>
                  </a:lnTo>
                  <a:lnTo>
                    <a:pt x="4177" y="190"/>
                  </a:lnTo>
                  <a:lnTo>
                    <a:pt x="410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12"/>
            <p:cNvSpPr/>
            <p:nvPr/>
          </p:nvSpPr>
          <p:spPr>
            <a:xfrm>
              <a:off x="6639375" y="1348750"/>
              <a:ext cx="298600" cy="350375"/>
            </a:xfrm>
            <a:custGeom>
              <a:rect b="b" l="l" r="r" t="t"/>
              <a:pathLst>
                <a:path extrusionOk="0" h="14015" w="11944">
                  <a:moveTo>
                    <a:pt x="3770" y="1"/>
                  </a:moveTo>
                  <a:lnTo>
                    <a:pt x="0" y="11302"/>
                  </a:lnTo>
                  <a:lnTo>
                    <a:pt x="8173" y="14014"/>
                  </a:lnTo>
                  <a:lnTo>
                    <a:pt x="11943" y="2713"/>
                  </a:lnTo>
                  <a:lnTo>
                    <a:pt x="37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12"/>
            <p:cNvSpPr/>
            <p:nvPr/>
          </p:nvSpPr>
          <p:spPr>
            <a:xfrm>
              <a:off x="6639375" y="1348750"/>
              <a:ext cx="298600" cy="282575"/>
            </a:xfrm>
            <a:custGeom>
              <a:rect b="b" l="l" r="r" t="t"/>
              <a:pathLst>
                <a:path extrusionOk="0" h="11303" w="11944">
                  <a:moveTo>
                    <a:pt x="3770" y="1"/>
                  </a:moveTo>
                  <a:lnTo>
                    <a:pt x="0" y="11302"/>
                  </a:lnTo>
                  <a:lnTo>
                    <a:pt x="11943" y="2713"/>
                  </a:lnTo>
                  <a:lnTo>
                    <a:pt x="3770" y="1"/>
                  </a:lnTo>
                  <a:close/>
                </a:path>
              </a:pathLst>
            </a:custGeom>
            <a:solidFill>
              <a:srgbClr val="FAFDF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12"/>
            <p:cNvSpPr/>
            <p:nvPr/>
          </p:nvSpPr>
          <p:spPr>
            <a:xfrm>
              <a:off x="6740175" y="1402550"/>
              <a:ext cx="53600" cy="22625"/>
            </a:xfrm>
            <a:custGeom>
              <a:rect b="b" l="l" r="r" t="t"/>
              <a:pathLst>
                <a:path extrusionOk="0" h="905" w="2144">
                  <a:moveTo>
                    <a:pt x="73" y="1"/>
                  </a:moveTo>
                  <a:lnTo>
                    <a:pt x="1" y="227"/>
                  </a:lnTo>
                  <a:lnTo>
                    <a:pt x="2071" y="905"/>
                  </a:lnTo>
                  <a:lnTo>
                    <a:pt x="2143" y="71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12"/>
            <p:cNvSpPr/>
            <p:nvPr/>
          </p:nvSpPr>
          <p:spPr>
            <a:xfrm>
              <a:off x="6736325" y="1415675"/>
              <a:ext cx="53825" cy="22625"/>
            </a:xfrm>
            <a:custGeom>
              <a:rect b="b" l="l" r="r" t="t"/>
              <a:pathLst>
                <a:path extrusionOk="0" h="905" w="2153">
                  <a:moveTo>
                    <a:pt x="73" y="0"/>
                  </a:moveTo>
                  <a:lnTo>
                    <a:pt x="1" y="226"/>
                  </a:lnTo>
                  <a:lnTo>
                    <a:pt x="2071" y="904"/>
                  </a:lnTo>
                  <a:lnTo>
                    <a:pt x="2153" y="71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12"/>
            <p:cNvSpPr/>
            <p:nvPr/>
          </p:nvSpPr>
          <p:spPr>
            <a:xfrm>
              <a:off x="6730675" y="1431700"/>
              <a:ext cx="107400" cy="40500"/>
            </a:xfrm>
            <a:custGeom>
              <a:rect b="b" l="l" r="r" t="t"/>
              <a:pathLst>
                <a:path extrusionOk="0" h="1620" w="4296">
                  <a:moveTo>
                    <a:pt x="73" y="1"/>
                  </a:moveTo>
                  <a:lnTo>
                    <a:pt x="1" y="227"/>
                  </a:lnTo>
                  <a:lnTo>
                    <a:pt x="4223" y="1619"/>
                  </a:lnTo>
                  <a:lnTo>
                    <a:pt x="4295" y="1393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12"/>
            <p:cNvSpPr/>
            <p:nvPr/>
          </p:nvSpPr>
          <p:spPr>
            <a:xfrm>
              <a:off x="6683675" y="1580425"/>
              <a:ext cx="161850" cy="58575"/>
            </a:xfrm>
            <a:custGeom>
              <a:rect b="b" l="l" r="r" t="t"/>
              <a:pathLst>
                <a:path extrusionOk="0" h="2343" w="6474">
                  <a:moveTo>
                    <a:pt x="73" y="1"/>
                  </a:moveTo>
                  <a:lnTo>
                    <a:pt x="0" y="191"/>
                  </a:lnTo>
                  <a:lnTo>
                    <a:pt x="6438" y="2343"/>
                  </a:lnTo>
                  <a:lnTo>
                    <a:pt x="6474" y="2153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12"/>
            <p:cNvSpPr/>
            <p:nvPr/>
          </p:nvSpPr>
          <p:spPr>
            <a:xfrm>
              <a:off x="6687300" y="1563475"/>
              <a:ext cx="162075" cy="58575"/>
            </a:xfrm>
            <a:custGeom>
              <a:rect b="b" l="l" r="r" t="t"/>
              <a:pathLst>
                <a:path extrusionOk="0" h="2343" w="6483">
                  <a:moveTo>
                    <a:pt x="81" y="1"/>
                  </a:moveTo>
                  <a:lnTo>
                    <a:pt x="0" y="191"/>
                  </a:lnTo>
                  <a:lnTo>
                    <a:pt x="6410" y="2342"/>
                  </a:lnTo>
                  <a:lnTo>
                    <a:pt x="6482" y="215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12"/>
            <p:cNvSpPr/>
            <p:nvPr/>
          </p:nvSpPr>
          <p:spPr>
            <a:xfrm>
              <a:off x="6720275" y="1463800"/>
              <a:ext cx="162100" cy="58350"/>
            </a:xfrm>
            <a:custGeom>
              <a:rect b="b" l="l" r="r" t="t"/>
              <a:pathLst>
                <a:path extrusionOk="0" h="2334" w="6484">
                  <a:moveTo>
                    <a:pt x="82" y="1"/>
                  </a:moveTo>
                  <a:lnTo>
                    <a:pt x="1" y="191"/>
                  </a:lnTo>
                  <a:lnTo>
                    <a:pt x="6411" y="2333"/>
                  </a:lnTo>
                  <a:lnTo>
                    <a:pt x="6483" y="2143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12"/>
            <p:cNvSpPr/>
            <p:nvPr/>
          </p:nvSpPr>
          <p:spPr>
            <a:xfrm>
              <a:off x="6678925" y="1595575"/>
              <a:ext cx="162075" cy="59475"/>
            </a:xfrm>
            <a:custGeom>
              <a:rect b="b" l="l" r="r" t="t"/>
              <a:pathLst>
                <a:path extrusionOk="0" h="2379" w="6483">
                  <a:moveTo>
                    <a:pt x="37" y="1"/>
                  </a:moveTo>
                  <a:lnTo>
                    <a:pt x="0" y="227"/>
                  </a:lnTo>
                  <a:lnTo>
                    <a:pt x="6402" y="2378"/>
                  </a:lnTo>
                  <a:lnTo>
                    <a:pt x="6483" y="215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12"/>
            <p:cNvSpPr/>
            <p:nvPr/>
          </p:nvSpPr>
          <p:spPr>
            <a:xfrm>
              <a:off x="6714625" y="1480750"/>
              <a:ext cx="162100" cy="59250"/>
            </a:xfrm>
            <a:custGeom>
              <a:rect b="b" l="l" r="r" t="t"/>
              <a:pathLst>
                <a:path extrusionOk="0" h="2370" w="6484">
                  <a:moveTo>
                    <a:pt x="82" y="1"/>
                  </a:moveTo>
                  <a:lnTo>
                    <a:pt x="1" y="227"/>
                  </a:lnTo>
                  <a:lnTo>
                    <a:pt x="6447" y="2370"/>
                  </a:lnTo>
                  <a:lnTo>
                    <a:pt x="6483" y="2144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12"/>
            <p:cNvSpPr/>
            <p:nvPr/>
          </p:nvSpPr>
          <p:spPr>
            <a:xfrm>
              <a:off x="6709900" y="1496800"/>
              <a:ext cx="162075" cy="58350"/>
            </a:xfrm>
            <a:custGeom>
              <a:rect b="b" l="l" r="r" t="t"/>
              <a:pathLst>
                <a:path extrusionOk="0" h="2334" w="6483">
                  <a:moveTo>
                    <a:pt x="45" y="1"/>
                  </a:moveTo>
                  <a:lnTo>
                    <a:pt x="0" y="182"/>
                  </a:lnTo>
                  <a:lnTo>
                    <a:pt x="6410" y="2333"/>
                  </a:lnTo>
                  <a:lnTo>
                    <a:pt x="6483" y="2143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12"/>
            <p:cNvSpPr/>
            <p:nvPr/>
          </p:nvSpPr>
          <p:spPr>
            <a:xfrm>
              <a:off x="6703325" y="1513750"/>
              <a:ext cx="162100" cy="58350"/>
            </a:xfrm>
            <a:custGeom>
              <a:rect b="b" l="l" r="r" t="t"/>
              <a:pathLst>
                <a:path extrusionOk="0" h="2334" w="6484">
                  <a:moveTo>
                    <a:pt x="82" y="1"/>
                  </a:moveTo>
                  <a:lnTo>
                    <a:pt x="1" y="182"/>
                  </a:lnTo>
                  <a:lnTo>
                    <a:pt x="6411" y="2333"/>
                  </a:lnTo>
                  <a:lnTo>
                    <a:pt x="6483" y="2107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12"/>
            <p:cNvSpPr/>
            <p:nvPr/>
          </p:nvSpPr>
          <p:spPr>
            <a:xfrm>
              <a:off x="6697675" y="1530700"/>
              <a:ext cx="163000" cy="58350"/>
            </a:xfrm>
            <a:custGeom>
              <a:rect b="b" l="l" r="r" t="t"/>
              <a:pathLst>
                <a:path extrusionOk="0" h="2334" w="6520">
                  <a:moveTo>
                    <a:pt x="82" y="1"/>
                  </a:moveTo>
                  <a:lnTo>
                    <a:pt x="1" y="182"/>
                  </a:lnTo>
                  <a:lnTo>
                    <a:pt x="6447" y="2333"/>
                  </a:lnTo>
                  <a:lnTo>
                    <a:pt x="6519" y="2144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12"/>
            <p:cNvSpPr/>
            <p:nvPr/>
          </p:nvSpPr>
          <p:spPr>
            <a:xfrm>
              <a:off x="6692950" y="1546525"/>
              <a:ext cx="162075" cy="58575"/>
            </a:xfrm>
            <a:custGeom>
              <a:rect b="b" l="l" r="r" t="t"/>
              <a:pathLst>
                <a:path extrusionOk="0" h="2343" w="6483">
                  <a:moveTo>
                    <a:pt x="81" y="1"/>
                  </a:moveTo>
                  <a:lnTo>
                    <a:pt x="0" y="191"/>
                  </a:lnTo>
                  <a:lnTo>
                    <a:pt x="6410" y="2342"/>
                  </a:lnTo>
                  <a:lnTo>
                    <a:pt x="6482" y="211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12"/>
            <p:cNvSpPr/>
            <p:nvPr/>
          </p:nvSpPr>
          <p:spPr>
            <a:xfrm>
              <a:off x="6725950" y="1447750"/>
              <a:ext cx="106475" cy="39600"/>
            </a:xfrm>
            <a:custGeom>
              <a:rect b="b" l="l" r="r" t="t"/>
              <a:pathLst>
                <a:path extrusionOk="0" h="1584" w="4259">
                  <a:moveTo>
                    <a:pt x="36" y="1"/>
                  </a:moveTo>
                  <a:lnTo>
                    <a:pt x="0" y="191"/>
                  </a:lnTo>
                  <a:lnTo>
                    <a:pt x="4186" y="1583"/>
                  </a:lnTo>
                  <a:lnTo>
                    <a:pt x="4258" y="139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12"/>
            <p:cNvSpPr/>
            <p:nvPr/>
          </p:nvSpPr>
          <p:spPr>
            <a:xfrm>
              <a:off x="6533825" y="1432625"/>
              <a:ext cx="333400" cy="380650"/>
            </a:xfrm>
            <a:custGeom>
              <a:rect b="b" l="l" r="r" t="t"/>
              <a:pathLst>
                <a:path extrusionOk="0" h="15226" w="13336">
                  <a:moveTo>
                    <a:pt x="6862" y="0"/>
                  </a:moveTo>
                  <a:lnTo>
                    <a:pt x="1700" y="1808"/>
                  </a:lnTo>
                  <a:lnTo>
                    <a:pt x="1808" y="2116"/>
                  </a:lnTo>
                  <a:lnTo>
                    <a:pt x="1700" y="2152"/>
                  </a:lnTo>
                  <a:cubicBezTo>
                    <a:pt x="1664" y="2152"/>
                    <a:pt x="1664" y="2188"/>
                    <a:pt x="1619" y="2188"/>
                  </a:cubicBezTo>
                  <a:lnTo>
                    <a:pt x="534" y="2604"/>
                  </a:lnTo>
                  <a:cubicBezTo>
                    <a:pt x="190" y="2712"/>
                    <a:pt x="0" y="3056"/>
                    <a:pt x="118" y="3390"/>
                  </a:cubicBezTo>
                  <a:lnTo>
                    <a:pt x="4105" y="14809"/>
                  </a:lnTo>
                  <a:cubicBezTo>
                    <a:pt x="4222" y="15071"/>
                    <a:pt x="4448" y="15225"/>
                    <a:pt x="4747" y="15225"/>
                  </a:cubicBezTo>
                  <a:cubicBezTo>
                    <a:pt x="4783" y="15225"/>
                    <a:pt x="4864" y="15225"/>
                    <a:pt x="4937" y="15180"/>
                  </a:cubicBezTo>
                  <a:lnTo>
                    <a:pt x="12847" y="12431"/>
                  </a:lnTo>
                  <a:cubicBezTo>
                    <a:pt x="13191" y="12323"/>
                    <a:pt x="13336" y="11943"/>
                    <a:pt x="13227" y="11609"/>
                  </a:cubicBezTo>
                  <a:lnTo>
                    <a:pt x="12658" y="9909"/>
                  </a:lnTo>
                  <a:lnTo>
                    <a:pt x="12395" y="10659"/>
                  </a:lnTo>
                  <a:lnTo>
                    <a:pt x="4222" y="7947"/>
                  </a:lnTo>
                  <a:lnTo>
                    <a:pt x="686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12"/>
            <p:cNvSpPr/>
            <p:nvPr/>
          </p:nvSpPr>
          <p:spPr>
            <a:xfrm>
              <a:off x="6639375" y="1520325"/>
              <a:ext cx="210900" cy="178800"/>
            </a:xfrm>
            <a:custGeom>
              <a:rect b="b" l="l" r="r" t="t"/>
              <a:pathLst>
                <a:path extrusionOk="0" h="7152" w="8436">
                  <a:moveTo>
                    <a:pt x="6175" y="0"/>
                  </a:moveTo>
                  <a:lnTo>
                    <a:pt x="6031" y="109"/>
                  </a:lnTo>
                  <a:lnTo>
                    <a:pt x="6257" y="190"/>
                  </a:lnTo>
                  <a:lnTo>
                    <a:pt x="6175" y="0"/>
                  </a:lnTo>
                  <a:close/>
                  <a:moveTo>
                    <a:pt x="5805" y="262"/>
                  </a:moveTo>
                  <a:lnTo>
                    <a:pt x="5307" y="597"/>
                  </a:lnTo>
                  <a:lnTo>
                    <a:pt x="6555" y="1013"/>
                  </a:lnTo>
                  <a:lnTo>
                    <a:pt x="6329" y="416"/>
                  </a:lnTo>
                  <a:lnTo>
                    <a:pt x="5805" y="262"/>
                  </a:lnTo>
                  <a:close/>
                  <a:moveTo>
                    <a:pt x="5081" y="787"/>
                  </a:moveTo>
                  <a:lnTo>
                    <a:pt x="4593" y="1130"/>
                  </a:lnTo>
                  <a:lnTo>
                    <a:pt x="6853" y="1881"/>
                  </a:lnTo>
                  <a:lnTo>
                    <a:pt x="6627" y="1275"/>
                  </a:lnTo>
                  <a:lnTo>
                    <a:pt x="5081" y="787"/>
                  </a:lnTo>
                  <a:close/>
                  <a:moveTo>
                    <a:pt x="4367" y="1275"/>
                  </a:moveTo>
                  <a:lnTo>
                    <a:pt x="3915" y="1618"/>
                  </a:lnTo>
                  <a:lnTo>
                    <a:pt x="7116" y="2676"/>
                  </a:lnTo>
                  <a:lnTo>
                    <a:pt x="6935" y="2143"/>
                  </a:lnTo>
                  <a:lnTo>
                    <a:pt x="4367" y="1275"/>
                  </a:lnTo>
                  <a:close/>
                  <a:moveTo>
                    <a:pt x="3725" y="1772"/>
                  </a:moveTo>
                  <a:lnTo>
                    <a:pt x="3201" y="2143"/>
                  </a:lnTo>
                  <a:lnTo>
                    <a:pt x="7423" y="3535"/>
                  </a:lnTo>
                  <a:lnTo>
                    <a:pt x="7197" y="2938"/>
                  </a:lnTo>
                  <a:lnTo>
                    <a:pt x="3725" y="1772"/>
                  </a:lnTo>
                  <a:close/>
                  <a:moveTo>
                    <a:pt x="2975" y="2296"/>
                  </a:moveTo>
                  <a:lnTo>
                    <a:pt x="2523" y="2631"/>
                  </a:lnTo>
                  <a:lnTo>
                    <a:pt x="7721" y="4367"/>
                  </a:lnTo>
                  <a:lnTo>
                    <a:pt x="7495" y="3806"/>
                  </a:lnTo>
                  <a:lnTo>
                    <a:pt x="2975" y="2296"/>
                  </a:lnTo>
                  <a:close/>
                  <a:moveTo>
                    <a:pt x="2297" y="2785"/>
                  </a:moveTo>
                  <a:lnTo>
                    <a:pt x="1845" y="3083"/>
                  </a:lnTo>
                  <a:lnTo>
                    <a:pt x="7984" y="5117"/>
                  </a:lnTo>
                  <a:lnTo>
                    <a:pt x="7794" y="4593"/>
                  </a:lnTo>
                  <a:lnTo>
                    <a:pt x="2297" y="2785"/>
                  </a:lnTo>
                  <a:close/>
                  <a:moveTo>
                    <a:pt x="1655" y="3237"/>
                  </a:moveTo>
                  <a:lnTo>
                    <a:pt x="0" y="4439"/>
                  </a:lnTo>
                  <a:lnTo>
                    <a:pt x="8173" y="7151"/>
                  </a:lnTo>
                  <a:lnTo>
                    <a:pt x="8436" y="6401"/>
                  </a:lnTo>
                  <a:lnTo>
                    <a:pt x="8020" y="5271"/>
                  </a:lnTo>
                  <a:lnTo>
                    <a:pt x="7984" y="5388"/>
                  </a:lnTo>
                  <a:lnTo>
                    <a:pt x="1655" y="3237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12"/>
            <p:cNvSpPr/>
            <p:nvPr/>
          </p:nvSpPr>
          <p:spPr>
            <a:xfrm>
              <a:off x="6639375" y="1426975"/>
              <a:ext cx="154400" cy="204350"/>
            </a:xfrm>
            <a:custGeom>
              <a:rect b="b" l="l" r="r" t="t"/>
              <a:pathLst>
                <a:path extrusionOk="0" h="8174" w="6176">
                  <a:moveTo>
                    <a:pt x="4403" y="0"/>
                  </a:moveTo>
                  <a:cubicBezTo>
                    <a:pt x="4331" y="0"/>
                    <a:pt x="4259" y="0"/>
                    <a:pt x="4177" y="36"/>
                  </a:cubicBezTo>
                  <a:lnTo>
                    <a:pt x="3725" y="190"/>
                  </a:lnTo>
                  <a:lnTo>
                    <a:pt x="5081" y="642"/>
                  </a:lnTo>
                  <a:lnTo>
                    <a:pt x="5009" y="452"/>
                  </a:lnTo>
                  <a:cubicBezTo>
                    <a:pt x="4937" y="154"/>
                    <a:pt x="4675" y="0"/>
                    <a:pt x="4403" y="0"/>
                  </a:cubicBezTo>
                  <a:close/>
                  <a:moveTo>
                    <a:pt x="2785" y="190"/>
                  </a:moveTo>
                  <a:lnTo>
                    <a:pt x="2640" y="226"/>
                  </a:lnTo>
                  <a:lnTo>
                    <a:pt x="0" y="8173"/>
                  </a:lnTo>
                  <a:lnTo>
                    <a:pt x="1655" y="6971"/>
                  </a:lnTo>
                  <a:lnTo>
                    <a:pt x="1582" y="6971"/>
                  </a:lnTo>
                  <a:lnTo>
                    <a:pt x="1619" y="6745"/>
                  </a:lnTo>
                  <a:lnTo>
                    <a:pt x="1845" y="6817"/>
                  </a:lnTo>
                  <a:lnTo>
                    <a:pt x="2297" y="6519"/>
                  </a:lnTo>
                  <a:lnTo>
                    <a:pt x="1772" y="6329"/>
                  </a:lnTo>
                  <a:lnTo>
                    <a:pt x="1845" y="6139"/>
                  </a:lnTo>
                  <a:lnTo>
                    <a:pt x="2523" y="6365"/>
                  </a:lnTo>
                  <a:lnTo>
                    <a:pt x="2975" y="6030"/>
                  </a:lnTo>
                  <a:lnTo>
                    <a:pt x="1917" y="5651"/>
                  </a:lnTo>
                  <a:lnTo>
                    <a:pt x="1998" y="5461"/>
                  </a:lnTo>
                  <a:lnTo>
                    <a:pt x="3201" y="5877"/>
                  </a:lnTo>
                  <a:lnTo>
                    <a:pt x="3725" y="5506"/>
                  </a:lnTo>
                  <a:lnTo>
                    <a:pt x="2143" y="4973"/>
                  </a:lnTo>
                  <a:lnTo>
                    <a:pt x="2224" y="4783"/>
                  </a:lnTo>
                  <a:lnTo>
                    <a:pt x="3915" y="5352"/>
                  </a:lnTo>
                  <a:lnTo>
                    <a:pt x="4367" y="5009"/>
                  </a:lnTo>
                  <a:lnTo>
                    <a:pt x="2333" y="4331"/>
                  </a:lnTo>
                  <a:lnTo>
                    <a:pt x="2414" y="4150"/>
                  </a:lnTo>
                  <a:lnTo>
                    <a:pt x="4593" y="4864"/>
                  </a:lnTo>
                  <a:lnTo>
                    <a:pt x="5081" y="4521"/>
                  </a:lnTo>
                  <a:lnTo>
                    <a:pt x="2559" y="3653"/>
                  </a:lnTo>
                  <a:lnTo>
                    <a:pt x="2640" y="3472"/>
                  </a:lnTo>
                  <a:lnTo>
                    <a:pt x="5307" y="4331"/>
                  </a:lnTo>
                  <a:lnTo>
                    <a:pt x="5805" y="3996"/>
                  </a:lnTo>
                  <a:lnTo>
                    <a:pt x="2821" y="2975"/>
                  </a:lnTo>
                  <a:lnTo>
                    <a:pt x="2866" y="2794"/>
                  </a:lnTo>
                  <a:lnTo>
                    <a:pt x="6031" y="3843"/>
                  </a:lnTo>
                  <a:lnTo>
                    <a:pt x="6175" y="3734"/>
                  </a:lnTo>
                  <a:lnTo>
                    <a:pt x="6067" y="3390"/>
                  </a:lnTo>
                  <a:lnTo>
                    <a:pt x="3011" y="2378"/>
                  </a:lnTo>
                  <a:lnTo>
                    <a:pt x="3092" y="2152"/>
                  </a:lnTo>
                  <a:lnTo>
                    <a:pt x="5949" y="3128"/>
                  </a:lnTo>
                  <a:lnTo>
                    <a:pt x="5759" y="2523"/>
                  </a:lnTo>
                  <a:lnTo>
                    <a:pt x="3237" y="1664"/>
                  </a:lnTo>
                  <a:lnTo>
                    <a:pt x="3318" y="1474"/>
                  </a:lnTo>
                  <a:lnTo>
                    <a:pt x="5651" y="2260"/>
                  </a:lnTo>
                  <a:lnTo>
                    <a:pt x="5461" y="1700"/>
                  </a:lnTo>
                  <a:lnTo>
                    <a:pt x="3463" y="1022"/>
                  </a:lnTo>
                  <a:lnTo>
                    <a:pt x="3499" y="832"/>
                  </a:lnTo>
                  <a:lnTo>
                    <a:pt x="5389" y="1438"/>
                  </a:lnTo>
                  <a:lnTo>
                    <a:pt x="5199" y="904"/>
                  </a:lnTo>
                  <a:lnTo>
                    <a:pt x="3653" y="416"/>
                  </a:lnTo>
                  <a:lnTo>
                    <a:pt x="3725" y="190"/>
                  </a:lnTo>
                  <a:lnTo>
                    <a:pt x="3047" y="452"/>
                  </a:lnTo>
                  <a:lnTo>
                    <a:pt x="2939" y="452"/>
                  </a:lnTo>
                  <a:lnTo>
                    <a:pt x="2902" y="488"/>
                  </a:lnTo>
                  <a:lnTo>
                    <a:pt x="2785" y="190"/>
                  </a:lnTo>
                  <a:close/>
                </a:path>
              </a:pathLst>
            </a:custGeom>
            <a:solidFill>
              <a:srgbClr val="E3E6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12"/>
            <p:cNvSpPr/>
            <p:nvPr/>
          </p:nvSpPr>
          <p:spPr>
            <a:xfrm>
              <a:off x="6730675" y="1431700"/>
              <a:ext cx="38675" cy="17900"/>
            </a:xfrm>
            <a:custGeom>
              <a:rect b="b" l="l" r="r" t="t"/>
              <a:pathLst>
                <a:path extrusionOk="0" h="716" w="1547">
                  <a:moveTo>
                    <a:pt x="73" y="1"/>
                  </a:moveTo>
                  <a:lnTo>
                    <a:pt x="1" y="227"/>
                  </a:lnTo>
                  <a:lnTo>
                    <a:pt x="1547" y="715"/>
                  </a:lnTo>
                  <a:lnTo>
                    <a:pt x="1429" y="453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12"/>
            <p:cNvSpPr/>
            <p:nvPr/>
          </p:nvSpPr>
          <p:spPr>
            <a:xfrm>
              <a:off x="6683675" y="1580425"/>
              <a:ext cx="150550" cy="54725"/>
            </a:xfrm>
            <a:custGeom>
              <a:rect b="b" l="l" r="r" t="t"/>
              <a:pathLst>
                <a:path extrusionOk="0" h="2189" w="6022">
                  <a:moveTo>
                    <a:pt x="73" y="1"/>
                  </a:moveTo>
                  <a:lnTo>
                    <a:pt x="0" y="191"/>
                  </a:lnTo>
                  <a:lnTo>
                    <a:pt x="525" y="381"/>
                  </a:lnTo>
                  <a:lnTo>
                    <a:pt x="6022" y="2189"/>
                  </a:lnTo>
                  <a:lnTo>
                    <a:pt x="5949" y="1963"/>
                  </a:lnTo>
                  <a:lnTo>
                    <a:pt x="751" y="22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12"/>
            <p:cNvSpPr/>
            <p:nvPr/>
          </p:nvSpPr>
          <p:spPr>
            <a:xfrm>
              <a:off x="6687300" y="1563475"/>
              <a:ext cx="139475" cy="52025"/>
            </a:xfrm>
            <a:custGeom>
              <a:rect b="b" l="l" r="r" t="t"/>
              <a:pathLst>
                <a:path extrusionOk="0" h="2081" w="5579">
                  <a:moveTo>
                    <a:pt x="81" y="1"/>
                  </a:moveTo>
                  <a:lnTo>
                    <a:pt x="0" y="191"/>
                  </a:lnTo>
                  <a:lnTo>
                    <a:pt x="1058" y="570"/>
                  </a:lnTo>
                  <a:lnTo>
                    <a:pt x="5578" y="2080"/>
                  </a:lnTo>
                  <a:lnTo>
                    <a:pt x="5506" y="1809"/>
                  </a:lnTo>
                  <a:lnTo>
                    <a:pt x="1284" y="417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12"/>
            <p:cNvSpPr/>
            <p:nvPr/>
          </p:nvSpPr>
          <p:spPr>
            <a:xfrm>
              <a:off x="6720275" y="1463800"/>
              <a:ext cx="63100" cy="26250"/>
            </a:xfrm>
            <a:custGeom>
              <a:rect b="b" l="l" r="r" t="t"/>
              <a:pathLst>
                <a:path extrusionOk="0" h="1050" w="2524">
                  <a:moveTo>
                    <a:pt x="82" y="1"/>
                  </a:moveTo>
                  <a:lnTo>
                    <a:pt x="1" y="191"/>
                  </a:lnTo>
                  <a:lnTo>
                    <a:pt x="2523" y="1050"/>
                  </a:lnTo>
                  <a:lnTo>
                    <a:pt x="2523" y="1050"/>
                  </a:lnTo>
                  <a:lnTo>
                    <a:pt x="2415" y="787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12"/>
            <p:cNvSpPr/>
            <p:nvPr/>
          </p:nvSpPr>
          <p:spPr>
            <a:xfrm>
              <a:off x="6678925" y="1595575"/>
              <a:ext cx="160950" cy="59475"/>
            </a:xfrm>
            <a:custGeom>
              <a:rect b="b" l="l" r="r" t="t"/>
              <a:pathLst>
                <a:path extrusionOk="0" h="2379" w="6438">
                  <a:moveTo>
                    <a:pt x="37" y="1"/>
                  </a:moveTo>
                  <a:lnTo>
                    <a:pt x="0" y="227"/>
                  </a:lnTo>
                  <a:lnTo>
                    <a:pt x="73" y="227"/>
                  </a:lnTo>
                  <a:lnTo>
                    <a:pt x="6402" y="2378"/>
                  </a:lnTo>
                  <a:lnTo>
                    <a:pt x="6438" y="2261"/>
                  </a:lnTo>
                  <a:lnTo>
                    <a:pt x="6402" y="2107"/>
                  </a:lnTo>
                  <a:lnTo>
                    <a:pt x="263" y="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12"/>
            <p:cNvSpPr/>
            <p:nvPr/>
          </p:nvSpPr>
          <p:spPr>
            <a:xfrm>
              <a:off x="6714625" y="1480750"/>
              <a:ext cx="76425" cy="31000"/>
            </a:xfrm>
            <a:custGeom>
              <a:rect b="b" l="l" r="r" t="t"/>
              <a:pathLst>
                <a:path extrusionOk="0" h="1240" w="3057">
                  <a:moveTo>
                    <a:pt x="82" y="1"/>
                  </a:moveTo>
                  <a:lnTo>
                    <a:pt x="1" y="227"/>
                  </a:lnTo>
                  <a:lnTo>
                    <a:pt x="3057" y="1239"/>
                  </a:lnTo>
                  <a:lnTo>
                    <a:pt x="2939" y="977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12"/>
            <p:cNvSpPr/>
            <p:nvPr/>
          </p:nvSpPr>
          <p:spPr>
            <a:xfrm>
              <a:off x="6709900" y="1496800"/>
              <a:ext cx="87700" cy="33925"/>
            </a:xfrm>
            <a:custGeom>
              <a:rect b="b" l="l" r="r" t="t"/>
              <a:pathLst>
                <a:path extrusionOk="0" h="1357" w="3508">
                  <a:moveTo>
                    <a:pt x="45" y="1"/>
                  </a:moveTo>
                  <a:lnTo>
                    <a:pt x="0" y="182"/>
                  </a:lnTo>
                  <a:lnTo>
                    <a:pt x="2984" y="1203"/>
                  </a:lnTo>
                  <a:lnTo>
                    <a:pt x="3508" y="1357"/>
                  </a:lnTo>
                  <a:lnTo>
                    <a:pt x="3436" y="1131"/>
                  </a:lnTo>
                  <a:lnTo>
                    <a:pt x="3210" y="105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12"/>
            <p:cNvSpPr/>
            <p:nvPr/>
          </p:nvSpPr>
          <p:spPr>
            <a:xfrm>
              <a:off x="6703325" y="1513750"/>
              <a:ext cx="101750" cy="38450"/>
            </a:xfrm>
            <a:custGeom>
              <a:rect b="b" l="l" r="r" t="t"/>
              <a:pathLst>
                <a:path extrusionOk="0" h="1538" w="4070">
                  <a:moveTo>
                    <a:pt x="82" y="1"/>
                  </a:moveTo>
                  <a:lnTo>
                    <a:pt x="1" y="182"/>
                  </a:lnTo>
                  <a:lnTo>
                    <a:pt x="2523" y="1050"/>
                  </a:lnTo>
                  <a:lnTo>
                    <a:pt x="4069" y="1538"/>
                  </a:lnTo>
                  <a:lnTo>
                    <a:pt x="3997" y="1276"/>
                  </a:lnTo>
                  <a:lnTo>
                    <a:pt x="2749" y="86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12"/>
            <p:cNvSpPr/>
            <p:nvPr/>
          </p:nvSpPr>
          <p:spPr>
            <a:xfrm>
              <a:off x="6697675" y="1530700"/>
              <a:ext cx="115075" cy="43200"/>
            </a:xfrm>
            <a:custGeom>
              <a:rect b="b" l="l" r="r" t="t"/>
              <a:pathLst>
                <a:path extrusionOk="0" h="1728" w="4603">
                  <a:moveTo>
                    <a:pt x="82" y="1"/>
                  </a:moveTo>
                  <a:lnTo>
                    <a:pt x="1" y="182"/>
                  </a:lnTo>
                  <a:lnTo>
                    <a:pt x="2035" y="860"/>
                  </a:lnTo>
                  <a:lnTo>
                    <a:pt x="4603" y="1728"/>
                  </a:lnTo>
                  <a:lnTo>
                    <a:pt x="4521" y="1466"/>
                  </a:lnTo>
                  <a:lnTo>
                    <a:pt x="2261" y="715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12"/>
            <p:cNvSpPr/>
            <p:nvPr/>
          </p:nvSpPr>
          <p:spPr>
            <a:xfrm>
              <a:off x="6692950" y="1546525"/>
              <a:ext cx="126350" cy="47275"/>
            </a:xfrm>
            <a:custGeom>
              <a:rect b="b" l="l" r="r" t="t"/>
              <a:pathLst>
                <a:path extrusionOk="0" h="1891" w="5054">
                  <a:moveTo>
                    <a:pt x="81" y="1"/>
                  </a:moveTo>
                  <a:lnTo>
                    <a:pt x="0" y="191"/>
                  </a:lnTo>
                  <a:lnTo>
                    <a:pt x="1582" y="724"/>
                  </a:lnTo>
                  <a:lnTo>
                    <a:pt x="5054" y="1890"/>
                  </a:lnTo>
                  <a:lnTo>
                    <a:pt x="4973" y="1628"/>
                  </a:lnTo>
                  <a:lnTo>
                    <a:pt x="1772" y="57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12"/>
            <p:cNvSpPr/>
            <p:nvPr/>
          </p:nvSpPr>
          <p:spPr>
            <a:xfrm>
              <a:off x="6725950" y="1447750"/>
              <a:ext cx="49975" cy="21725"/>
            </a:xfrm>
            <a:custGeom>
              <a:rect b="b" l="l" r="r" t="t"/>
              <a:pathLst>
                <a:path extrusionOk="0" h="869" w="1999">
                  <a:moveTo>
                    <a:pt x="36" y="1"/>
                  </a:moveTo>
                  <a:lnTo>
                    <a:pt x="0" y="191"/>
                  </a:lnTo>
                  <a:lnTo>
                    <a:pt x="1998" y="869"/>
                  </a:lnTo>
                  <a:lnTo>
                    <a:pt x="1926" y="60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12"/>
            <p:cNvSpPr/>
            <p:nvPr/>
          </p:nvSpPr>
          <p:spPr>
            <a:xfrm>
              <a:off x="6523425" y="1419625"/>
              <a:ext cx="334525" cy="386025"/>
            </a:xfrm>
            <a:custGeom>
              <a:rect b="b" l="l" r="r" t="t"/>
              <a:pathLst>
                <a:path extrusionOk="0" h="15441" w="13381">
                  <a:moveTo>
                    <a:pt x="8641" y="0"/>
                  </a:moveTo>
                  <a:cubicBezTo>
                    <a:pt x="8576" y="0"/>
                    <a:pt x="8510" y="11"/>
                    <a:pt x="8445" y="32"/>
                  </a:cubicBezTo>
                  <a:lnTo>
                    <a:pt x="534" y="2817"/>
                  </a:lnTo>
                  <a:cubicBezTo>
                    <a:pt x="190" y="2934"/>
                    <a:pt x="0" y="3314"/>
                    <a:pt x="154" y="3612"/>
                  </a:cubicBezTo>
                  <a:lnTo>
                    <a:pt x="4150" y="15022"/>
                  </a:lnTo>
                  <a:cubicBezTo>
                    <a:pt x="4234" y="15288"/>
                    <a:pt x="4460" y="15441"/>
                    <a:pt x="4713" y="15441"/>
                  </a:cubicBezTo>
                  <a:cubicBezTo>
                    <a:pt x="4786" y="15441"/>
                    <a:pt x="4862" y="15428"/>
                    <a:pt x="4937" y="15402"/>
                  </a:cubicBezTo>
                  <a:lnTo>
                    <a:pt x="12848" y="12653"/>
                  </a:lnTo>
                  <a:cubicBezTo>
                    <a:pt x="13191" y="12536"/>
                    <a:pt x="13381" y="12165"/>
                    <a:pt x="13263" y="11821"/>
                  </a:cubicBezTo>
                  <a:lnTo>
                    <a:pt x="9267" y="448"/>
                  </a:lnTo>
                  <a:cubicBezTo>
                    <a:pt x="9151" y="172"/>
                    <a:pt x="8906" y="0"/>
                    <a:pt x="8641" y="0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12"/>
            <p:cNvSpPr/>
            <p:nvPr/>
          </p:nvSpPr>
          <p:spPr>
            <a:xfrm>
              <a:off x="6539475" y="1436450"/>
              <a:ext cx="302450" cy="352175"/>
            </a:xfrm>
            <a:custGeom>
              <a:rect b="b" l="l" r="r" t="t"/>
              <a:pathLst>
                <a:path extrusionOk="0" h="14087" w="12098">
                  <a:moveTo>
                    <a:pt x="8137" y="1"/>
                  </a:moveTo>
                  <a:lnTo>
                    <a:pt x="0" y="2867"/>
                  </a:lnTo>
                  <a:lnTo>
                    <a:pt x="3960" y="14087"/>
                  </a:lnTo>
                  <a:lnTo>
                    <a:pt x="12097" y="11266"/>
                  </a:lnTo>
                  <a:lnTo>
                    <a:pt x="81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12"/>
            <p:cNvSpPr/>
            <p:nvPr/>
          </p:nvSpPr>
          <p:spPr>
            <a:xfrm>
              <a:off x="6539475" y="1436450"/>
              <a:ext cx="203450" cy="352175"/>
            </a:xfrm>
            <a:custGeom>
              <a:rect b="b" l="l" r="r" t="t"/>
              <a:pathLst>
                <a:path extrusionOk="0" h="14087" w="8138">
                  <a:moveTo>
                    <a:pt x="8137" y="1"/>
                  </a:moveTo>
                  <a:lnTo>
                    <a:pt x="0" y="2867"/>
                  </a:lnTo>
                  <a:lnTo>
                    <a:pt x="3960" y="14087"/>
                  </a:lnTo>
                  <a:lnTo>
                    <a:pt x="8137" y="1"/>
                  </a:lnTo>
                  <a:close/>
                </a:path>
              </a:pathLst>
            </a:custGeom>
            <a:solidFill>
              <a:srgbClr val="FAFDF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12"/>
            <p:cNvSpPr/>
            <p:nvPr/>
          </p:nvSpPr>
          <p:spPr>
            <a:xfrm>
              <a:off x="6559350" y="1430575"/>
              <a:ext cx="163900" cy="88025"/>
            </a:xfrm>
            <a:custGeom>
              <a:rect b="b" l="l" r="r" t="t"/>
              <a:pathLst>
                <a:path extrusionOk="0" h="3521" w="6556">
                  <a:moveTo>
                    <a:pt x="5861" y="186"/>
                  </a:moveTo>
                  <a:cubicBezTo>
                    <a:pt x="5927" y="186"/>
                    <a:pt x="5995" y="227"/>
                    <a:pt x="6022" y="308"/>
                  </a:cubicBezTo>
                  <a:lnTo>
                    <a:pt x="6330" y="1212"/>
                  </a:lnTo>
                  <a:cubicBezTo>
                    <a:pt x="6366" y="1294"/>
                    <a:pt x="6330" y="1402"/>
                    <a:pt x="6212" y="1402"/>
                  </a:cubicBezTo>
                  <a:lnTo>
                    <a:pt x="787" y="3328"/>
                  </a:lnTo>
                  <a:cubicBezTo>
                    <a:pt x="761" y="3337"/>
                    <a:pt x="736" y="3341"/>
                    <a:pt x="712" y="3341"/>
                  </a:cubicBezTo>
                  <a:cubicBezTo>
                    <a:pt x="642" y="3341"/>
                    <a:pt x="589" y="3299"/>
                    <a:pt x="561" y="3210"/>
                  </a:cubicBezTo>
                  <a:lnTo>
                    <a:pt x="227" y="2306"/>
                  </a:lnTo>
                  <a:cubicBezTo>
                    <a:pt x="227" y="2234"/>
                    <a:pt x="263" y="2116"/>
                    <a:pt x="335" y="2116"/>
                  </a:cubicBezTo>
                  <a:lnTo>
                    <a:pt x="5796" y="200"/>
                  </a:lnTo>
                  <a:cubicBezTo>
                    <a:pt x="5816" y="191"/>
                    <a:pt x="5838" y="186"/>
                    <a:pt x="5861" y="186"/>
                  </a:cubicBezTo>
                  <a:close/>
                  <a:moveTo>
                    <a:pt x="5820" y="1"/>
                  </a:moveTo>
                  <a:cubicBezTo>
                    <a:pt x="5788" y="1"/>
                    <a:pt x="5755" y="4"/>
                    <a:pt x="5724" y="10"/>
                  </a:cubicBezTo>
                  <a:lnTo>
                    <a:pt x="299" y="1926"/>
                  </a:lnTo>
                  <a:cubicBezTo>
                    <a:pt x="109" y="2008"/>
                    <a:pt x="1" y="2198"/>
                    <a:pt x="73" y="2379"/>
                  </a:cubicBezTo>
                  <a:lnTo>
                    <a:pt x="371" y="3283"/>
                  </a:lnTo>
                  <a:cubicBezTo>
                    <a:pt x="438" y="3438"/>
                    <a:pt x="578" y="3521"/>
                    <a:pt x="725" y="3521"/>
                  </a:cubicBezTo>
                  <a:cubicBezTo>
                    <a:pt x="758" y="3521"/>
                    <a:pt x="791" y="3517"/>
                    <a:pt x="824" y="3509"/>
                  </a:cubicBezTo>
                  <a:lnTo>
                    <a:pt x="6293" y="1592"/>
                  </a:lnTo>
                  <a:cubicBezTo>
                    <a:pt x="6474" y="1520"/>
                    <a:pt x="6556" y="1330"/>
                    <a:pt x="6519" y="1140"/>
                  </a:cubicBezTo>
                  <a:lnTo>
                    <a:pt x="6176" y="236"/>
                  </a:lnTo>
                  <a:cubicBezTo>
                    <a:pt x="6146" y="77"/>
                    <a:pt x="5983" y="1"/>
                    <a:pt x="582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12"/>
            <p:cNvSpPr/>
            <p:nvPr/>
          </p:nvSpPr>
          <p:spPr>
            <a:xfrm>
              <a:off x="6566825" y="1424250"/>
              <a:ext cx="138575" cy="64000"/>
            </a:xfrm>
            <a:custGeom>
              <a:rect b="b" l="l" r="r" t="t"/>
              <a:pathLst>
                <a:path extrusionOk="0" h="2560" w="5543">
                  <a:moveTo>
                    <a:pt x="5271" y="1"/>
                  </a:moveTo>
                  <a:lnTo>
                    <a:pt x="0" y="1845"/>
                  </a:lnTo>
                  <a:lnTo>
                    <a:pt x="226" y="2559"/>
                  </a:lnTo>
                  <a:lnTo>
                    <a:pt x="5542" y="679"/>
                  </a:lnTo>
                  <a:lnTo>
                    <a:pt x="5271" y="1"/>
                  </a:ln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12"/>
            <p:cNvSpPr/>
            <p:nvPr/>
          </p:nvSpPr>
          <p:spPr>
            <a:xfrm>
              <a:off x="6569750" y="1432625"/>
              <a:ext cx="135650" cy="55625"/>
            </a:xfrm>
            <a:custGeom>
              <a:rect b="b" l="l" r="r" t="t"/>
              <a:pathLst>
                <a:path extrusionOk="0" h="2225" w="5426">
                  <a:moveTo>
                    <a:pt x="5308" y="0"/>
                  </a:moveTo>
                  <a:lnTo>
                    <a:pt x="1" y="1844"/>
                  </a:lnTo>
                  <a:lnTo>
                    <a:pt x="109" y="2224"/>
                  </a:lnTo>
                  <a:lnTo>
                    <a:pt x="5425" y="34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3D6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12"/>
            <p:cNvSpPr/>
            <p:nvPr/>
          </p:nvSpPr>
          <p:spPr>
            <a:xfrm>
              <a:off x="6626250" y="1622925"/>
              <a:ext cx="99700" cy="77325"/>
            </a:xfrm>
            <a:custGeom>
              <a:rect b="b" l="l" r="r" t="t"/>
              <a:pathLst>
                <a:path extrusionOk="0" h="3093" w="3988">
                  <a:moveTo>
                    <a:pt x="2144" y="1"/>
                  </a:moveTo>
                  <a:lnTo>
                    <a:pt x="2071" y="1393"/>
                  </a:lnTo>
                  <a:lnTo>
                    <a:pt x="1619" y="832"/>
                  </a:lnTo>
                  <a:lnTo>
                    <a:pt x="1692" y="2369"/>
                  </a:lnTo>
                  <a:lnTo>
                    <a:pt x="634" y="489"/>
                  </a:lnTo>
                  <a:lnTo>
                    <a:pt x="715" y="2071"/>
                  </a:lnTo>
                  <a:lnTo>
                    <a:pt x="73" y="2297"/>
                  </a:lnTo>
                  <a:cubicBezTo>
                    <a:pt x="37" y="2297"/>
                    <a:pt x="1" y="2333"/>
                    <a:pt x="1" y="2415"/>
                  </a:cubicBezTo>
                  <a:cubicBezTo>
                    <a:pt x="37" y="2451"/>
                    <a:pt x="73" y="2451"/>
                    <a:pt x="109" y="2451"/>
                  </a:cubicBezTo>
                  <a:lnTo>
                    <a:pt x="905" y="2189"/>
                  </a:lnTo>
                  <a:lnTo>
                    <a:pt x="860" y="1203"/>
                  </a:lnTo>
                  <a:lnTo>
                    <a:pt x="1881" y="3093"/>
                  </a:lnTo>
                  <a:lnTo>
                    <a:pt x="1809" y="1357"/>
                  </a:lnTo>
                  <a:lnTo>
                    <a:pt x="2216" y="1881"/>
                  </a:lnTo>
                  <a:lnTo>
                    <a:pt x="2297" y="525"/>
                  </a:lnTo>
                  <a:lnTo>
                    <a:pt x="3536" y="2415"/>
                  </a:lnTo>
                  <a:lnTo>
                    <a:pt x="3500" y="1203"/>
                  </a:lnTo>
                  <a:lnTo>
                    <a:pt x="3916" y="1058"/>
                  </a:lnTo>
                  <a:cubicBezTo>
                    <a:pt x="3988" y="1058"/>
                    <a:pt x="3988" y="977"/>
                    <a:pt x="3988" y="941"/>
                  </a:cubicBezTo>
                  <a:cubicBezTo>
                    <a:pt x="3962" y="915"/>
                    <a:pt x="3937" y="890"/>
                    <a:pt x="3911" y="890"/>
                  </a:cubicBezTo>
                  <a:cubicBezTo>
                    <a:pt x="3901" y="890"/>
                    <a:pt x="3890" y="894"/>
                    <a:pt x="3880" y="905"/>
                  </a:cubicBezTo>
                  <a:lnTo>
                    <a:pt x="3310" y="1095"/>
                  </a:lnTo>
                  <a:lnTo>
                    <a:pt x="3346" y="1773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12"/>
            <p:cNvSpPr/>
            <p:nvPr/>
          </p:nvSpPr>
          <p:spPr>
            <a:xfrm>
              <a:off x="6576300" y="1539425"/>
              <a:ext cx="65800" cy="70950"/>
            </a:xfrm>
            <a:custGeom>
              <a:rect b="b" l="l" r="r" t="t"/>
              <a:pathLst>
                <a:path extrusionOk="0" h="2838" w="2632">
                  <a:moveTo>
                    <a:pt x="1665" y="108"/>
                  </a:moveTo>
                  <a:cubicBezTo>
                    <a:pt x="1767" y="108"/>
                    <a:pt x="1855" y="180"/>
                    <a:pt x="1881" y="285"/>
                  </a:cubicBezTo>
                  <a:lnTo>
                    <a:pt x="2487" y="1948"/>
                  </a:lnTo>
                  <a:cubicBezTo>
                    <a:pt x="2523" y="2093"/>
                    <a:pt x="2451" y="2247"/>
                    <a:pt x="2297" y="2283"/>
                  </a:cubicBezTo>
                  <a:lnTo>
                    <a:pt x="1095" y="2699"/>
                  </a:lnTo>
                  <a:cubicBezTo>
                    <a:pt x="1064" y="2718"/>
                    <a:pt x="1030" y="2727"/>
                    <a:pt x="996" y="2727"/>
                  </a:cubicBezTo>
                  <a:cubicBezTo>
                    <a:pt x="904" y="2727"/>
                    <a:pt x="814" y="2658"/>
                    <a:pt x="787" y="2545"/>
                  </a:cubicBezTo>
                  <a:lnTo>
                    <a:pt x="191" y="891"/>
                  </a:lnTo>
                  <a:cubicBezTo>
                    <a:pt x="146" y="737"/>
                    <a:pt x="227" y="592"/>
                    <a:pt x="335" y="556"/>
                  </a:cubicBezTo>
                  <a:lnTo>
                    <a:pt x="1547" y="140"/>
                  </a:lnTo>
                  <a:cubicBezTo>
                    <a:pt x="1586" y="118"/>
                    <a:pt x="1626" y="108"/>
                    <a:pt x="1665" y="108"/>
                  </a:cubicBezTo>
                  <a:close/>
                  <a:moveTo>
                    <a:pt x="1626" y="0"/>
                  </a:moveTo>
                  <a:cubicBezTo>
                    <a:pt x="1584" y="0"/>
                    <a:pt x="1542" y="7"/>
                    <a:pt x="1502" y="23"/>
                  </a:cubicBezTo>
                  <a:lnTo>
                    <a:pt x="299" y="438"/>
                  </a:lnTo>
                  <a:cubicBezTo>
                    <a:pt x="109" y="511"/>
                    <a:pt x="1" y="701"/>
                    <a:pt x="73" y="927"/>
                  </a:cubicBezTo>
                  <a:lnTo>
                    <a:pt x="679" y="2590"/>
                  </a:lnTo>
                  <a:cubicBezTo>
                    <a:pt x="736" y="2734"/>
                    <a:pt x="868" y="2838"/>
                    <a:pt x="1016" y="2838"/>
                  </a:cubicBezTo>
                  <a:cubicBezTo>
                    <a:pt x="1053" y="2838"/>
                    <a:pt x="1092" y="2831"/>
                    <a:pt x="1131" y="2816"/>
                  </a:cubicBezTo>
                  <a:lnTo>
                    <a:pt x="2333" y="2400"/>
                  </a:lnTo>
                  <a:cubicBezTo>
                    <a:pt x="2523" y="2319"/>
                    <a:pt x="2632" y="2093"/>
                    <a:pt x="2559" y="1912"/>
                  </a:cubicBezTo>
                  <a:lnTo>
                    <a:pt x="1999" y="249"/>
                  </a:lnTo>
                  <a:cubicBezTo>
                    <a:pt x="1935" y="99"/>
                    <a:pt x="1781" y="0"/>
                    <a:pt x="1626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12"/>
            <p:cNvSpPr/>
            <p:nvPr/>
          </p:nvSpPr>
          <p:spPr>
            <a:xfrm>
              <a:off x="6593250" y="1555125"/>
              <a:ext cx="39600" cy="43100"/>
            </a:xfrm>
            <a:custGeom>
              <a:rect b="b" l="l" r="r" t="t"/>
              <a:pathLst>
                <a:path extrusionOk="0" h="1724" w="1584">
                  <a:moveTo>
                    <a:pt x="549" y="0"/>
                  </a:moveTo>
                  <a:cubicBezTo>
                    <a:pt x="499" y="0"/>
                    <a:pt x="441" y="11"/>
                    <a:pt x="372" y="36"/>
                  </a:cubicBezTo>
                  <a:cubicBezTo>
                    <a:pt x="1" y="154"/>
                    <a:pt x="191" y="525"/>
                    <a:pt x="227" y="561"/>
                  </a:cubicBezTo>
                  <a:cubicBezTo>
                    <a:pt x="191" y="561"/>
                    <a:pt x="191" y="561"/>
                    <a:pt x="191" y="606"/>
                  </a:cubicBezTo>
                  <a:cubicBezTo>
                    <a:pt x="152" y="669"/>
                    <a:pt x="234" y="758"/>
                    <a:pt x="304" y="758"/>
                  </a:cubicBezTo>
                  <a:cubicBezTo>
                    <a:pt x="315" y="758"/>
                    <a:pt x="326" y="756"/>
                    <a:pt x="335" y="751"/>
                  </a:cubicBezTo>
                  <a:cubicBezTo>
                    <a:pt x="417" y="904"/>
                    <a:pt x="453" y="904"/>
                    <a:pt x="453" y="904"/>
                  </a:cubicBezTo>
                  <a:cubicBezTo>
                    <a:pt x="489" y="977"/>
                    <a:pt x="489" y="1058"/>
                    <a:pt x="489" y="1058"/>
                  </a:cubicBezTo>
                  <a:lnTo>
                    <a:pt x="453" y="1058"/>
                  </a:lnTo>
                  <a:cubicBezTo>
                    <a:pt x="453" y="1058"/>
                    <a:pt x="453" y="1130"/>
                    <a:pt x="417" y="1167"/>
                  </a:cubicBezTo>
                  <a:cubicBezTo>
                    <a:pt x="372" y="1239"/>
                    <a:pt x="263" y="1320"/>
                    <a:pt x="146" y="1465"/>
                  </a:cubicBezTo>
                  <a:cubicBezTo>
                    <a:pt x="146" y="1510"/>
                    <a:pt x="109" y="1546"/>
                    <a:pt x="109" y="1582"/>
                  </a:cubicBezTo>
                  <a:cubicBezTo>
                    <a:pt x="109" y="1582"/>
                    <a:pt x="251" y="1724"/>
                    <a:pt x="551" y="1724"/>
                  </a:cubicBezTo>
                  <a:cubicBezTo>
                    <a:pt x="660" y="1724"/>
                    <a:pt x="790" y="1705"/>
                    <a:pt x="941" y="1655"/>
                  </a:cubicBezTo>
                  <a:cubicBezTo>
                    <a:pt x="1502" y="1465"/>
                    <a:pt x="1583" y="1058"/>
                    <a:pt x="1583" y="1058"/>
                  </a:cubicBezTo>
                  <a:cubicBezTo>
                    <a:pt x="1547" y="1058"/>
                    <a:pt x="1502" y="1013"/>
                    <a:pt x="1429" y="1013"/>
                  </a:cubicBezTo>
                  <a:cubicBezTo>
                    <a:pt x="1276" y="977"/>
                    <a:pt x="1131" y="977"/>
                    <a:pt x="1050" y="941"/>
                  </a:cubicBezTo>
                  <a:cubicBezTo>
                    <a:pt x="1014" y="941"/>
                    <a:pt x="941" y="868"/>
                    <a:pt x="941" y="868"/>
                  </a:cubicBezTo>
                  <a:lnTo>
                    <a:pt x="941" y="904"/>
                  </a:lnTo>
                  <a:cubicBezTo>
                    <a:pt x="941" y="904"/>
                    <a:pt x="905" y="832"/>
                    <a:pt x="869" y="751"/>
                  </a:cubicBezTo>
                  <a:cubicBezTo>
                    <a:pt x="869" y="751"/>
                    <a:pt x="905" y="715"/>
                    <a:pt x="869" y="561"/>
                  </a:cubicBezTo>
                  <a:cubicBezTo>
                    <a:pt x="941" y="561"/>
                    <a:pt x="941" y="380"/>
                    <a:pt x="905" y="335"/>
                  </a:cubicBezTo>
                  <a:lnTo>
                    <a:pt x="824" y="335"/>
                  </a:lnTo>
                  <a:cubicBezTo>
                    <a:pt x="824" y="274"/>
                    <a:pt x="799" y="0"/>
                    <a:pt x="549" y="0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12"/>
            <p:cNvSpPr/>
            <p:nvPr/>
          </p:nvSpPr>
          <p:spPr>
            <a:xfrm>
              <a:off x="6639375" y="1521225"/>
              <a:ext cx="53600" cy="23525"/>
            </a:xfrm>
            <a:custGeom>
              <a:rect b="b" l="l" r="r" t="t"/>
              <a:pathLst>
                <a:path extrusionOk="0" h="941" w="2144">
                  <a:moveTo>
                    <a:pt x="2071" y="0"/>
                  </a:moveTo>
                  <a:lnTo>
                    <a:pt x="0" y="751"/>
                  </a:lnTo>
                  <a:lnTo>
                    <a:pt x="73" y="940"/>
                  </a:lnTo>
                  <a:lnTo>
                    <a:pt x="2143" y="226"/>
                  </a:lnTo>
                  <a:lnTo>
                    <a:pt x="207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12"/>
            <p:cNvSpPr/>
            <p:nvPr/>
          </p:nvSpPr>
          <p:spPr>
            <a:xfrm>
              <a:off x="6743800" y="1601225"/>
              <a:ext cx="35950" cy="16975"/>
            </a:xfrm>
            <a:custGeom>
              <a:rect b="b" l="l" r="r" t="t"/>
              <a:pathLst>
                <a:path extrusionOk="0" h="679" w="1438">
                  <a:moveTo>
                    <a:pt x="1356" y="1"/>
                  </a:moveTo>
                  <a:lnTo>
                    <a:pt x="0" y="453"/>
                  </a:lnTo>
                  <a:lnTo>
                    <a:pt x="82" y="679"/>
                  </a:lnTo>
                  <a:lnTo>
                    <a:pt x="1438" y="191"/>
                  </a:lnTo>
                  <a:lnTo>
                    <a:pt x="135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12"/>
            <p:cNvSpPr/>
            <p:nvPr/>
          </p:nvSpPr>
          <p:spPr>
            <a:xfrm>
              <a:off x="6748550" y="1616375"/>
              <a:ext cx="35950" cy="16075"/>
            </a:xfrm>
            <a:custGeom>
              <a:rect b="b" l="l" r="r" t="t"/>
              <a:pathLst>
                <a:path extrusionOk="0" h="643" w="1438">
                  <a:moveTo>
                    <a:pt x="1356" y="0"/>
                  </a:moveTo>
                  <a:lnTo>
                    <a:pt x="0" y="452"/>
                  </a:lnTo>
                  <a:lnTo>
                    <a:pt x="81" y="642"/>
                  </a:lnTo>
                  <a:lnTo>
                    <a:pt x="1438" y="190"/>
                  </a:lnTo>
                  <a:lnTo>
                    <a:pt x="135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12"/>
            <p:cNvSpPr/>
            <p:nvPr/>
          </p:nvSpPr>
          <p:spPr>
            <a:xfrm>
              <a:off x="6754200" y="1630375"/>
              <a:ext cx="35950" cy="17000"/>
            </a:xfrm>
            <a:custGeom>
              <a:rect b="b" l="l" r="r" t="t"/>
              <a:pathLst>
                <a:path extrusionOk="0" h="680" w="1438">
                  <a:moveTo>
                    <a:pt x="1356" y="1"/>
                  </a:moveTo>
                  <a:lnTo>
                    <a:pt x="0" y="489"/>
                  </a:lnTo>
                  <a:lnTo>
                    <a:pt x="82" y="679"/>
                  </a:lnTo>
                  <a:lnTo>
                    <a:pt x="1438" y="227"/>
                  </a:lnTo>
                  <a:lnTo>
                    <a:pt x="135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12"/>
            <p:cNvSpPr/>
            <p:nvPr/>
          </p:nvSpPr>
          <p:spPr>
            <a:xfrm>
              <a:off x="6644125" y="1534325"/>
              <a:ext cx="53575" cy="23525"/>
            </a:xfrm>
            <a:custGeom>
              <a:rect b="b" l="l" r="r" t="t"/>
              <a:pathLst>
                <a:path extrusionOk="0" h="941" w="2143">
                  <a:moveTo>
                    <a:pt x="2071" y="1"/>
                  </a:moveTo>
                  <a:lnTo>
                    <a:pt x="0" y="715"/>
                  </a:lnTo>
                  <a:lnTo>
                    <a:pt x="73" y="941"/>
                  </a:lnTo>
                  <a:lnTo>
                    <a:pt x="2143" y="227"/>
                  </a:lnTo>
                  <a:lnTo>
                    <a:pt x="207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12"/>
            <p:cNvSpPr/>
            <p:nvPr/>
          </p:nvSpPr>
          <p:spPr>
            <a:xfrm>
              <a:off x="6649775" y="1531625"/>
              <a:ext cx="106475" cy="41375"/>
            </a:xfrm>
            <a:custGeom>
              <a:rect b="b" l="l" r="r" t="t"/>
              <a:pathLst>
                <a:path extrusionOk="0" h="1655" w="4259">
                  <a:moveTo>
                    <a:pt x="4177" y="0"/>
                  </a:moveTo>
                  <a:lnTo>
                    <a:pt x="0" y="1465"/>
                  </a:lnTo>
                  <a:lnTo>
                    <a:pt x="73" y="1655"/>
                  </a:lnTo>
                  <a:lnTo>
                    <a:pt x="4259" y="226"/>
                  </a:lnTo>
                  <a:lnTo>
                    <a:pt x="417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12"/>
            <p:cNvSpPr/>
            <p:nvPr/>
          </p:nvSpPr>
          <p:spPr>
            <a:xfrm>
              <a:off x="6644125" y="1679425"/>
              <a:ext cx="161850" cy="61275"/>
            </a:xfrm>
            <a:custGeom>
              <a:rect b="b" l="l" r="r" t="t"/>
              <a:pathLst>
                <a:path extrusionOk="0" h="2451" w="6474">
                  <a:moveTo>
                    <a:pt x="6401" y="1"/>
                  </a:moveTo>
                  <a:lnTo>
                    <a:pt x="0" y="2225"/>
                  </a:lnTo>
                  <a:lnTo>
                    <a:pt x="73" y="2451"/>
                  </a:lnTo>
                  <a:lnTo>
                    <a:pt x="6474" y="191"/>
                  </a:lnTo>
                  <a:lnTo>
                    <a:pt x="640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12"/>
            <p:cNvSpPr/>
            <p:nvPr/>
          </p:nvSpPr>
          <p:spPr>
            <a:xfrm>
              <a:off x="6604550" y="1564625"/>
              <a:ext cx="160975" cy="61050"/>
            </a:xfrm>
            <a:custGeom>
              <a:rect b="b" l="l" r="r" t="t"/>
              <a:pathLst>
                <a:path extrusionOk="0" h="2442" w="6439">
                  <a:moveTo>
                    <a:pt x="6366" y="0"/>
                  </a:moveTo>
                  <a:lnTo>
                    <a:pt x="1" y="2260"/>
                  </a:lnTo>
                  <a:lnTo>
                    <a:pt x="37" y="2441"/>
                  </a:lnTo>
                  <a:lnTo>
                    <a:pt x="6438" y="226"/>
                  </a:lnTo>
                  <a:lnTo>
                    <a:pt x="636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12"/>
            <p:cNvSpPr/>
            <p:nvPr/>
          </p:nvSpPr>
          <p:spPr>
            <a:xfrm>
              <a:off x="6649775" y="1694575"/>
              <a:ext cx="160950" cy="61050"/>
            </a:xfrm>
            <a:custGeom>
              <a:rect b="b" l="l" r="r" t="t"/>
              <a:pathLst>
                <a:path extrusionOk="0" h="2442" w="6438">
                  <a:moveTo>
                    <a:pt x="6401" y="1"/>
                  </a:moveTo>
                  <a:lnTo>
                    <a:pt x="0" y="2261"/>
                  </a:lnTo>
                  <a:lnTo>
                    <a:pt x="73" y="2442"/>
                  </a:lnTo>
                  <a:lnTo>
                    <a:pt x="6437" y="227"/>
                  </a:lnTo>
                  <a:lnTo>
                    <a:pt x="640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12"/>
            <p:cNvSpPr/>
            <p:nvPr/>
          </p:nvSpPr>
          <p:spPr>
            <a:xfrm>
              <a:off x="6655425" y="1546525"/>
              <a:ext cx="106475" cy="42525"/>
            </a:xfrm>
            <a:custGeom>
              <a:rect b="b" l="l" r="r" t="t"/>
              <a:pathLst>
                <a:path extrusionOk="0" h="1701" w="4259">
                  <a:moveTo>
                    <a:pt x="4177" y="1"/>
                  </a:moveTo>
                  <a:lnTo>
                    <a:pt x="0" y="1474"/>
                  </a:lnTo>
                  <a:lnTo>
                    <a:pt x="73" y="1700"/>
                  </a:lnTo>
                  <a:lnTo>
                    <a:pt x="4259" y="227"/>
                  </a:lnTo>
                  <a:lnTo>
                    <a:pt x="417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6" name="Google Shape;786;p12"/>
          <p:cNvSpPr txBox="1"/>
          <p:nvPr>
            <p:ph hasCustomPrompt="1" idx="2" type="title"/>
          </p:nvPr>
        </p:nvSpPr>
        <p:spPr>
          <a:xfrm flipH="1">
            <a:off x="678357" y="1827191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None/>
              <a:defRPr sz="7000">
                <a:solidFill>
                  <a:srgbClr val="FF787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87" name="Google Shape;787;p12"/>
          <p:cNvSpPr txBox="1"/>
          <p:nvPr>
            <p:ph idx="1" type="subTitle"/>
          </p:nvPr>
        </p:nvSpPr>
        <p:spPr>
          <a:xfrm>
            <a:off x="2224350" y="1679000"/>
            <a:ext cx="2192100" cy="63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/>
        </p:txBody>
      </p:sp>
      <p:sp>
        <p:nvSpPr>
          <p:cNvPr id="788" name="Google Shape;788;p12"/>
          <p:cNvSpPr txBox="1"/>
          <p:nvPr>
            <p:ph hasCustomPrompt="1" idx="3" type="title"/>
          </p:nvPr>
        </p:nvSpPr>
        <p:spPr>
          <a:xfrm flipH="1">
            <a:off x="678357" y="3077916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None/>
              <a:defRPr sz="7000">
                <a:solidFill>
                  <a:srgbClr val="FF787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7000"/>
              <a:buFont typeface="Fira Sans Extra Condensed Medium"/>
              <a:buNone/>
              <a:defRPr sz="7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89" name="Google Shape;789;p12"/>
          <p:cNvSpPr txBox="1"/>
          <p:nvPr>
            <p:ph idx="4" type="subTitle"/>
          </p:nvPr>
        </p:nvSpPr>
        <p:spPr>
          <a:xfrm>
            <a:off x="2224350" y="2929725"/>
            <a:ext cx="2192100" cy="63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SUBTITLE + TEXT 3">
  <p:cSld name="CUSTOM_14_1_1_3">
    <p:bg>
      <p:bgPr>
        <a:solidFill>
          <a:srgbClr val="CFD9E0"/>
        </a:solidFill>
      </p:bgPr>
    </p:bg>
    <p:spTree>
      <p:nvGrpSpPr>
        <p:cNvPr id="790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" name="Google Shape;791;p13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grpSp>
          <p:nvGrpSpPr>
            <p:cNvPr id="792" name="Google Shape;792;p13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793" name="Google Shape;793;p13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94" name="Google Shape;794;p13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795" name="Google Shape;795;p13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" name="Google Shape;796;p13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" name="Google Shape;797;p13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" name="Google Shape;798;p13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" name="Google Shape;799;p13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0" name="Google Shape;800;p13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" name="Google Shape;801;p13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" name="Google Shape;802;p13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03" name="Google Shape;803;p13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" name="Google Shape;804;p13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05" name="Google Shape;805;p13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806" name="Google Shape;806;p13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7" name="Google Shape;807;p13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8" name="Google Shape;808;p13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9" name="Google Shape;809;p13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0" name="Google Shape;810;p13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1" name="Google Shape;811;p13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2" name="Google Shape;812;p13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3" name="Google Shape;813;p13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14" name="Google Shape;814;p13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15" name="Google Shape;815;p13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13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7" name="Google Shape;817;p13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818" name="Google Shape;818;p13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819" name="Google Shape;819;p13"/>
          <p:cNvSpPr/>
          <p:nvPr/>
        </p:nvSpPr>
        <p:spPr>
          <a:xfrm>
            <a:off x="2967409" y="934402"/>
            <a:ext cx="5445041" cy="3402217"/>
          </a:xfrm>
          <a:custGeom>
            <a:rect b="b" l="l" r="r" t="t"/>
            <a:pathLst>
              <a:path extrusionOk="0" h="10474" w="16763">
                <a:moveTo>
                  <a:pt x="8625" y="1"/>
                </a:moveTo>
                <a:cubicBezTo>
                  <a:pt x="6980" y="1"/>
                  <a:pt x="5321" y="98"/>
                  <a:pt x="3689" y="217"/>
                </a:cubicBezTo>
                <a:cubicBezTo>
                  <a:pt x="3427" y="217"/>
                  <a:pt x="3201" y="217"/>
                  <a:pt x="2939" y="290"/>
                </a:cubicBezTo>
                <a:cubicBezTo>
                  <a:pt x="1691" y="669"/>
                  <a:pt x="1619" y="2251"/>
                  <a:pt x="1619" y="3382"/>
                </a:cubicBezTo>
                <a:cubicBezTo>
                  <a:pt x="1619" y="4512"/>
                  <a:pt x="1619" y="6275"/>
                  <a:pt x="1655" y="7405"/>
                </a:cubicBezTo>
                <a:cubicBezTo>
                  <a:pt x="1086" y="7821"/>
                  <a:pt x="525" y="8273"/>
                  <a:pt x="1" y="8761"/>
                </a:cubicBezTo>
                <a:cubicBezTo>
                  <a:pt x="597" y="8761"/>
                  <a:pt x="1203" y="8761"/>
                  <a:pt x="1809" y="8689"/>
                </a:cubicBezTo>
                <a:cubicBezTo>
                  <a:pt x="1990" y="9746"/>
                  <a:pt x="2559" y="10198"/>
                  <a:pt x="3726" y="10307"/>
                </a:cubicBezTo>
                <a:cubicBezTo>
                  <a:pt x="5117" y="10428"/>
                  <a:pt x="6527" y="10474"/>
                  <a:pt x="7941" y="10474"/>
                </a:cubicBezTo>
                <a:cubicBezTo>
                  <a:pt x="9173" y="10474"/>
                  <a:pt x="10407" y="10439"/>
                  <a:pt x="11637" y="10388"/>
                </a:cubicBezTo>
                <a:cubicBezTo>
                  <a:pt x="11708" y="10384"/>
                  <a:pt x="11803" y="10383"/>
                  <a:pt x="11917" y="10383"/>
                </a:cubicBezTo>
                <a:cubicBezTo>
                  <a:pt x="12134" y="10383"/>
                  <a:pt x="12419" y="10388"/>
                  <a:pt x="12742" y="10388"/>
                </a:cubicBezTo>
                <a:cubicBezTo>
                  <a:pt x="14220" y="10388"/>
                  <a:pt x="16485" y="10291"/>
                  <a:pt x="16573" y="9213"/>
                </a:cubicBezTo>
                <a:cubicBezTo>
                  <a:pt x="16727" y="7369"/>
                  <a:pt x="16763" y="4919"/>
                  <a:pt x="16727" y="3074"/>
                </a:cubicBezTo>
                <a:cubicBezTo>
                  <a:pt x="16681" y="2170"/>
                  <a:pt x="16645" y="624"/>
                  <a:pt x="15633" y="326"/>
                </a:cubicBezTo>
                <a:cubicBezTo>
                  <a:pt x="14955" y="136"/>
                  <a:pt x="14195" y="217"/>
                  <a:pt x="13517" y="136"/>
                </a:cubicBezTo>
                <a:cubicBezTo>
                  <a:pt x="12351" y="64"/>
                  <a:pt x="11184" y="100"/>
                  <a:pt x="10054" y="27"/>
                </a:cubicBezTo>
                <a:cubicBezTo>
                  <a:pt x="9580" y="9"/>
                  <a:pt x="9103" y="1"/>
                  <a:pt x="8625" y="1"/>
                </a:cubicBezTo>
                <a:close/>
              </a:path>
            </a:pathLst>
          </a:cu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0" name="Google Shape;820;p13"/>
          <p:cNvSpPr txBox="1"/>
          <p:nvPr>
            <p:ph type="ctrTitle"/>
          </p:nvPr>
        </p:nvSpPr>
        <p:spPr>
          <a:xfrm flipH="1">
            <a:off x="3932377" y="376498"/>
            <a:ext cx="3867300" cy="20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821" name="Google Shape;821;p13"/>
          <p:cNvSpPr txBox="1"/>
          <p:nvPr>
            <p:ph idx="1" type="subTitle"/>
          </p:nvPr>
        </p:nvSpPr>
        <p:spPr>
          <a:xfrm flipH="1">
            <a:off x="4054467" y="2314225"/>
            <a:ext cx="3745200" cy="178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grpSp>
        <p:nvGrpSpPr>
          <p:cNvPr id="822" name="Google Shape;822;p13"/>
          <p:cNvGrpSpPr/>
          <p:nvPr/>
        </p:nvGrpSpPr>
        <p:grpSpPr>
          <a:xfrm flipH="1">
            <a:off x="793222" y="1076783"/>
            <a:ext cx="2944982" cy="3698506"/>
            <a:chOff x="2973925" y="1835400"/>
            <a:chExt cx="568025" cy="713350"/>
          </a:xfrm>
        </p:grpSpPr>
        <p:sp>
          <p:nvSpPr>
            <p:cNvPr id="823" name="Google Shape;823;p13"/>
            <p:cNvSpPr/>
            <p:nvPr/>
          </p:nvSpPr>
          <p:spPr>
            <a:xfrm>
              <a:off x="3421225" y="2071125"/>
              <a:ext cx="56525" cy="2075"/>
            </a:xfrm>
            <a:custGeom>
              <a:rect b="b" l="l" r="r" t="t"/>
              <a:pathLst>
                <a:path extrusionOk="0" h="83" w="2261">
                  <a:moveTo>
                    <a:pt x="0" y="1"/>
                  </a:moveTo>
                  <a:lnTo>
                    <a:pt x="0" y="37"/>
                  </a:lnTo>
                  <a:lnTo>
                    <a:pt x="0" y="82"/>
                  </a:lnTo>
                  <a:lnTo>
                    <a:pt x="2225" y="82"/>
                  </a:lnTo>
                  <a:cubicBezTo>
                    <a:pt x="2261" y="82"/>
                    <a:pt x="2261" y="82"/>
                    <a:pt x="2261" y="37"/>
                  </a:cubicBezTo>
                  <a:cubicBezTo>
                    <a:pt x="2261" y="37"/>
                    <a:pt x="2261" y="1"/>
                    <a:pt x="2225" y="1"/>
                  </a:cubicBezTo>
                  <a:close/>
                </a:path>
              </a:pathLst>
            </a:custGeom>
            <a:solidFill>
              <a:srgbClr val="FFD3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13"/>
            <p:cNvSpPr/>
            <p:nvPr/>
          </p:nvSpPr>
          <p:spPr>
            <a:xfrm>
              <a:off x="3458075" y="2079725"/>
              <a:ext cx="27375" cy="1825"/>
            </a:xfrm>
            <a:custGeom>
              <a:rect b="b" l="l" r="r" t="t"/>
              <a:pathLst>
                <a:path extrusionOk="0" h="73" w="1095">
                  <a:moveTo>
                    <a:pt x="36" y="0"/>
                  </a:moveTo>
                  <a:cubicBezTo>
                    <a:pt x="0" y="0"/>
                    <a:pt x="0" y="0"/>
                    <a:pt x="0" y="37"/>
                  </a:cubicBezTo>
                  <a:cubicBezTo>
                    <a:pt x="0" y="37"/>
                    <a:pt x="0" y="73"/>
                    <a:pt x="36" y="73"/>
                  </a:cubicBezTo>
                  <a:lnTo>
                    <a:pt x="1058" y="73"/>
                  </a:lnTo>
                  <a:cubicBezTo>
                    <a:pt x="1094" y="73"/>
                    <a:pt x="1094" y="37"/>
                    <a:pt x="1094" y="37"/>
                  </a:cubicBezTo>
                  <a:cubicBezTo>
                    <a:pt x="1094" y="0"/>
                    <a:pt x="1094" y="0"/>
                    <a:pt x="1058" y="0"/>
                  </a:cubicBezTo>
                  <a:close/>
                </a:path>
              </a:pathLst>
            </a:custGeom>
            <a:solidFill>
              <a:srgbClr val="FFD3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13"/>
            <p:cNvSpPr/>
            <p:nvPr/>
          </p:nvSpPr>
          <p:spPr>
            <a:xfrm>
              <a:off x="3305500" y="2071125"/>
              <a:ext cx="57425" cy="2075"/>
            </a:xfrm>
            <a:custGeom>
              <a:rect b="b" l="l" r="r" t="t"/>
              <a:pathLst>
                <a:path extrusionOk="0" h="83" w="2297">
                  <a:moveTo>
                    <a:pt x="37" y="1"/>
                  </a:moveTo>
                  <a:lnTo>
                    <a:pt x="0" y="37"/>
                  </a:lnTo>
                  <a:cubicBezTo>
                    <a:pt x="0" y="82"/>
                    <a:pt x="37" y="82"/>
                    <a:pt x="37" y="82"/>
                  </a:cubicBezTo>
                  <a:lnTo>
                    <a:pt x="2261" y="82"/>
                  </a:lnTo>
                  <a:cubicBezTo>
                    <a:pt x="2297" y="82"/>
                    <a:pt x="2297" y="82"/>
                    <a:pt x="2297" y="37"/>
                  </a:cubicBezTo>
                  <a:cubicBezTo>
                    <a:pt x="2297" y="37"/>
                    <a:pt x="2297" y="1"/>
                    <a:pt x="2261" y="1"/>
                  </a:cubicBezTo>
                  <a:close/>
                </a:path>
              </a:pathLst>
            </a:custGeom>
            <a:solidFill>
              <a:srgbClr val="FFD3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13"/>
            <p:cNvSpPr/>
            <p:nvPr/>
          </p:nvSpPr>
          <p:spPr>
            <a:xfrm>
              <a:off x="3342125" y="2079725"/>
              <a:ext cx="28275" cy="1825"/>
            </a:xfrm>
            <a:custGeom>
              <a:rect b="b" l="l" r="r" t="t"/>
              <a:pathLst>
                <a:path extrusionOk="0" h="73" w="1131">
                  <a:moveTo>
                    <a:pt x="45" y="0"/>
                  </a:moveTo>
                  <a:cubicBezTo>
                    <a:pt x="45" y="0"/>
                    <a:pt x="0" y="0"/>
                    <a:pt x="0" y="37"/>
                  </a:cubicBezTo>
                  <a:lnTo>
                    <a:pt x="45" y="73"/>
                  </a:lnTo>
                  <a:lnTo>
                    <a:pt x="1094" y="73"/>
                  </a:lnTo>
                  <a:lnTo>
                    <a:pt x="1130" y="37"/>
                  </a:lnTo>
                  <a:cubicBezTo>
                    <a:pt x="1130" y="0"/>
                    <a:pt x="1094" y="0"/>
                    <a:pt x="1094" y="0"/>
                  </a:cubicBezTo>
                  <a:close/>
                </a:path>
              </a:pathLst>
            </a:custGeom>
            <a:solidFill>
              <a:srgbClr val="FFD3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13"/>
            <p:cNvSpPr/>
            <p:nvPr/>
          </p:nvSpPr>
          <p:spPr>
            <a:xfrm>
              <a:off x="3337600" y="2159725"/>
              <a:ext cx="27150" cy="950"/>
            </a:xfrm>
            <a:custGeom>
              <a:rect b="b" l="l" r="r" t="t"/>
              <a:pathLst>
                <a:path extrusionOk="0" h="38" w="1086">
                  <a:moveTo>
                    <a:pt x="36" y="1"/>
                  </a:moveTo>
                  <a:cubicBezTo>
                    <a:pt x="0" y="1"/>
                    <a:pt x="0" y="1"/>
                    <a:pt x="0" y="37"/>
                  </a:cubicBezTo>
                  <a:lnTo>
                    <a:pt x="1085" y="37"/>
                  </a:lnTo>
                  <a:cubicBezTo>
                    <a:pt x="1085" y="1"/>
                    <a:pt x="1085" y="1"/>
                    <a:pt x="1049" y="1"/>
                  </a:cubicBezTo>
                  <a:close/>
                </a:path>
              </a:pathLst>
            </a:custGeom>
            <a:solidFill>
              <a:srgbClr val="FFD3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13"/>
            <p:cNvSpPr/>
            <p:nvPr/>
          </p:nvSpPr>
          <p:spPr>
            <a:xfrm>
              <a:off x="3346850" y="2166300"/>
              <a:ext cx="10425" cy="1825"/>
            </a:xfrm>
            <a:custGeom>
              <a:rect b="b" l="l" r="r" t="t"/>
              <a:pathLst>
                <a:path extrusionOk="0" h="73" w="417">
                  <a:moveTo>
                    <a:pt x="37" y="0"/>
                  </a:moveTo>
                  <a:cubicBezTo>
                    <a:pt x="37" y="0"/>
                    <a:pt x="1" y="0"/>
                    <a:pt x="1" y="36"/>
                  </a:cubicBezTo>
                  <a:lnTo>
                    <a:pt x="37" y="72"/>
                  </a:lnTo>
                  <a:lnTo>
                    <a:pt x="417" y="72"/>
                  </a:lnTo>
                  <a:lnTo>
                    <a:pt x="417" y="36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FFD3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13"/>
            <p:cNvSpPr/>
            <p:nvPr/>
          </p:nvSpPr>
          <p:spPr>
            <a:xfrm>
              <a:off x="2988150" y="2484525"/>
              <a:ext cx="553800" cy="64225"/>
            </a:xfrm>
            <a:custGeom>
              <a:rect b="b" l="l" r="r" t="t"/>
              <a:pathLst>
                <a:path extrusionOk="0" h="2569" w="22152">
                  <a:moveTo>
                    <a:pt x="6972" y="155"/>
                  </a:moveTo>
                  <a:cubicBezTo>
                    <a:pt x="5308" y="155"/>
                    <a:pt x="3843" y="227"/>
                    <a:pt x="2632" y="417"/>
                  </a:cubicBezTo>
                  <a:lnTo>
                    <a:pt x="11266" y="417"/>
                  </a:lnTo>
                  <a:cubicBezTo>
                    <a:pt x="10091" y="227"/>
                    <a:pt x="8590" y="155"/>
                    <a:pt x="6972" y="155"/>
                  </a:cubicBezTo>
                  <a:close/>
                  <a:moveTo>
                    <a:pt x="16537" y="1"/>
                  </a:moveTo>
                  <a:cubicBezTo>
                    <a:pt x="14837" y="1"/>
                    <a:pt x="13336" y="155"/>
                    <a:pt x="12315" y="417"/>
                  </a:cubicBezTo>
                  <a:lnTo>
                    <a:pt x="20759" y="417"/>
                  </a:lnTo>
                  <a:cubicBezTo>
                    <a:pt x="19701" y="155"/>
                    <a:pt x="18191" y="1"/>
                    <a:pt x="16537" y="1"/>
                  </a:cubicBezTo>
                  <a:close/>
                  <a:moveTo>
                    <a:pt x="2225" y="453"/>
                  </a:moveTo>
                  <a:cubicBezTo>
                    <a:pt x="869" y="679"/>
                    <a:pt x="1" y="1023"/>
                    <a:pt x="1" y="1357"/>
                  </a:cubicBezTo>
                  <a:cubicBezTo>
                    <a:pt x="1" y="2035"/>
                    <a:pt x="3129" y="2569"/>
                    <a:pt x="6972" y="2569"/>
                  </a:cubicBezTo>
                  <a:cubicBezTo>
                    <a:pt x="9268" y="2569"/>
                    <a:pt x="11302" y="2379"/>
                    <a:pt x="12577" y="2080"/>
                  </a:cubicBezTo>
                  <a:cubicBezTo>
                    <a:pt x="13599" y="2306"/>
                    <a:pt x="14991" y="2415"/>
                    <a:pt x="16537" y="2415"/>
                  </a:cubicBezTo>
                  <a:cubicBezTo>
                    <a:pt x="19629" y="2415"/>
                    <a:pt x="22151" y="1890"/>
                    <a:pt x="22151" y="1212"/>
                  </a:cubicBezTo>
                  <a:cubicBezTo>
                    <a:pt x="22151" y="950"/>
                    <a:pt x="21699" y="679"/>
                    <a:pt x="20985" y="453"/>
                  </a:cubicBezTo>
                  <a:lnTo>
                    <a:pt x="12089" y="453"/>
                  </a:lnTo>
                  <a:cubicBezTo>
                    <a:pt x="12016" y="498"/>
                    <a:pt x="11980" y="498"/>
                    <a:pt x="11944" y="498"/>
                  </a:cubicBezTo>
                  <a:cubicBezTo>
                    <a:pt x="11863" y="498"/>
                    <a:pt x="11790" y="498"/>
                    <a:pt x="11673" y="453"/>
                  </a:cubicBezTo>
                  <a:close/>
                </a:path>
              </a:pathLst>
            </a:custGeom>
            <a:solidFill>
              <a:srgbClr val="8CACB9">
                <a:alpha val="913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13"/>
            <p:cNvSpPr/>
            <p:nvPr/>
          </p:nvSpPr>
          <p:spPr>
            <a:xfrm>
              <a:off x="3043750" y="2494925"/>
              <a:ext cx="469050" cy="925"/>
            </a:xfrm>
            <a:custGeom>
              <a:rect b="b" l="l" r="r" t="t"/>
              <a:pathLst>
                <a:path extrusionOk="0" h="37" w="18762">
                  <a:moveTo>
                    <a:pt x="408" y="1"/>
                  </a:moveTo>
                  <a:cubicBezTo>
                    <a:pt x="263" y="1"/>
                    <a:pt x="146" y="37"/>
                    <a:pt x="1" y="37"/>
                  </a:cubicBezTo>
                  <a:lnTo>
                    <a:pt x="9449" y="37"/>
                  </a:lnTo>
                  <a:cubicBezTo>
                    <a:pt x="9340" y="37"/>
                    <a:pt x="9187" y="1"/>
                    <a:pt x="9042" y="1"/>
                  </a:cubicBezTo>
                  <a:close/>
                  <a:moveTo>
                    <a:pt x="10091" y="1"/>
                  </a:moveTo>
                  <a:cubicBezTo>
                    <a:pt x="10018" y="1"/>
                    <a:pt x="9946" y="37"/>
                    <a:pt x="9865" y="37"/>
                  </a:cubicBezTo>
                  <a:lnTo>
                    <a:pt x="18761" y="37"/>
                  </a:lnTo>
                  <a:cubicBezTo>
                    <a:pt x="18680" y="37"/>
                    <a:pt x="18607" y="1"/>
                    <a:pt x="18535" y="1"/>
                  </a:cubicBezTo>
                  <a:close/>
                </a:path>
              </a:pathLst>
            </a:custGeom>
            <a:solidFill>
              <a:srgbClr val="80A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13"/>
            <p:cNvSpPr/>
            <p:nvPr/>
          </p:nvSpPr>
          <p:spPr>
            <a:xfrm>
              <a:off x="3339400" y="2254000"/>
              <a:ext cx="61275" cy="236200"/>
            </a:xfrm>
            <a:custGeom>
              <a:rect b="b" l="l" r="r" t="t"/>
              <a:pathLst>
                <a:path extrusionOk="0" h="9448" w="2451">
                  <a:moveTo>
                    <a:pt x="190" y="0"/>
                  </a:moveTo>
                  <a:lnTo>
                    <a:pt x="190" y="0"/>
                  </a:lnTo>
                  <a:cubicBezTo>
                    <a:pt x="1" y="3164"/>
                    <a:pt x="154" y="6329"/>
                    <a:pt x="606" y="9448"/>
                  </a:cubicBezTo>
                  <a:cubicBezTo>
                    <a:pt x="1013" y="9448"/>
                    <a:pt x="1239" y="9448"/>
                    <a:pt x="1619" y="9412"/>
                  </a:cubicBezTo>
                  <a:cubicBezTo>
                    <a:pt x="1655" y="9412"/>
                    <a:pt x="1655" y="6781"/>
                    <a:pt x="1691" y="6510"/>
                  </a:cubicBezTo>
                  <a:cubicBezTo>
                    <a:pt x="1691" y="5425"/>
                    <a:pt x="1809" y="4367"/>
                    <a:pt x="1881" y="3273"/>
                  </a:cubicBezTo>
                  <a:cubicBezTo>
                    <a:pt x="1963" y="2215"/>
                    <a:pt x="2107" y="1166"/>
                    <a:pt x="2451" y="145"/>
                  </a:cubicBezTo>
                  <a:cubicBezTo>
                    <a:pt x="1954" y="92"/>
                    <a:pt x="1458" y="58"/>
                    <a:pt x="976" y="58"/>
                  </a:cubicBezTo>
                  <a:cubicBezTo>
                    <a:pt x="799" y="58"/>
                    <a:pt x="625" y="63"/>
                    <a:pt x="453" y="72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13"/>
            <p:cNvSpPr/>
            <p:nvPr/>
          </p:nvSpPr>
          <p:spPr>
            <a:xfrm>
              <a:off x="3311150" y="2449725"/>
              <a:ext cx="74375" cy="81175"/>
            </a:xfrm>
            <a:custGeom>
              <a:rect b="b" l="l" r="r" t="t"/>
              <a:pathLst>
                <a:path extrusionOk="0" h="3247" w="2975">
                  <a:moveTo>
                    <a:pt x="2297" y="1"/>
                  </a:moveTo>
                  <a:lnTo>
                    <a:pt x="2494" y="654"/>
                  </a:lnTo>
                  <a:lnTo>
                    <a:pt x="2494" y="654"/>
                  </a:lnTo>
                  <a:cubicBezTo>
                    <a:pt x="2438" y="634"/>
                    <a:pt x="2375" y="626"/>
                    <a:pt x="2310" y="626"/>
                  </a:cubicBezTo>
                  <a:cubicBezTo>
                    <a:pt x="2129" y="626"/>
                    <a:pt x="1931" y="694"/>
                    <a:pt x="1809" y="796"/>
                  </a:cubicBezTo>
                  <a:cubicBezTo>
                    <a:pt x="1583" y="941"/>
                    <a:pt x="1691" y="1248"/>
                    <a:pt x="1691" y="1474"/>
                  </a:cubicBezTo>
                  <a:cubicBezTo>
                    <a:pt x="1691" y="1547"/>
                    <a:pt x="1736" y="2297"/>
                    <a:pt x="1736" y="2297"/>
                  </a:cubicBezTo>
                  <a:cubicBezTo>
                    <a:pt x="1393" y="2342"/>
                    <a:pt x="977" y="2342"/>
                    <a:pt x="642" y="2451"/>
                  </a:cubicBezTo>
                  <a:cubicBezTo>
                    <a:pt x="453" y="2523"/>
                    <a:pt x="227" y="2677"/>
                    <a:pt x="73" y="2830"/>
                  </a:cubicBezTo>
                  <a:cubicBezTo>
                    <a:pt x="1" y="2939"/>
                    <a:pt x="73" y="3129"/>
                    <a:pt x="227" y="3129"/>
                  </a:cubicBezTo>
                  <a:cubicBezTo>
                    <a:pt x="380" y="3165"/>
                    <a:pt x="561" y="3201"/>
                    <a:pt x="751" y="3201"/>
                  </a:cubicBezTo>
                  <a:cubicBezTo>
                    <a:pt x="977" y="3246"/>
                    <a:pt x="1203" y="3246"/>
                    <a:pt x="1429" y="3246"/>
                  </a:cubicBezTo>
                  <a:lnTo>
                    <a:pt x="1809" y="3246"/>
                  </a:lnTo>
                  <a:cubicBezTo>
                    <a:pt x="2188" y="3201"/>
                    <a:pt x="2595" y="3165"/>
                    <a:pt x="2975" y="3056"/>
                  </a:cubicBezTo>
                  <a:cubicBezTo>
                    <a:pt x="2975" y="2713"/>
                    <a:pt x="2903" y="2415"/>
                    <a:pt x="2867" y="2071"/>
                  </a:cubicBezTo>
                  <a:cubicBezTo>
                    <a:pt x="2821" y="1773"/>
                    <a:pt x="2821" y="1474"/>
                    <a:pt x="2785" y="1167"/>
                  </a:cubicBezTo>
                  <a:lnTo>
                    <a:pt x="2785" y="715"/>
                  </a:lnTo>
                  <a:cubicBezTo>
                    <a:pt x="2785" y="606"/>
                    <a:pt x="2785" y="453"/>
                    <a:pt x="2749" y="344"/>
                  </a:cubicBezTo>
                  <a:cubicBezTo>
                    <a:pt x="2713" y="263"/>
                    <a:pt x="2640" y="227"/>
                    <a:pt x="2559" y="227"/>
                  </a:cubicBezTo>
                  <a:cubicBezTo>
                    <a:pt x="2451" y="154"/>
                    <a:pt x="2369" y="118"/>
                    <a:pt x="2297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13"/>
            <p:cNvSpPr/>
            <p:nvPr/>
          </p:nvSpPr>
          <p:spPr>
            <a:xfrm>
              <a:off x="3407200" y="2254300"/>
              <a:ext cx="56550" cy="235900"/>
            </a:xfrm>
            <a:custGeom>
              <a:rect b="b" l="l" r="r" t="t"/>
              <a:pathLst>
                <a:path extrusionOk="0" h="9436" w="2262">
                  <a:moveTo>
                    <a:pt x="1447" y="0"/>
                  </a:moveTo>
                  <a:cubicBezTo>
                    <a:pt x="1058" y="0"/>
                    <a:pt x="660" y="18"/>
                    <a:pt x="263" y="60"/>
                  </a:cubicBezTo>
                  <a:lnTo>
                    <a:pt x="1" y="60"/>
                  </a:lnTo>
                  <a:cubicBezTo>
                    <a:pt x="37" y="3189"/>
                    <a:pt x="417" y="6353"/>
                    <a:pt x="1095" y="9436"/>
                  </a:cubicBezTo>
                  <a:cubicBezTo>
                    <a:pt x="1466" y="9400"/>
                    <a:pt x="1692" y="9364"/>
                    <a:pt x="2107" y="9327"/>
                  </a:cubicBezTo>
                  <a:cubicBezTo>
                    <a:pt x="2107" y="9327"/>
                    <a:pt x="1963" y="6687"/>
                    <a:pt x="1963" y="6425"/>
                  </a:cubicBezTo>
                  <a:cubicBezTo>
                    <a:pt x="1881" y="5331"/>
                    <a:pt x="1918" y="4283"/>
                    <a:pt x="1918" y="3189"/>
                  </a:cubicBezTo>
                  <a:cubicBezTo>
                    <a:pt x="1918" y="2131"/>
                    <a:pt x="1999" y="1073"/>
                    <a:pt x="2261" y="24"/>
                  </a:cubicBezTo>
                  <a:cubicBezTo>
                    <a:pt x="1995" y="9"/>
                    <a:pt x="1723" y="0"/>
                    <a:pt x="1447" y="0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13"/>
            <p:cNvSpPr/>
            <p:nvPr/>
          </p:nvSpPr>
          <p:spPr>
            <a:xfrm>
              <a:off x="3392975" y="2462950"/>
              <a:ext cx="74600" cy="68850"/>
            </a:xfrm>
            <a:custGeom>
              <a:rect b="b" l="l" r="r" t="t"/>
              <a:pathLst>
                <a:path extrusionOk="0" h="2754" w="2984">
                  <a:moveTo>
                    <a:pt x="2301" y="0"/>
                  </a:moveTo>
                  <a:cubicBezTo>
                    <a:pt x="1977" y="0"/>
                    <a:pt x="1624" y="256"/>
                    <a:pt x="1583" y="566"/>
                  </a:cubicBezTo>
                  <a:cubicBezTo>
                    <a:pt x="1546" y="683"/>
                    <a:pt x="1736" y="1768"/>
                    <a:pt x="1700" y="1768"/>
                  </a:cubicBezTo>
                  <a:cubicBezTo>
                    <a:pt x="1357" y="1813"/>
                    <a:pt x="950" y="1849"/>
                    <a:pt x="606" y="1994"/>
                  </a:cubicBezTo>
                  <a:cubicBezTo>
                    <a:pt x="416" y="2112"/>
                    <a:pt x="226" y="2220"/>
                    <a:pt x="82" y="2410"/>
                  </a:cubicBezTo>
                  <a:cubicBezTo>
                    <a:pt x="0" y="2527"/>
                    <a:pt x="82" y="2717"/>
                    <a:pt x="226" y="2717"/>
                  </a:cubicBezTo>
                  <a:cubicBezTo>
                    <a:pt x="416" y="2753"/>
                    <a:pt x="606" y="2753"/>
                    <a:pt x="760" y="2753"/>
                  </a:cubicBezTo>
                  <a:cubicBezTo>
                    <a:pt x="1022" y="2753"/>
                    <a:pt x="1248" y="2717"/>
                    <a:pt x="1474" y="2717"/>
                  </a:cubicBezTo>
                  <a:lnTo>
                    <a:pt x="1736" y="2717"/>
                  </a:lnTo>
                  <a:cubicBezTo>
                    <a:pt x="1772" y="2672"/>
                    <a:pt x="1809" y="2672"/>
                    <a:pt x="1809" y="2672"/>
                  </a:cubicBezTo>
                  <a:cubicBezTo>
                    <a:pt x="2188" y="2636"/>
                    <a:pt x="2604" y="2564"/>
                    <a:pt x="2984" y="2410"/>
                  </a:cubicBezTo>
                  <a:cubicBezTo>
                    <a:pt x="2984" y="2075"/>
                    <a:pt x="2866" y="1813"/>
                    <a:pt x="2794" y="1470"/>
                  </a:cubicBezTo>
                  <a:cubicBezTo>
                    <a:pt x="2713" y="1090"/>
                    <a:pt x="2676" y="719"/>
                    <a:pt x="2640" y="339"/>
                  </a:cubicBezTo>
                  <a:cubicBezTo>
                    <a:pt x="2604" y="150"/>
                    <a:pt x="2568" y="5"/>
                    <a:pt x="2378" y="5"/>
                  </a:cubicBezTo>
                  <a:cubicBezTo>
                    <a:pt x="2353" y="2"/>
                    <a:pt x="2327" y="0"/>
                    <a:pt x="2301" y="0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13"/>
            <p:cNvSpPr/>
            <p:nvPr/>
          </p:nvSpPr>
          <p:spPr>
            <a:xfrm>
              <a:off x="3318600" y="2139850"/>
              <a:ext cx="169550" cy="215800"/>
            </a:xfrm>
            <a:custGeom>
              <a:rect b="b" l="l" r="r" t="t"/>
              <a:pathLst>
                <a:path extrusionOk="0" h="8632" w="6782">
                  <a:moveTo>
                    <a:pt x="1357" y="0"/>
                  </a:moveTo>
                  <a:lnTo>
                    <a:pt x="1357" y="0"/>
                  </a:lnTo>
                  <a:cubicBezTo>
                    <a:pt x="905" y="1320"/>
                    <a:pt x="570" y="2676"/>
                    <a:pt x="308" y="4033"/>
                  </a:cubicBezTo>
                  <a:cubicBezTo>
                    <a:pt x="118" y="5244"/>
                    <a:pt x="118" y="6329"/>
                    <a:pt x="37" y="7541"/>
                  </a:cubicBezTo>
                  <a:cubicBezTo>
                    <a:pt x="1" y="7875"/>
                    <a:pt x="227" y="8137"/>
                    <a:pt x="489" y="8255"/>
                  </a:cubicBezTo>
                  <a:cubicBezTo>
                    <a:pt x="760" y="8363"/>
                    <a:pt x="1022" y="8445"/>
                    <a:pt x="1285" y="8481"/>
                  </a:cubicBezTo>
                  <a:cubicBezTo>
                    <a:pt x="1829" y="8581"/>
                    <a:pt x="2384" y="8632"/>
                    <a:pt x="2936" y="8632"/>
                  </a:cubicBezTo>
                  <a:cubicBezTo>
                    <a:pt x="3228" y="8632"/>
                    <a:pt x="3519" y="8617"/>
                    <a:pt x="3807" y="8589"/>
                  </a:cubicBezTo>
                  <a:cubicBezTo>
                    <a:pt x="4603" y="8517"/>
                    <a:pt x="5425" y="8408"/>
                    <a:pt x="6221" y="8137"/>
                  </a:cubicBezTo>
                  <a:cubicBezTo>
                    <a:pt x="6556" y="8029"/>
                    <a:pt x="6782" y="7685"/>
                    <a:pt x="6709" y="7351"/>
                  </a:cubicBezTo>
                  <a:cubicBezTo>
                    <a:pt x="6447" y="5922"/>
                    <a:pt x="5805" y="3436"/>
                    <a:pt x="5733" y="3092"/>
                  </a:cubicBezTo>
                  <a:cubicBezTo>
                    <a:pt x="5579" y="2604"/>
                    <a:pt x="5507" y="1664"/>
                    <a:pt x="5127" y="1284"/>
                  </a:cubicBezTo>
                  <a:cubicBezTo>
                    <a:pt x="4675" y="832"/>
                    <a:pt x="3545" y="950"/>
                    <a:pt x="2975" y="868"/>
                  </a:cubicBezTo>
                  <a:cubicBezTo>
                    <a:pt x="2772" y="868"/>
                    <a:pt x="2575" y="859"/>
                    <a:pt x="2382" y="859"/>
                  </a:cubicBezTo>
                  <a:cubicBezTo>
                    <a:pt x="2189" y="859"/>
                    <a:pt x="1999" y="868"/>
                    <a:pt x="1809" y="904"/>
                  </a:cubicBezTo>
                  <a:cubicBezTo>
                    <a:pt x="1475" y="986"/>
                    <a:pt x="1249" y="1176"/>
                    <a:pt x="1059" y="1438"/>
                  </a:cubicBezTo>
                  <a:lnTo>
                    <a:pt x="1357" y="0"/>
                  </a:ln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13"/>
            <p:cNvSpPr/>
            <p:nvPr/>
          </p:nvSpPr>
          <p:spPr>
            <a:xfrm>
              <a:off x="3311150" y="2506225"/>
              <a:ext cx="74375" cy="24675"/>
            </a:xfrm>
            <a:custGeom>
              <a:rect b="b" l="l" r="r" t="t"/>
              <a:pathLst>
                <a:path extrusionOk="0" h="987" w="2975">
                  <a:moveTo>
                    <a:pt x="2903" y="1"/>
                  </a:moveTo>
                  <a:cubicBezTo>
                    <a:pt x="2559" y="82"/>
                    <a:pt x="2261" y="263"/>
                    <a:pt x="2035" y="489"/>
                  </a:cubicBezTo>
                  <a:cubicBezTo>
                    <a:pt x="2071" y="453"/>
                    <a:pt x="1583" y="191"/>
                    <a:pt x="1547" y="155"/>
                  </a:cubicBezTo>
                  <a:cubicBezTo>
                    <a:pt x="1465" y="118"/>
                    <a:pt x="1393" y="82"/>
                    <a:pt x="1320" y="82"/>
                  </a:cubicBezTo>
                  <a:cubicBezTo>
                    <a:pt x="1094" y="82"/>
                    <a:pt x="868" y="118"/>
                    <a:pt x="642" y="191"/>
                  </a:cubicBezTo>
                  <a:cubicBezTo>
                    <a:pt x="453" y="263"/>
                    <a:pt x="227" y="417"/>
                    <a:pt x="73" y="570"/>
                  </a:cubicBezTo>
                  <a:cubicBezTo>
                    <a:pt x="1" y="679"/>
                    <a:pt x="73" y="869"/>
                    <a:pt x="227" y="869"/>
                  </a:cubicBezTo>
                  <a:cubicBezTo>
                    <a:pt x="380" y="905"/>
                    <a:pt x="561" y="941"/>
                    <a:pt x="751" y="941"/>
                  </a:cubicBezTo>
                  <a:cubicBezTo>
                    <a:pt x="977" y="986"/>
                    <a:pt x="1203" y="986"/>
                    <a:pt x="1429" y="986"/>
                  </a:cubicBezTo>
                  <a:lnTo>
                    <a:pt x="1809" y="986"/>
                  </a:lnTo>
                  <a:cubicBezTo>
                    <a:pt x="2188" y="941"/>
                    <a:pt x="2595" y="905"/>
                    <a:pt x="2975" y="796"/>
                  </a:cubicBezTo>
                  <a:cubicBezTo>
                    <a:pt x="2975" y="534"/>
                    <a:pt x="2939" y="263"/>
                    <a:pt x="29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13"/>
            <p:cNvSpPr/>
            <p:nvPr/>
          </p:nvSpPr>
          <p:spPr>
            <a:xfrm>
              <a:off x="3392975" y="2504425"/>
              <a:ext cx="74600" cy="27375"/>
            </a:xfrm>
            <a:custGeom>
              <a:rect b="b" l="l" r="r" t="t"/>
              <a:pathLst>
                <a:path extrusionOk="0" h="1095" w="2984">
                  <a:moveTo>
                    <a:pt x="2830" y="0"/>
                  </a:moveTo>
                  <a:cubicBezTo>
                    <a:pt x="2532" y="109"/>
                    <a:pt x="2224" y="263"/>
                    <a:pt x="2035" y="525"/>
                  </a:cubicBezTo>
                  <a:cubicBezTo>
                    <a:pt x="2035" y="489"/>
                    <a:pt x="1546" y="263"/>
                    <a:pt x="1510" y="227"/>
                  </a:cubicBezTo>
                  <a:cubicBezTo>
                    <a:pt x="1438" y="227"/>
                    <a:pt x="1357" y="190"/>
                    <a:pt x="1284" y="154"/>
                  </a:cubicBezTo>
                  <a:cubicBezTo>
                    <a:pt x="1058" y="190"/>
                    <a:pt x="832" y="263"/>
                    <a:pt x="606" y="335"/>
                  </a:cubicBezTo>
                  <a:cubicBezTo>
                    <a:pt x="416" y="453"/>
                    <a:pt x="226" y="561"/>
                    <a:pt x="82" y="751"/>
                  </a:cubicBezTo>
                  <a:cubicBezTo>
                    <a:pt x="0" y="868"/>
                    <a:pt x="82" y="1058"/>
                    <a:pt x="226" y="1058"/>
                  </a:cubicBezTo>
                  <a:cubicBezTo>
                    <a:pt x="416" y="1094"/>
                    <a:pt x="606" y="1094"/>
                    <a:pt x="760" y="1094"/>
                  </a:cubicBezTo>
                  <a:cubicBezTo>
                    <a:pt x="1022" y="1094"/>
                    <a:pt x="1248" y="1058"/>
                    <a:pt x="1474" y="1058"/>
                  </a:cubicBezTo>
                  <a:lnTo>
                    <a:pt x="1736" y="1058"/>
                  </a:lnTo>
                  <a:cubicBezTo>
                    <a:pt x="1772" y="1013"/>
                    <a:pt x="1809" y="1013"/>
                    <a:pt x="1809" y="1013"/>
                  </a:cubicBezTo>
                  <a:cubicBezTo>
                    <a:pt x="2188" y="977"/>
                    <a:pt x="2604" y="905"/>
                    <a:pt x="2984" y="751"/>
                  </a:cubicBezTo>
                  <a:cubicBezTo>
                    <a:pt x="2984" y="489"/>
                    <a:pt x="2903" y="263"/>
                    <a:pt x="28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13"/>
            <p:cNvSpPr/>
            <p:nvPr/>
          </p:nvSpPr>
          <p:spPr>
            <a:xfrm>
              <a:off x="3387325" y="1835400"/>
              <a:ext cx="65125" cy="55850"/>
            </a:xfrm>
            <a:custGeom>
              <a:rect b="b" l="l" r="r" t="t"/>
              <a:pathLst>
                <a:path extrusionOk="0" h="2234" w="2605">
                  <a:moveTo>
                    <a:pt x="1286" y="1"/>
                  </a:moveTo>
                  <a:cubicBezTo>
                    <a:pt x="1061" y="1"/>
                    <a:pt x="809" y="46"/>
                    <a:pt x="642" y="127"/>
                  </a:cubicBezTo>
                  <a:cubicBezTo>
                    <a:pt x="272" y="317"/>
                    <a:pt x="82" y="732"/>
                    <a:pt x="46" y="1103"/>
                  </a:cubicBezTo>
                  <a:cubicBezTo>
                    <a:pt x="0" y="1329"/>
                    <a:pt x="46" y="1600"/>
                    <a:pt x="154" y="1826"/>
                  </a:cubicBezTo>
                  <a:lnTo>
                    <a:pt x="1474" y="2233"/>
                  </a:lnTo>
                  <a:cubicBezTo>
                    <a:pt x="1854" y="2233"/>
                    <a:pt x="2261" y="2007"/>
                    <a:pt x="2450" y="1709"/>
                  </a:cubicBezTo>
                  <a:cubicBezTo>
                    <a:pt x="2604" y="1447"/>
                    <a:pt x="2568" y="995"/>
                    <a:pt x="2450" y="732"/>
                  </a:cubicBezTo>
                  <a:cubicBezTo>
                    <a:pt x="2261" y="353"/>
                    <a:pt x="1926" y="91"/>
                    <a:pt x="1510" y="18"/>
                  </a:cubicBezTo>
                  <a:cubicBezTo>
                    <a:pt x="1442" y="6"/>
                    <a:pt x="1366" y="1"/>
                    <a:pt x="1286" y="1"/>
                  </a:cubicBezTo>
                  <a:close/>
                </a:path>
              </a:pathLst>
            </a:custGeom>
            <a:solidFill>
              <a:srgbClr val="A7A7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13"/>
            <p:cNvSpPr/>
            <p:nvPr/>
          </p:nvSpPr>
          <p:spPr>
            <a:xfrm>
              <a:off x="3465525" y="2205900"/>
              <a:ext cx="59475" cy="318825"/>
            </a:xfrm>
            <a:custGeom>
              <a:rect b="b" l="l" r="r" t="t"/>
              <a:pathLst>
                <a:path extrusionOk="0" h="12753" w="2379">
                  <a:moveTo>
                    <a:pt x="1233" y="1"/>
                  </a:moveTo>
                  <a:cubicBezTo>
                    <a:pt x="906" y="1"/>
                    <a:pt x="590" y="167"/>
                    <a:pt x="380" y="450"/>
                  </a:cubicBezTo>
                  <a:cubicBezTo>
                    <a:pt x="1" y="975"/>
                    <a:pt x="118" y="1807"/>
                    <a:pt x="118" y="2412"/>
                  </a:cubicBezTo>
                  <a:lnTo>
                    <a:pt x="118" y="4971"/>
                  </a:lnTo>
                  <a:cubicBezTo>
                    <a:pt x="190" y="7529"/>
                    <a:pt x="263" y="10061"/>
                    <a:pt x="263" y="12583"/>
                  </a:cubicBezTo>
                  <a:cubicBezTo>
                    <a:pt x="263" y="12696"/>
                    <a:pt x="349" y="12753"/>
                    <a:pt x="434" y="12753"/>
                  </a:cubicBezTo>
                  <a:cubicBezTo>
                    <a:pt x="520" y="12753"/>
                    <a:pt x="606" y="12696"/>
                    <a:pt x="606" y="12583"/>
                  </a:cubicBezTo>
                  <a:cubicBezTo>
                    <a:pt x="606" y="10395"/>
                    <a:pt x="534" y="8171"/>
                    <a:pt x="453" y="5947"/>
                  </a:cubicBezTo>
                  <a:cubicBezTo>
                    <a:pt x="453" y="4636"/>
                    <a:pt x="416" y="3353"/>
                    <a:pt x="416" y="2033"/>
                  </a:cubicBezTo>
                  <a:cubicBezTo>
                    <a:pt x="416" y="1472"/>
                    <a:pt x="344" y="523"/>
                    <a:pt x="1058" y="342"/>
                  </a:cubicBezTo>
                  <a:cubicBezTo>
                    <a:pt x="1130" y="319"/>
                    <a:pt x="1198" y="308"/>
                    <a:pt x="1261" y="308"/>
                  </a:cubicBezTo>
                  <a:cubicBezTo>
                    <a:pt x="1822" y="308"/>
                    <a:pt x="2031" y="1145"/>
                    <a:pt x="1999" y="1617"/>
                  </a:cubicBezTo>
                  <a:cubicBezTo>
                    <a:pt x="1981" y="1725"/>
                    <a:pt x="2041" y="1773"/>
                    <a:pt x="2111" y="1773"/>
                  </a:cubicBezTo>
                  <a:cubicBezTo>
                    <a:pt x="2188" y="1773"/>
                    <a:pt x="2278" y="1716"/>
                    <a:pt x="2297" y="1617"/>
                  </a:cubicBezTo>
                  <a:cubicBezTo>
                    <a:pt x="2378" y="1128"/>
                    <a:pt x="2225" y="523"/>
                    <a:pt x="1809" y="188"/>
                  </a:cubicBezTo>
                  <a:cubicBezTo>
                    <a:pt x="1626" y="60"/>
                    <a:pt x="1428" y="1"/>
                    <a:pt x="1233" y="1"/>
                  </a:cubicBezTo>
                  <a:close/>
                </a:path>
              </a:pathLst>
            </a:custGeom>
            <a:solidFill>
              <a:srgbClr val="98A0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13"/>
            <p:cNvSpPr/>
            <p:nvPr/>
          </p:nvSpPr>
          <p:spPr>
            <a:xfrm>
              <a:off x="3461900" y="2203125"/>
              <a:ext cx="65800" cy="68450"/>
            </a:xfrm>
            <a:custGeom>
              <a:rect b="b" l="l" r="r" t="t"/>
              <a:pathLst>
                <a:path extrusionOk="0" h="2738" w="2632">
                  <a:moveTo>
                    <a:pt x="1357" y="1"/>
                  </a:moveTo>
                  <a:cubicBezTo>
                    <a:pt x="860" y="37"/>
                    <a:pt x="453" y="299"/>
                    <a:pt x="263" y="715"/>
                  </a:cubicBezTo>
                  <a:cubicBezTo>
                    <a:pt x="1" y="1239"/>
                    <a:pt x="146" y="1918"/>
                    <a:pt x="146" y="2487"/>
                  </a:cubicBezTo>
                  <a:cubicBezTo>
                    <a:pt x="127" y="2654"/>
                    <a:pt x="249" y="2738"/>
                    <a:pt x="376" y="2738"/>
                  </a:cubicBezTo>
                  <a:cubicBezTo>
                    <a:pt x="503" y="2738"/>
                    <a:pt x="634" y="2654"/>
                    <a:pt x="634" y="2487"/>
                  </a:cubicBezTo>
                  <a:cubicBezTo>
                    <a:pt x="679" y="1845"/>
                    <a:pt x="372" y="787"/>
                    <a:pt x="1239" y="525"/>
                  </a:cubicBezTo>
                  <a:cubicBezTo>
                    <a:pt x="1290" y="513"/>
                    <a:pt x="1343" y="507"/>
                    <a:pt x="1397" y="507"/>
                  </a:cubicBezTo>
                  <a:cubicBezTo>
                    <a:pt x="1660" y="507"/>
                    <a:pt x="1938" y="650"/>
                    <a:pt x="2035" y="905"/>
                  </a:cubicBezTo>
                  <a:cubicBezTo>
                    <a:pt x="2107" y="1203"/>
                    <a:pt x="2035" y="1502"/>
                    <a:pt x="2071" y="1809"/>
                  </a:cubicBezTo>
                  <a:cubicBezTo>
                    <a:pt x="2071" y="1958"/>
                    <a:pt x="2202" y="2033"/>
                    <a:pt x="2329" y="2033"/>
                  </a:cubicBezTo>
                  <a:cubicBezTo>
                    <a:pt x="2455" y="2033"/>
                    <a:pt x="2578" y="1958"/>
                    <a:pt x="2559" y="1809"/>
                  </a:cubicBezTo>
                  <a:cubicBezTo>
                    <a:pt x="2523" y="1393"/>
                    <a:pt x="2632" y="941"/>
                    <a:pt x="2442" y="598"/>
                  </a:cubicBezTo>
                  <a:cubicBezTo>
                    <a:pt x="2216" y="182"/>
                    <a:pt x="1764" y="1"/>
                    <a:pt x="1357" y="1"/>
                  </a:cubicBezTo>
                  <a:close/>
                </a:path>
              </a:pathLst>
            </a:custGeom>
            <a:solidFill>
              <a:srgbClr val="7254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13"/>
            <p:cNvSpPr/>
            <p:nvPr/>
          </p:nvSpPr>
          <p:spPr>
            <a:xfrm>
              <a:off x="3468475" y="2507125"/>
              <a:ext cx="14925" cy="20825"/>
            </a:xfrm>
            <a:custGeom>
              <a:rect b="b" l="l" r="r" t="t"/>
              <a:pathLst>
                <a:path extrusionOk="0" h="833" w="597">
                  <a:moveTo>
                    <a:pt x="298" y="1"/>
                  </a:moveTo>
                  <a:cubicBezTo>
                    <a:pt x="145" y="1"/>
                    <a:pt x="0" y="155"/>
                    <a:pt x="0" y="308"/>
                  </a:cubicBezTo>
                  <a:lnTo>
                    <a:pt x="0" y="534"/>
                  </a:lnTo>
                  <a:cubicBezTo>
                    <a:pt x="0" y="679"/>
                    <a:pt x="145" y="833"/>
                    <a:pt x="298" y="833"/>
                  </a:cubicBezTo>
                  <a:cubicBezTo>
                    <a:pt x="452" y="833"/>
                    <a:pt x="597" y="679"/>
                    <a:pt x="597" y="534"/>
                  </a:cubicBezTo>
                  <a:lnTo>
                    <a:pt x="597" y="308"/>
                  </a:lnTo>
                  <a:cubicBezTo>
                    <a:pt x="597" y="155"/>
                    <a:pt x="452" y="1"/>
                    <a:pt x="298" y="1"/>
                  </a:cubicBezTo>
                  <a:close/>
                </a:path>
              </a:pathLst>
            </a:custGeom>
            <a:solidFill>
              <a:srgbClr val="7254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13"/>
            <p:cNvSpPr/>
            <p:nvPr/>
          </p:nvSpPr>
          <p:spPr>
            <a:xfrm>
              <a:off x="3468475" y="2174875"/>
              <a:ext cx="46125" cy="57450"/>
            </a:xfrm>
            <a:custGeom>
              <a:rect b="b" l="l" r="r" t="t"/>
              <a:pathLst>
                <a:path extrusionOk="0" h="2298" w="1845">
                  <a:moveTo>
                    <a:pt x="1429" y="1"/>
                  </a:moveTo>
                  <a:lnTo>
                    <a:pt x="561" y="335"/>
                  </a:lnTo>
                  <a:cubicBezTo>
                    <a:pt x="678" y="597"/>
                    <a:pt x="597" y="941"/>
                    <a:pt x="371" y="1167"/>
                  </a:cubicBezTo>
                  <a:cubicBezTo>
                    <a:pt x="262" y="1239"/>
                    <a:pt x="72" y="1357"/>
                    <a:pt x="0" y="1502"/>
                  </a:cubicBezTo>
                  <a:lnTo>
                    <a:pt x="0" y="1538"/>
                  </a:lnTo>
                  <a:cubicBezTo>
                    <a:pt x="0" y="1573"/>
                    <a:pt x="20" y="1586"/>
                    <a:pt x="46" y="1586"/>
                  </a:cubicBezTo>
                  <a:cubicBezTo>
                    <a:pt x="80" y="1586"/>
                    <a:pt x="124" y="1563"/>
                    <a:pt x="145" y="1538"/>
                  </a:cubicBezTo>
                  <a:cubicBezTo>
                    <a:pt x="331" y="1431"/>
                    <a:pt x="483" y="1316"/>
                    <a:pt x="668" y="1209"/>
                  </a:cubicBezTo>
                  <a:lnTo>
                    <a:pt x="668" y="1209"/>
                  </a:lnTo>
                  <a:cubicBezTo>
                    <a:pt x="642" y="1241"/>
                    <a:pt x="642" y="1397"/>
                    <a:pt x="642" y="1429"/>
                  </a:cubicBezTo>
                  <a:lnTo>
                    <a:pt x="642" y="1728"/>
                  </a:lnTo>
                  <a:lnTo>
                    <a:pt x="642" y="1954"/>
                  </a:lnTo>
                  <a:cubicBezTo>
                    <a:pt x="678" y="2035"/>
                    <a:pt x="642" y="2143"/>
                    <a:pt x="678" y="2180"/>
                  </a:cubicBezTo>
                  <a:cubicBezTo>
                    <a:pt x="693" y="2195"/>
                    <a:pt x="707" y="2202"/>
                    <a:pt x="720" y="2202"/>
                  </a:cubicBezTo>
                  <a:cubicBezTo>
                    <a:pt x="807" y="2202"/>
                    <a:pt x="868" y="1913"/>
                    <a:pt x="868" y="1881"/>
                  </a:cubicBezTo>
                  <a:cubicBezTo>
                    <a:pt x="904" y="1691"/>
                    <a:pt x="904" y="1538"/>
                    <a:pt x="904" y="1357"/>
                  </a:cubicBezTo>
                  <a:cubicBezTo>
                    <a:pt x="904" y="1502"/>
                    <a:pt x="904" y="1655"/>
                    <a:pt x="940" y="1845"/>
                  </a:cubicBezTo>
                  <a:cubicBezTo>
                    <a:pt x="940" y="1917"/>
                    <a:pt x="976" y="1990"/>
                    <a:pt x="976" y="2071"/>
                  </a:cubicBezTo>
                  <a:cubicBezTo>
                    <a:pt x="976" y="2143"/>
                    <a:pt x="976" y="2216"/>
                    <a:pt x="1013" y="2261"/>
                  </a:cubicBezTo>
                  <a:cubicBezTo>
                    <a:pt x="1049" y="2297"/>
                    <a:pt x="1094" y="2297"/>
                    <a:pt x="1094" y="2297"/>
                  </a:cubicBezTo>
                  <a:lnTo>
                    <a:pt x="1130" y="2261"/>
                  </a:lnTo>
                  <a:cubicBezTo>
                    <a:pt x="1166" y="2143"/>
                    <a:pt x="1166" y="1990"/>
                    <a:pt x="1166" y="1881"/>
                  </a:cubicBezTo>
                  <a:lnTo>
                    <a:pt x="1166" y="1429"/>
                  </a:lnTo>
                  <a:cubicBezTo>
                    <a:pt x="1166" y="1583"/>
                    <a:pt x="1203" y="1691"/>
                    <a:pt x="1239" y="1845"/>
                  </a:cubicBezTo>
                  <a:cubicBezTo>
                    <a:pt x="1275" y="1990"/>
                    <a:pt x="1320" y="2107"/>
                    <a:pt x="1392" y="2216"/>
                  </a:cubicBezTo>
                  <a:cubicBezTo>
                    <a:pt x="1392" y="2261"/>
                    <a:pt x="1429" y="2261"/>
                    <a:pt x="1429" y="2297"/>
                  </a:cubicBezTo>
                  <a:cubicBezTo>
                    <a:pt x="1546" y="2297"/>
                    <a:pt x="1465" y="2071"/>
                    <a:pt x="1465" y="2035"/>
                  </a:cubicBezTo>
                  <a:cubicBezTo>
                    <a:pt x="1429" y="1845"/>
                    <a:pt x="1356" y="1619"/>
                    <a:pt x="1320" y="1393"/>
                  </a:cubicBezTo>
                  <a:lnTo>
                    <a:pt x="1320" y="1393"/>
                  </a:lnTo>
                  <a:cubicBezTo>
                    <a:pt x="1392" y="1619"/>
                    <a:pt x="1546" y="1764"/>
                    <a:pt x="1772" y="1881"/>
                  </a:cubicBezTo>
                  <a:lnTo>
                    <a:pt x="1808" y="1881"/>
                  </a:lnTo>
                  <a:lnTo>
                    <a:pt x="1808" y="1845"/>
                  </a:lnTo>
                  <a:cubicBezTo>
                    <a:pt x="1844" y="1764"/>
                    <a:pt x="1772" y="1728"/>
                    <a:pt x="1727" y="1655"/>
                  </a:cubicBezTo>
                  <a:cubicBezTo>
                    <a:pt x="1655" y="1583"/>
                    <a:pt x="1618" y="1502"/>
                    <a:pt x="1582" y="1393"/>
                  </a:cubicBezTo>
                  <a:cubicBezTo>
                    <a:pt x="1501" y="1239"/>
                    <a:pt x="1546" y="1013"/>
                    <a:pt x="1546" y="823"/>
                  </a:cubicBezTo>
                  <a:cubicBezTo>
                    <a:pt x="1546" y="561"/>
                    <a:pt x="1501" y="299"/>
                    <a:pt x="1429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13"/>
            <p:cNvSpPr/>
            <p:nvPr/>
          </p:nvSpPr>
          <p:spPr>
            <a:xfrm>
              <a:off x="3135075" y="1974175"/>
              <a:ext cx="72575" cy="54800"/>
            </a:xfrm>
            <a:custGeom>
              <a:rect b="b" l="l" r="r" t="t"/>
              <a:pathLst>
                <a:path extrusionOk="0" h="2192" w="2903">
                  <a:moveTo>
                    <a:pt x="1655" y="0"/>
                  </a:moveTo>
                  <a:cubicBezTo>
                    <a:pt x="1203" y="0"/>
                    <a:pt x="642" y="154"/>
                    <a:pt x="371" y="525"/>
                  </a:cubicBezTo>
                  <a:cubicBezTo>
                    <a:pt x="1" y="1094"/>
                    <a:pt x="227" y="1582"/>
                    <a:pt x="416" y="2152"/>
                  </a:cubicBezTo>
                  <a:cubicBezTo>
                    <a:pt x="430" y="2179"/>
                    <a:pt x="454" y="2191"/>
                    <a:pt x="476" y="2191"/>
                  </a:cubicBezTo>
                  <a:cubicBezTo>
                    <a:pt x="514" y="2191"/>
                    <a:pt x="548" y="2158"/>
                    <a:pt x="525" y="2107"/>
                  </a:cubicBezTo>
                  <a:cubicBezTo>
                    <a:pt x="416" y="1655"/>
                    <a:pt x="190" y="1248"/>
                    <a:pt x="416" y="796"/>
                  </a:cubicBezTo>
                  <a:cubicBezTo>
                    <a:pt x="597" y="299"/>
                    <a:pt x="1167" y="190"/>
                    <a:pt x="1655" y="154"/>
                  </a:cubicBezTo>
                  <a:cubicBezTo>
                    <a:pt x="1673" y="153"/>
                    <a:pt x="1690" y="153"/>
                    <a:pt x="1707" y="153"/>
                  </a:cubicBezTo>
                  <a:cubicBezTo>
                    <a:pt x="2571" y="153"/>
                    <a:pt x="2853" y="1037"/>
                    <a:pt x="2631" y="1772"/>
                  </a:cubicBezTo>
                  <a:cubicBezTo>
                    <a:pt x="2609" y="1817"/>
                    <a:pt x="2646" y="1848"/>
                    <a:pt x="2685" y="1848"/>
                  </a:cubicBezTo>
                  <a:cubicBezTo>
                    <a:pt x="2710" y="1848"/>
                    <a:pt x="2735" y="1836"/>
                    <a:pt x="2749" y="1809"/>
                  </a:cubicBezTo>
                  <a:cubicBezTo>
                    <a:pt x="2858" y="1429"/>
                    <a:pt x="2903" y="1022"/>
                    <a:pt x="2749" y="642"/>
                  </a:cubicBezTo>
                  <a:cubicBezTo>
                    <a:pt x="2523" y="190"/>
                    <a:pt x="2143" y="36"/>
                    <a:pt x="1655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13"/>
            <p:cNvSpPr/>
            <p:nvPr/>
          </p:nvSpPr>
          <p:spPr>
            <a:xfrm>
              <a:off x="3322450" y="1868850"/>
              <a:ext cx="121400" cy="75275"/>
            </a:xfrm>
            <a:custGeom>
              <a:rect b="b" l="l" r="r" t="t"/>
              <a:pathLst>
                <a:path extrusionOk="0" h="3011" w="4856">
                  <a:moveTo>
                    <a:pt x="2588" y="0"/>
                  </a:moveTo>
                  <a:cubicBezTo>
                    <a:pt x="2404" y="0"/>
                    <a:pt x="2230" y="34"/>
                    <a:pt x="2035" y="145"/>
                  </a:cubicBezTo>
                  <a:cubicBezTo>
                    <a:pt x="1914" y="110"/>
                    <a:pt x="1794" y="94"/>
                    <a:pt x="1676" y="94"/>
                  </a:cubicBezTo>
                  <a:cubicBezTo>
                    <a:pt x="1422" y="94"/>
                    <a:pt x="1175" y="169"/>
                    <a:pt x="941" y="299"/>
                  </a:cubicBezTo>
                  <a:cubicBezTo>
                    <a:pt x="453" y="525"/>
                    <a:pt x="227" y="940"/>
                    <a:pt x="109" y="1465"/>
                  </a:cubicBezTo>
                  <a:cubicBezTo>
                    <a:pt x="1" y="1989"/>
                    <a:pt x="73" y="2559"/>
                    <a:pt x="299" y="3011"/>
                  </a:cubicBezTo>
                  <a:lnTo>
                    <a:pt x="4747" y="2749"/>
                  </a:lnTo>
                  <a:cubicBezTo>
                    <a:pt x="4856" y="1953"/>
                    <a:pt x="4819" y="977"/>
                    <a:pt x="4141" y="443"/>
                  </a:cubicBezTo>
                  <a:cubicBezTo>
                    <a:pt x="4069" y="371"/>
                    <a:pt x="3951" y="335"/>
                    <a:pt x="3843" y="262"/>
                  </a:cubicBezTo>
                  <a:cubicBezTo>
                    <a:pt x="3581" y="145"/>
                    <a:pt x="3319" y="36"/>
                    <a:pt x="3011" y="36"/>
                  </a:cubicBezTo>
                  <a:cubicBezTo>
                    <a:pt x="2857" y="18"/>
                    <a:pt x="2720" y="0"/>
                    <a:pt x="2588" y="0"/>
                  </a:cubicBezTo>
                  <a:close/>
                </a:path>
              </a:pathLst>
            </a:custGeom>
            <a:solidFill>
              <a:srgbClr val="B7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13"/>
            <p:cNvSpPr/>
            <p:nvPr/>
          </p:nvSpPr>
          <p:spPr>
            <a:xfrm>
              <a:off x="3322450" y="1939375"/>
              <a:ext cx="12225" cy="18775"/>
            </a:xfrm>
            <a:custGeom>
              <a:rect b="b" l="l" r="r" t="t"/>
              <a:pathLst>
                <a:path extrusionOk="0" h="751" w="489">
                  <a:moveTo>
                    <a:pt x="73" y="0"/>
                  </a:moveTo>
                  <a:lnTo>
                    <a:pt x="73" y="36"/>
                  </a:lnTo>
                  <a:cubicBezTo>
                    <a:pt x="1" y="226"/>
                    <a:pt x="73" y="416"/>
                    <a:pt x="190" y="561"/>
                  </a:cubicBezTo>
                  <a:cubicBezTo>
                    <a:pt x="227" y="606"/>
                    <a:pt x="263" y="642"/>
                    <a:pt x="263" y="678"/>
                  </a:cubicBezTo>
                  <a:cubicBezTo>
                    <a:pt x="335" y="714"/>
                    <a:pt x="380" y="750"/>
                    <a:pt x="416" y="750"/>
                  </a:cubicBezTo>
                  <a:lnTo>
                    <a:pt x="489" y="750"/>
                  </a:lnTo>
                  <a:cubicBezTo>
                    <a:pt x="453" y="606"/>
                    <a:pt x="416" y="452"/>
                    <a:pt x="416" y="298"/>
                  </a:cubicBezTo>
                  <a:cubicBezTo>
                    <a:pt x="335" y="190"/>
                    <a:pt x="263" y="108"/>
                    <a:pt x="190" y="72"/>
                  </a:cubicBezTo>
                  <a:cubicBezTo>
                    <a:pt x="154" y="36"/>
                    <a:pt x="109" y="0"/>
                    <a:pt x="73" y="0"/>
                  </a:cubicBezTo>
                  <a:close/>
                </a:path>
              </a:pathLst>
            </a:custGeom>
            <a:solidFill>
              <a:srgbClr val="CA70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13"/>
            <p:cNvSpPr/>
            <p:nvPr/>
          </p:nvSpPr>
          <p:spPr>
            <a:xfrm>
              <a:off x="3324250" y="1939375"/>
              <a:ext cx="12250" cy="19675"/>
            </a:xfrm>
            <a:custGeom>
              <a:rect b="b" l="l" r="r" t="t"/>
              <a:pathLst>
                <a:path extrusionOk="0" h="787" w="490">
                  <a:moveTo>
                    <a:pt x="1" y="0"/>
                  </a:moveTo>
                  <a:cubicBezTo>
                    <a:pt x="1" y="0"/>
                    <a:pt x="37" y="0"/>
                    <a:pt x="118" y="72"/>
                  </a:cubicBezTo>
                  <a:cubicBezTo>
                    <a:pt x="191" y="108"/>
                    <a:pt x="308" y="190"/>
                    <a:pt x="344" y="298"/>
                  </a:cubicBezTo>
                  <a:cubicBezTo>
                    <a:pt x="417" y="452"/>
                    <a:pt x="417" y="561"/>
                    <a:pt x="453" y="642"/>
                  </a:cubicBezTo>
                  <a:cubicBezTo>
                    <a:pt x="453" y="750"/>
                    <a:pt x="489" y="787"/>
                    <a:pt x="489" y="787"/>
                  </a:cubicBezTo>
                  <a:lnTo>
                    <a:pt x="489" y="642"/>
                  </a:lnTo>
                  <a:cubicBezTo>
                    <a:pt x="489" y="561"/>
                    <a:pt x="453" y="416"/>
                    <a:pt x="417" y="298"/>
                  </a:cubicBezTo>
                  <a:cubicBezTo>
                    <a:pt x="344" y="154"/>
                    <a:pt x="227" y="72"/>
                    <a:pt x="155" y="36"/>
                  </a:cubicBezTo>
                  <a:cubicBezTo>
                    <a:pt x="8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13"/>
            <p:cNvSpPr/>
            <p:nvPr/>
          </p:nvSpPr>
          <p:spPr>
            <a:xfrm>
              <a:off x="3329000" y="1943200"/>
              <a:ext cx="5675" cy="12225"/>
            </a:xfrm>
            <a:custGeom>
              <a:rect b="b" l="l" r="r" t="t"/>
              <a:pathLst>
                <a:path extrusionOk="0" h="489" w="227">
                  <a:moveTo>
                    <a:pt x="73" y="1"/>
                  </a:moveTo>
                  <a:cubicBezTo>
                    <a:pt x="73" y="1"/>
                    <a:pt x="37" y="37"/>
                    <a:pt x="37" y="73"/>
                  </a:cubicBezTo>
                  <a:cubicBezTo>
                    <a:pt x="1" y="109"/>
                    <a:pt x="1" y="182"/>
                    <a:pt x="1" y="299"/>
                  </a:cubicBezTo>
                  <a:cubicBezTo>
                    <a:pt x="37" y="371"/>
                    <a:pt x="118" y="408"/>
                    <a:pt x="154" y="453"/>
                  </a:cubicBezTo>
                  <a:cubicBezTo>
                    <a:pt x="191" y="489"/>
                    <a:pt x="227" y="489"/>
                    <a:pt x="227" y="489"/>
                  </a:cubicBezTo>
                  <a:cubicBezTo>
                    <a:pt x="227" y="489"/>
                    <a:pt x="227" y="453"/>
                    <a:pt x="191" y="408"/>
                  </a:cubicBezTo>
                  <a:cubicBezTo>
                    <a:pt x="154" y="371"/>
                    <a:pt x="73" y="335"/>
                    <a:pt x="73" y="263"/>
                  </a:cubicBezTo>
                  <a:cubicBezTo>
                    <a:pt x="37" y="182"/>
                    <a:pt x="37" y="109"/>
                    <a:pt x="73" y="73"/>
                  </a:cubicBezTo>
                  <a:cubicBezTo>
                    <a:pt x="73" y="37"/>
                    <a:pt x="118" y="1"/>
                    <a:pt x="118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13"/>
            <p:cNvSpPr/>
            <p:nvPr/>
          </p:nvSpPr>
          <p:spPr>
            <a:xfrm>
              <a:off x="3344150" y="1975075"/>
              <a:ext cx="99700" cy="68800"/>
            </a:xfrm>
            <a:custGeom>
              <a:rect b="b" l="l" r="r" t="t"/>
              <a:pathLst>
                <a:path extrusionOk="0" h="2752" w="3988">
                  <a:moveTo>
                    <a:pt x="2179" y="0"/>
                  </a:moveTo>
                  <a:cubicBezTo>
                    <a:pt x="1845" y="0"/>
                    <a:pt x="1547" y="0"/>
                    <a:pt x="1203" y="37"/>
                  </a:cubicBezTo>
                  <a:cubicBezTo>
                    <a:pt x="1167" y="489"/>
                    <a:pt x="1203" y="941"/>
                    <a:pt x="1203" y="1357"/>
                  </a:cubicBezTo>
                  <a:cubicBezTo>
                    <a:pt x="1136" y="1351"/>
                    <a:pt x="1069" y="1348"/>
                    <a:pt x="1002" y="1348"/>
                  </a:cubicBezTo>
                  <a:cubicBezTo>
                    <a:pt x="654" y="1348"/>
                    <a:pt x="311" y="1429"/>
                    <a:pt x="0" y="1619"/>
                  </a:cubicBezTo>
                  <a:cubicBezTo>
                    <a:pt x="190" y="2035"/>
                    <a:pt x="561" y="2378"/>
                    <a:pt x="977" y="2568"/>
                  </a:cubicBezTo>
                  <a:cubicBezTo>
                    <a:pt x="1261" y="2691"/>
                    <a:pt x="1561" y="2752"/>
                    <a:pt x="1867" y="2752"/>
                  </a:cubicBezTo>
                  <a:cubicBezTo>
                    <a:pt x="2010" y="2752"/>
                    <a:pt x="2153" y="2739"/>
                    <a:pt x="2297" y="2713"/>
                  </a:cubicBezTo>
                  <a:cubicBezTo>
                    <a:pt x="2903" y="2640"/>
                    <a:pt x="3499" y="2297"/>
                    <a:pt x="3879" y="1809"/>
                  </a:cubicBezTo>
                  <a:cubicBezTo>
                    <a:pt x="3915" y="1736"/>
                    <a:pt x="3951" y="1664"/>
                    <a:pt x="3988" y="1583"/>
                  </a:cubicBezTo>
                  <a:cubicBezTo>
                    <a:pt x="3546" y="1362"/>
                    <a:pt x="3046" y="1276"/>
                    <a:pt x="2543" y="1276"/>
                  </a:cubicBezTo>
                  <a:cubicBezTo>
                    <a:pt x="2449" y="1276"/>
                    <a:pt x="2355" y="1279"/>
                    <a:pt x="2261" y="1284"/>
                  </a:cubicBezTo>
                  <a:cubicBezTo>
                    <a:pt x="2225" y="868"/>
                    <a:pt x="2225" y="416"/>
                    <a:pt x="2179" y="0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13"/>
            <p:cNvSpPr/>
            <p:nvPr/>
          </p:nvSpPr>
          <p:spPr>
            <a:xfrm>
              <a:off x="3219825" y="2007175"/>
              <a:ext cx="291825" cy="195925"/>
            </a:xfrm>
            <a:custGeom>
              <a:rect b="b" l="l" r="r" t="t"/>
              <a:pathLst>
                <a:path extrusionOk="0" h="7837" w="11673">
                  <a:moveTo>
                    <a:pt x="7758" y="0"/>
                  </a:moveTo>
                  <a:cubicBezTo>
                    <a:pt x="7758" y="36"/>
                    <a:pt x="7722" y="109"/>
                    <a:pt x="7722" y="190"/>
                  </a:cubicBezTo>
                  <a:cubicBezTo>
                    <a:pt x="7650" y="380"/>
                    <a:pt x="7532" y="525"/>
                    <a:pt x="7460" y="678"/>
                  </a:cubicBezTo>
                  <a:cubicBezTo>
                    <a:pt x="7234" y="941"/>
                    <a:pt x="6972" y="1203"/>
                    <a:pt x="6592" y="1203"/>
                  </a:cubicBezTo>
                  <a:cubicBezTo>
                    <a:pt x="6022" y="1167"/>
                    <a:pt x="5570" y="642"/>
                    <a:pt x="5615" y="73"/>
                  </a:cubicBezTo>
                  <a:lnTo>
                    <a:pt x="5615" y="73"/>
                  </a:lnTo>
                  <a:cubicBezTo>
                    <a:pt x="5426" y="109"/>
                    <a:pt x="5272" y="154"/>
                    <a:pt x="5163" y="226"/>
                  </a:cubicBezTo>
                  <a:cubicBezTo>
                    <a:pt x="4937" y="380"/>
                    <a:pt x="4711" y="525"/>
                    <a:pt x="4558" y="715"/>
                  </a:cubicBezTo>
                  <a:cubicBezTo>
                    <a:pt x="4485" y="787"/>
                    <a:pt x="4440" y="832"/>
                    <a:pt x="4404" y="868"/>
                  </a:cubicBezTo>
                  <a:cubicBezTo>
                    <a:pt x="4069" y="1284"/>
                    <a:pt x="3690" y="1655"/>
                    <a:pt x="3310" y="1998"/>
                  </a:cubicBezTo>
                  <a:cubicBezTo>
                    <a:pt x="2939" y="2333"/>
                    <a:pt x="2560" y="2676"/>
                    <a:pt x="2107" y="2939"/>
                  </a:cubicBezTo>
                  <a:cubicBezTo>
                    <a:pt x="1999" y="2975"/>
                    <a:pt x="1881" y="3047"/>
                    <a:pt x="1773" y="3092"/>
                  </a:cubicBezTo>
                  <a:cubicBezTo>
                    <a:pt x="1203" y="3391"/>
                    <a:pt x="598" y="3653"/>
                    <a:pt x="1" y="3807"/>
                  </a:cubicBezTo>
                  <a:cubicBezTo>
                    <a:pt x="37" y="4033"/>
                    <a:pt x="73" y="4222"/>
                    <a:pt x="146" y="4448"/>
                  </a:cubicBezTo>
                  <a:cubicBezTo>
                    <a:pt x="146" y="4521"/>
                    <a:pt x="146" y="4557"/>
                    <a:pt x="227" y="4629"/>
                  </a:cubicBezTo>
                  <a:cubicBezTo>
                    <a:pt x="263" y="4674"/>
                    <a:pt x="335" y="4711"/>
                    <a:pt x="417" y="4711"/>
                  </a:cubicBezTo>
                  <a:cubicBezTo>
                    <a:pt x="543" y="4733"/>
                    <a:pt x="674" y="4742"/>
                    <a:pt x="806" y="4742"/>
                  </a:cubicBezTo>
                  <a:cubicBezTo>
                    <a:pt x="1101" y="4742"/>
                    <a:pt x="1405" y="4699"/>
                    <a:pt x="1692" y="4674"/>
                  </a:cubicBezTo>
                  <a:cubicBezTo>
                    <a:pt x="1881" y="4674"/>
                    <a:pt x="2071" y="4674"/>
                    <a:pt x="2225" y="4629"/>
                  </a:cubicBezTo>
                  <a:cubicBezTo>
                    <a:pt x="2406" y="4557"/>
                    <a:pt x="2596" y="4485"/>
                    <a:pt x="2786" y="4403"/>
                  </a:cubicBezTo>
                  <a:cubicBezTo>
                    <a:pt x="2975" y="4295"/>
                    <a:pt x="3129" y="4259"/>
                    <a:pt x="3274" y="4141"/>
                  </a:cubicBezTo>
                  <a:cubicBezTo>
                    <a:pt x="3464" y="4033"/>
                    <a:pt x="3654" y="3915"/>
                    <a:pt x="3843" y="3807"/>
                  </a:cubicBezTo>
                  <a:cubicBezTo>
                    <a:pt x="3952" y="3725"/>
                    <a:pt x="4033" y="3653"/>
                    <a:pt x="4106" y="3617"/>
                  </a:cubicBezTo>
                  <a:cubicBezTo>
                    <a:pt x="4142" y="3581"/>
                    <a:pt x="4368" y="3427"/>
                    <a:pt x="4368" y="3427"/>
                  </a:cubicBezTo>
                  <a:cubicBezTo>
                    <a:pt x="4440" y="3689"/>
                    <a:pt x="4521" y="3951"/>
                    <a:pt x="4630" y="4177"/>
                  </a:cubicBezTo>
                  <a:cubicBezTo>
                    <a:pt x="4711" y="4295"/>
                    <a:pt x="4784" y="4403"/>
                    <a:pt x="4856" y="4485"/>
                  </a:cubicBezTo>
                  <a:cubicBezTo>
                    <a:pt x="4937" y="4557"/>
                    <a:pt x="5046" y="4674"/>
                    <a:pt x="5046" y="4783"/>
                  </a:cubicBezTo>
                  <a:lnTo>
                    <a:pt x="5046" y="4901"/>
                  </a:lnTo>
                  <a:cubicBezTo>
                    <a:pt x="4820" y="5759"/>
                    <a:pt x="4630" y="6591"/>
                    <a:pt x="4404" y="7459"/>
                  </a:cubicBezTo>
                  <a:cubicBezTo>
                    <a:pt x="4856" y="7649"/>
                    <a:pt x="5344" y="7721"/>
                    <a:pt x="5796" y="7757"/>
                  </a:cubicBezTo>
                  <a:cubicBezTo>
                    <a:pt x="6242" y="7811"/>
                    <a:pt x="6688" y="7837"/>
                    <a:pt x="7132" y="7837"/>
                  </a:cubicBezTo>
                  <a:cubicBezTo>
                    <a:pt x="7966" y="7837"/>
                    <a:pt x="8794" y="7745"/>
                    <a:pt x="9602" y="7568"/>
                  </a:cubicBezTo>
                  <a:cubicBezTo>
                    <a:pt x="9602" y="7568"/>
                    <a:pt x="9232" y="5759"/>
                    <a:pt x="9187" y="5533"/>
                  </a:cubicBezTo>
                  <a:cubicBezTo>
                    <a:pt x="9114" y="4711"/>
                    <a:pt x="9042" y="3843"/>
                    <a:pt x="9078" y="2975"/>
                  </a:cubicBezTo>
                  <a:lnTo>
                    <a:pt x="9078" y="2975"/>
                  </a:lnTo>
                  <a:cubicBezTo>
                    <a:pt x="9078" y="3047"/>
                    <a:pt x="9530" y="3273"/>
                    <a:pt x="9602" y="3318"/>
                  </a:cubicBezTo>
                  <a:cubicBezTo>
                    <a:pt x="9684" y="3427"/>
                    <a:pt x="9865" y="3544"/>
                    <a:pt x="9946" y="3689"/>
                  </a:cubicBezTo>
                  <a:cubicBezTo>
                    <a:pt x="10055" y="3879"/>
                    <a:pt x="10055" y="4295"/>
                    <a:pt x="10055" y="4521"/>
                  </a:cubicBezTo>
                  <a:cubicBezTo>
                    <a:pt x="10136" y="4855"/>
                    <a:pt x="10172" y="5199"/>
                    <a:pt x="10208" y="5533"/>
                  </a:cubicBezTo>
                  <a:cubicBezTo>
                    <a:pt x="10317" y="6067"/>
                    <a:pt x="10398" y="6519"/>
                    <a:pt x="10470" y="7079"/>
                  </a:cubicBezTo>
                  <a:cubicBezTo>
                    <a:pt x="10507" y="7197"/>
                    <a:pt x="10470" y="7269"/>
                    <a:pt x="10507" y="7342"/>
                  </a:cubicBezTo>
                  <a:cubicBezTo>
                    <a:pt x="10646" y="7371"/>
                    <a:pt x="10779" y="7385"/>
                    <a:pt x="10909" y="7385"/>
                  </a:cubicBezTo>
                  <a:cubicBezTo>
                    <a:pt x="11133" y="7385"/>
                    <a:pt x="11347" y="7344"/>
                    <a:pt x="11564" y="7269"/>
                  </a:cubicBezTo>
                  <a:cubicBezTo>
                    <a:pt x="11564" y="6890"/>
                    <a:pt x="11637" y="5985"/>
                    <a:pt x="11637" y="5913"/>
                  </a:cubicBezTo>
                  <a:cubicBezTo>
                    <a:pt x="11673" y="5271"/>
                    <a:pt x="11637" y="4783"/>
                    <a:pt x="11564" y="4141"/>
                  </a:cubicBezTo>
                  <a:cubicBezTo>
                    <a:pt x="11528" y="3807"/>
                    <a:pt x="11528" y="3427"/>
                    <a:pt x="11375" y="3092"/>
                  </a:cubicBezTo>
                  <a:cubicBezTo>
                    <a:pt x="11149" y="2713"/>
                    <a:pt x="10922" y="2333"/>
                    <a:pt x="10624" y="1998"/>
                  </a:cubicBezTo>
                  <a:cubicBezTo>
                    <a:pt x="10281" y="1582"/>
                    <a:pt x="9865" y="1203"/>
                    <a:pt x="9494" y="787"/>
                  </a:cubicBezTo>
                  <a:cubicBezTo>
                    <a:pt x="9376" y="715"/>
                    <a:pt x="9304" y="642"/>
                    <a:pt x="9232" y="525"/>
                  </a:cubicBezTo>
                  <a:cubicBezTo>
                    <a:pt x="9042" y="380"/>
                    <a:pt x="8924" y="190"/>
                    <a:pt x="8735" y="109"/>
                  </a:cubicBezTo>
                  <a:cubicBezTo>
                    <a:pt x="8400" y="36"/>
                    <a:pt x="8102" y="0"/>
                    <a:pt x="7758" y="0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13"/>
            <p:cNvSpPr/>
            <p:nvPr/>
          </p:nvSpPr>
          <p:spPr>
            <a:xfrm>
              <a:off x="3378050" y="2007175"/>
              <a:ext cx="40475" cy="47125"/>
            </a:xfrm>
            <a:custGeom>
              <a:rect b="b" l="l" r="r" t="t"/>
              <a:pathLst>
                <a:path extrusionOk="0" h="1885" w="1619">
                  <a:moveTo>
                    <a:pt x="1429" y="0"/>
                  </a:moveTo>
                  <a:cubicBezTo>
                    <a:pt x="1429" y="36"/>
                    <a:pt x="1393" y="109"/>
                    <a:pt x="1393" y="190"/>
                  </a:cubicBezTo>
                  <a:cubicBezTo>
                    <a:pt x="1321" y="380"/>
                    <a:pt x="1203" y="525"/>
                    <a:pt x="1131" y="678"/>
                  </a:cubicBezTo>
                  <a:cubicBezTo>
                    <a:pt x="905" y="941"/>
                    <a:pt x="643" y="1203"/>
                    <a:pt x="263" y="1203"/>
                  </a:cubicBezTo>
                  <a:cubicBezTo>
                    <a:pt x="191" y="1203"/>
                    <a:pt x="73" y="1167"/>
                    <a:pt x="1" y="1167"/>
                  </a:cubicBezTo>
                  <a:cubicBezTo>
                    <a:pt x="1" y="1284"/>
                    <a:pt x="37" y="1393"/>
                    <a:pt x="73" y="1510"/>
                  </a:cubicBezTo>
                  <a:cubicBezTo>
                    <a:pt x="145" y="1619"/>
                    <a:pt x="191" y="1772"/>
                    <a:pt x="299" y="1845"/>
                  </a:cubicBezTo>
                  <a:cubicBezTo>
                    <a:pt x="372" y="1872"/>
                    <a:pt x="444" y="1884"/>
                    <a:pt x="517" y="1884"/>
                  </a:cubicBezTo>
                  <a:cubicBezTo>
                    <a:pt x="634" y="1884"/>
                    <a:pt x="751" y="1853"/>
                    <a:pt x="869" y="1809"/>
                  </a:cubicBezTo>
                  <a:cubicBezTo>
                    <a:pt x="1095" y="1655"/>
                    <a:pt x="1239" y="1429"/>
                    <a:pt x="1393" y="1203"/>
                  </a:cubicBezTo>
                  <a:cubicBezTo>
                    <a:pt x="1547" y="832"/>
                    <a:pt x="1619" y="380"/>
                    <a:pt x="1501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13"/>
            <p:cNvSpPr/>
            <p:nvPr/>
          </p:nvSpPr>
          <p:spPr>
            <a:xfrm>
              <a:off x="3349800" y="2008975"/>
              <a:ext cx="28275" cy="42925"/>
            </a:xfrm>
            <a:custGeom>
              <a:rect b="b" l="l" r="r" t="t"/>
              <a:pathLst>
                <a:path extrusionOk="0" h="1717" w="1131">
                  <a:moveTo>
                    <a:pt x="416" y="1"/>
                  </a:moveTo>
                  <a:cubicBezTo>
                    <a:pt x="335" y="1"/>
                    <a:pt x="299" y="37"/>
                    <a:pt x="263" y="37"/>
                  </a:cubicBezTo>
                  <a:cubicBezTo>
                    <a:pt x="73" y="380"/>
                    <a:pt x="1" y="760"/>
                    <a:pt x="37" y="1131"/>
                  </a:cubicBezTo>
                  <a:cubicBezTo>
                    <a:pt x="37" y="1357"/>
                    <a:pt x="109" y="1583"/>
                    <a:pt x="263" y="1664"/>
                  </a:cubicBezTo>
                  <a:cubicBezTo>
                    <a:pt x="325" y="1700"/>
                    <a:pt x="396" y="1716"/>
                    <a:pt x="468" y="1716"/>
                  </a:cubicBezTo>
                  <a:cubicBezTo>
                    <a:pt x="614" y="1716"/>
                    <a:pt x="765" y="1650"/>
                    <a:pt x="868" y="1547"/>
                  </a:cubicBezTo>
                  <a:cubicBezTo>
                    <a:pt x="977" y="1438"/>
                    <a:pt x="1049" y="1248"/>
                    <a:pt x="1131" y="1095"/>
                  </a:cubicBezTo>
                  <a:cubicBezTo>
                    <a:pt x="715" y="941"/>
                    <a:pt x="371" y="489"/>
                    <a:pt x="416" y="1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13"/>
            <p:cNvSpPr/>
            <p:nvPr/>
          </p:nvSpPr>
          <p:spPr>
            <a:xfrm>
              <a:off x="3424175" y="2009875"/>
              <a:ext cx="22625" cy="73500"/>
            </a:xfrm>
            <a:custGeom>
              <a:rect b="b" l="l" r="r" t="t"/>
              <a:pathLst>
                <a:path extrusionOk="0" h="2940" w="905">
                  <a:moveTo>
                    <a:pt x="524" y="1"/>
                  </a:moveTo>
                  <a:cubicBezTo>
                    <a:pt x="488" y="1"/>
                    <a:pt x="488" y="1"/>
                    <a:pt x="452" y="46"/>
                  </a:cubicBezTo>
                  <a:cubicBezTo>
                    <a:pt x="380" y="118"/>
                    <a:pt x="298" y="191"/>
                    <a:pt x="226" y="344"/>
                  </a:cubicBezTo>
                  <a:cubicBezTo>
                    <a:pt x="154" y="498"/>
                    <a:pt x="109" y="679"/>
                    <a:pt x="72" y="905"/>
                  </a:cubicBezTo>
                  <a:cubicBezTo>
                    <a:pt x="36" y="1095"/>
                    <a:pt x="0" y="1357"/>
                    <a:pt x="36" y="1583"/>
                  </a:cubicBezTo>
                  <a:cubicBezTo>
                    <a:pt x="72" y="1854"/>
                    <a:pt x="109" y="2080"/>
                    <a:pt x="226" y="2261"/>
                  </a:cubicBezTo>
                  <a:cubicBezTo>
                    <a:pt x="298" y="2451"/>
                    <a:pt x="452" y="2605"/>
                    <a:pt x="561" y="2713"/>
                  </a:cubicBezTo>
                  <a:cubicBezTo>
                    <a:pt x="678" y="2831"/>
                    <a:pt x="787" y="2903"/>
                    <a:pt x="868" y="2939"/>
                  </a:cubicBezTo>
                  <a:lnTo>
                    <a:pt x="904" y="2939"/>
                  </a:lnTo>
                  <a:lnTo>
                    <a:pt x="904" y="2903"/>
                  </a:lnTo>
                  <a:cubicBezTo>
                    <a:pt x="832" y="2867"/>
                    <a:pt x="714" y="2794"/>
                    <a:pt x="606" y="2677"/>
                  </a:cubicBezTo>
                  <a:cubicBezTo>
                    <a:pt x="488" y="2568"/>
                    <a:pt x="380" y="2415"/>
                    <a:pt x="262" y="2225"/>
                  </a:cubicBezTo>
                  <a:cubicBezTo>
                    <a:pt x="190" y="2035"/>
                    <a:pt x="154" y="1809"/>
                    <a:pt x="109" y="1583"/>
                  </a:cubicBezTo>
                  <a:cubicBezTo>
                    <a:pt x="72" y="1357"/>
                    <a:pt x="109" y="1131"/>
                    <a:pt x="154" y="905"/>
                  </a:cubicBezTo>
                  <a:cubicBezTo>
                    <a:pt x="190" y="724"/>
                    <a:pt x="226" y="534"/>
                    <a:pt x="262" y="381"/>
                  </a:cubicBezTo>
                  <a:cubicBezTo>
                    <a:pt x="335" y="227"/>
                    <a:pt x="416" y="118"/>
                    <a:pt x="452" y="82"/>
                  </a:cubicBezTo>
                  <a:lnTo>
                    <a:pt x="524" y="1"/>
                  </a:ln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13"/>
            <p:cNvSpPr/>
            <p:nvPr/>
          </p:nvSpPr>
          <p:spPr>
            <a:xfrm>
              <a:off x="3448575" y="2083350"/>
              <a:ext cx="925" cy="1150"/>
            </a:xfrm>
            <a:custGeom>
              <a:rect b="b" l="l" r="r" t="t"/>
              <a:pathLst>
                <a:path extrusionOk="0" h="46" w="37">
                  <a:moveTo>
                    <a:pt x="0" y="0"/>
                  </a:moveTo>
                  <a:lnTo>
                    <a:pt x="37" y="45"/>
                  </a:ln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13"/>
            <p:cNvSpPr/>
            <p:nvPr/>
          </p:nvSpPr>
          <p:spPr>
            <a:xfrm>
              <a:off x="3327200" y="2017575"/>
              <a:ext cx="14950" cy="79125"/>
            </a:xfrm>
            <a:custGeom>
              <a:rect b="b" l="l" r="r" t="t"/>
              <a:pathLst>
                <a:path extrusionOk="0" h="3165" w="598">
                  <a:moveTo>
                    <a:pt x="561" y="0"/>
                  </a:moveTo>
                  <a:lnTo>
                    <a:pt x="525" y="36"/>
                  </a:lnTo>
                  <a:cubicBezTo>
                    <a:pt x="561" y="109"/>
                    <a:pt x="561" y="299"/>
                    <a:pt x="561" y="525"/>
                  </a:cubicBezTo>
                  <a:cubicBezTo>
                    <a:pt x="525" y="678"/>
                    <a:pt x="525" y="904"/>
                    <a:pt x="452" y="1130"/>
                  </a:cubicBezTo>
                  <a:cubicBezTo>
                    <a:pt x="416" y="1239"/>
                    <a:pt x="371" y="1356"/>
                    <a:pt x="335" y="1465"/>
                  </a:cubicBezTo>
                  <a:cubicBezTo>
                    <a:pt x="299" y="1582"/>
                    <a:pt x="263" y="1727"/>
                    <a:pt x="190" y="1845"/>
                  </a:cubicBezTo>
                  <a:cubicBezTo>
                    <a:pt x="109" y="2107"/>
                    <a:pt x="37" y="2333"/>
                    <a:pt x="37" y="2595"/>
                  </a:cubicBezTo>
                  <a:cubicBezTo>
                    <a:pt x="0" y="2749"/>
                    <a:pt x="37" y="2902"/>
                    <a:pt x="73" y="3011"/>
                  </a:cubicBezTo>
                  <a:cubicBezTo>
                    <a:pt x="73" y="3032"/>
                    <a:pt x="85" y="3053"/>
                    <a:pt x="95" y="3083"/>
                  </a:cubicBezTo>
                  <a:lnTo>
                    <a:pt x="95" y="3083"/>
                  </a:lnTo>
                  <a:cubicBezTo>
                    <a:pt x="73" y="2929"/>
                    <a:pt x="73" y="2793"/>
                    <a:pt x="73" y="2631"/>
                  </a:cubicBezTo>
                  <a:lnTo>
                    <a:pt x="73" y="2595"/>
                  </a:lnTo>
                  <a:cubicBezTo>
                    <a:pt x="109" y="2369"/>
                    <a:pt x="190" y="2107"/>
                    <a:pt x="263" y="1881"/>
                  </a:cubicBezTo>
                  <a:cubicBezTo>
                    <a:pt x="299" y="1727"/>
                    <a:pt x="371" y="1619"/>
                    <a:pt x="416" y="1501"/>
                  </a:cubicBezTo>
                  <a:cubicBezTo>
                    <a:pt x="452" y="1393"/>
                    <a:pt x="489" y="1239"/>
                    <a:pt x="525" y="1130"/>
                  </a:cubicBezTo>
                  <a:cubicBezTo>
                    <a:pt x="561" y="904"/>
                    <a:pt x="597" y="678"/>
                    <a:pt x="597" y="525"/>
                  </a:cubicBezTo>
                  <a:cubicBezTo>
                    <a:pt x="597" y="335"/>
                    <a:pt x="597" y="190"/>
                    <a:pt x="561" y="109"/>
                  </a:cubicBezTo>
                  <a:lnTo>
                    <a:pt x="561" y="0"/>
                  </a:lnTo>
                  <a:close/>
                  <a:moveTo>
                    <a:pt x="95" y="3083"/>
                  </a:moveTo>
                  <a:cubicBezTo>
                    <a:pt x="99" y="3109"/>
                    <a:pt x="104" y="3137"/>
                    <a:pt x="109" y="3165"/>
                  </a:cubicBezTo>
                  <a:cubicBezTo>
                    <a:pt x="109" y="3130"/>
                    <a:pt x="103" y="3104"/>
                    <a:pt x="95" y="3083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13"/>
            <p:cNvSpPr/>
            <p:nvPr/>
          </p:nvSpPr>
          <p:spPr>
            <a:xfrm>
              <a:off x="3433650" y="2074975"/>
              <a:ext cx="13150" cy="124350"/>
            </a:xfrm>
            <a:custGeom>
              <a:rect b="b" l="l" r="r" t="t"/>
              <a:pathLst>
                <a:path extrusionOk="0" h="4974" w="526">
                  <a:moveTo>
                    <a:pt x="109" y="1"/>
                  </a:moveTo>
                  <a:cubicBezTo>
                    <a:pt x="109" y="109"/>
                    <a:pt x="73" y="263"/>
                    <a:pt x="73" y="416"/>
                  </a:cubicBezTo>
                  <a:cubicBezTo>
                    <a:pt x="37" y="679"/>
                    <a:pt x="1" y="1013"/>
                    <a:pt x="1" y="1429"/>
                  </a:cubicBezTo>
                  <a:cubicBezTo>
                    <a:pt x="1" y="1809"/>
                    <a:pt x="37" y="2225"/>
                    <a:pt x="73" y="2641"/>
                  </a:cubicBezTo>
                  <a:cubicBezTo>
                    <a:pt x="145" y="3093"/>
                    <a:pt x="182" y="3499"/>
                    <a:pt x="263" y="3879"/>
                  </a:cubicBezTo>
                  <a:cubicBezTo>
                    <a:pt x="299" y="4259"/>
                    <a:pt x="371" y="4593"/>
                    <a:pt x="453" y="4901"/>
                  </a:cubicBezTo>
                  <a:lnTo>
                    <a:pt x="453" y="4973"/>
                  </a:lnTo>
                  <a:cubicBezTo>
                    <a:pt x="489" y="4973"/>
                    <a:pt x="489" y="4937"/>
                    <a:pt x="525" y="4937"/>
                  </a:cubicBezTo>
                  <a:cubicBezTo>
                    <a:pt x="525" y="4937"/>
                    <a:pt x="489" y="4901"/>
                    <a:pt x="489" y="4856"/>
                  </a:cubicBezTo>
                  <a:cubicBezTo>
                    <a:pt x="408" y="4593"/>
                    <a:pt x="371" y="4259"/>
                    <a:pt x="299" y="3879"/>
                  </a:cubicBezTo>
                  <a:cubicBezTo>
                    <a:pt x="263" y="3499"/>
                    <a:pt x="227" y="3093"/>
                    <a:pt x="145" y="2641"/>
                  </a:cubicBezTo>
                  <a:cubicBezTo>
                    <a:pt x="109" y="2225"/>
                    <a:pt x="73" y="1809"/>
                    <a:pt x="73" y="1393"/>
                  </a:cubicBezTo>
                  <a:cubicBezTo>
                    <a:pt x="73" y="1013"/>
                    <a:pt x="73" y="679"/>
                    <a:pt x="109" y="416"/>
                  </a:cubicBezTo>
                  <a:cubicBezTo>
                    <a:pt x="109" y="263"/>
                    <a:pt x="145" y="154"/>
                    <a:pt x="145" y="37"/>
                  </a:cubicBezTo>
                  <a:lnTo>
                    <a:pt x="109" y="1"/>
                  </a:ln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13"/>
            <p:cNvSpPr/>
            <p:nvPr/>
          </p:nvSpPr>
          <p:spPr>
            <a:xfrm>
              <a:off x="3329900" y="2183250"/>
              <a:ext cx="130000" cy="19850"/>
            </a:xfrm>
            <a:custGeom>
              <a:rect b="b" l="l" r="r" t="t"/>
              <a:pathLst>
                <a:path extrusionOk="0" h="794" w="5200">
                  <a:moveTo>
                    <a:pt x="118" y="0"/>
                  </a:moveTo>
                  <a:cubicBezTo>
                    <a:pt x="82" y="154"/>
                    <a:pt x="37" y="262"/>
                    <a:pt x="1" y="416"/>
                  </a:cubicBezTo>
                  <a:cubicBezTo>
                    <a:pt x="453" y="606"/>
                    <a:pt x="941" y="678"/>
                    <a:pt x="1393" y="714"/>
                  </a:cubicBezTo>
                  <a:cubicBezTo>
                    <a:pt x="1839" y="768"/>
                    <a:pt x="2285" y="794"/>
                    <a:pt x="2729" y="794"/>
                  </a:cubicBezTo>
                  <a:cubicBezTo>
                    <a:pt x="3563" y="794"/>
                    <a:pt x="4391" y="702"/>
                    <a:pt x="5199" y="525"/>
                  </a:cubicBezTo>
                  <a:cubicBezTo>
                    <a:pt x="5199" y="525"/>
                    <a:pt x="5163" y="299"/>
                    <a:pt x="5091" y="36"/>
                  </a:cubicBezTo>
                  <a:cubicBezTo>
                    <a:pt x="4320" y="217"/>
                    <a:pt x="3523" y="304"/>
                    <a:pt x="2724" y="304"/>
                  </a:cubicBezTo>
                  <a:cubicBezTo>
                    <a:pt x="1846" y="304"/>
                    <a:pt x="966" y="199"/>
                    <a:pt x="118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13"/>
            <p:cNvSpPr/>
            <p:nvPr/>
          </p:nvSpPr>
          <p:spPr>
            <a:xfrm>
              <a:off x="3480675" y="2179400"/>
              <a:ext cx="29175" cy="12425"/>
            </a:xfrm>
            <a:custGeom>
              <a:rect b="b" l="l" r="r" t="t"/>
              <a:pathLst>
                <a:path extrusionOk="0" h="497" w="1167">
                  <a:moveTo>
                    <a:pt x="0" y="1"/>
                  </a:moveTo>
                  <a:lnTo>
                    <a:pt x="0" y="1"/>
                  </a:lnTo>
                  <a:cubicBezTo>
                    <a:pt x="36" y="46"/>
                    <a:pt x="36" y="118"/>
                    <a:pt x="36" y="190"/>
                  </a:cubicBezTo>
                  <a:cubicBezTo>
                    <a:pt x="73" y="308"/>
                    <a:pt x="36" y="380"/>
                    <a:pt x="73" y="453"/>
                  </a:cubicBezTo>
                  <a:cubicBezTo>
                    <a:pt x="212" y="482"/>
                    <a:pt x="345" y="496"/>
                    <a:pt x="475" y="496"/>
                  </a:cubicBezTo>
                  <a:cubicBezTo>
                    <a:pt x="699" y="496"/>
                    <a:pt x="913" y="455"/>
                    <a:pt x="1130" y="380"/>
                  </a:cubicBezTo>
                  <a:cubicBezTo>
                    <a:pt x="1130" y="308"/>
                    <a:pt x="1130" y="154"/>
                    <a:pt x="1167" y="1"/>
                  </a:cubicBezTo>
                  <a:lnTo>
                    <a:pt x="1167" y="1"/>
                  </a:lnTo>
                  <a:cubicBezTo>
                    <a:pt x="977" y="23"/>
                    <a:pt x="780" y="34"/>
                    <a:pt x="583" y="34"/>
                  </a:cubicBezTo>
                  <a:cubicBezTo>
                    <a:pt x="387" y="34"/>
                    <a:pt x="190" y="23"/>
                    <a:pt x="0" y="1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13"/>
            <p:cNvSpPr/>
            <p:nvPr/>
          </p:nvSpPr>
          <p:spPr>
            <a:xfrm>
              <a:off x="3010775" y="2026825"/>
              <a:ext cx="136525" cy="104875"/>
            </a:xfrm>
            <a:custGeom>
              <a:rect b="b" l="l" r="r" t="t"/>
              <a:pathLst>
                <a:path extrusionOk="0" h="4195" w="5461">
                  <a:moveTo>
                    <a:pt x="4484" y="1"/>
                  </a:moveTo>
                  <a:cubicBezTo>
                    <a:pt x="4105" y="381"/>
                    <a:pt x="3761" y="796"/>
                    <a:pt x="3427" y="1176"/>
                  </a:cubicBezTo>
                  <a:cubicBezTo>
                    <a:pt x="3128" y="1547"/>
                    <a:pt x="2785" y="1890"/>
                    <a:pt x="2486" y="2225"/>
                  </a:cubicBezTo>
                  <a:cubicBezTo>
                    <a:pt x="2224" y="1809"/>
                    <a:pt x="1772" y="1475"/>
                    <a:pt x="1428" y="1131"/>
                  </a:cubicBezTo>
                  <a:cubicBezTo>
                    <a:pt x="1392" y="1095"/>
                    <a:pt x="1013" y="760"/>
                    <a:pt x="787" y="607"/>
                  </a:cubicBezTo>
                  <a:cubicBezTo>
                    <a:pt x="488" y="760"/>
                    <a:pt x="190" y="1023"/>
                    <a:pt x="0" y="1285"/>
                  </a:cubicBezTo>
                  <a:cubicBezTo>
                    <a:pt x="226" y="1664"/>
                    <a:pt x="488" y="1999"/>
                    <a:pt x="750" y="2379"/>
                  </a:cubicBezTo>
                  <a:cubicBezTo>
                    <a:pt x="1202" y="2984"/>
                    <a:pt x="1727" y="3545"/>
                    <a:pt x="2333" y="4033"/>
                  </a:cubicBezTo>
                  <a:cubicBezTo>
                    <a:pt x="2434" y="4103"/>
                    <a:pt x="2556" y="4194"/>
                    <a:pt x="2663" y="4194"/>
                  </a:cubicBezTo>
                  <a:cubicBezTo>
                    <a:pt x="2680" y="4194"/>
                    <a:pt x="2696" y="4192"/>
                    <a:pt x="2712" y="4187"/>
                  </a:cubicBezTo>
                  <a:cubicBezTo>
                    <a:pt x="2821" y="4187"/>
                    <a:pt x="2857" y="4151"/>
                    <a:pt x="2938" y="4069"/>
                  </a:cubicBezTo>
                  <a:cubicBezTo>
                    <a:pt x="3463" y="3699"/>
                    <a:pt x="3806" y="3247"/>
                    <a:pt x="4213" y="2758"/>
                  </a:cubicBezTo>
                  <a:cubicBezTo>
                    <a:pt x="4629" y="2189"/>
                    <a:pt x="5045" y="1628"/>
                    <a:pt x="5461" y="1059"/>
                  </a:cubicBezTo>
                  <a:lnTo>
                    <a:pt x="4484" y="1"/>
                  </a:ln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13"/>
            <p:cNvSpPr/>
            <p:nvPr/>
          </p:nvSpPr>
          <p:spPr>
            <a:xfrm>
              <a:off x="3089875" y="20562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263" y="0"/>
                  </a:moveTo>
                  <a:lnTo>
                    <a:pt x="263" y="0"/>
                  </a:lnTo>
                  <a:cubicBezTo>
                    <a:pt x="190" y="109"/>
                    <a:pt x="109" y="181"/>
                    <a:pt x="0" y="299"/>
                  </a:cubicBezTo>
                  <a:lnTo>
                    <a:pt x="0" y="299"/>
                  </a:lnTo>
                  <a:cubicBezTo>
                    <a:pt x="109" y="181"/>
                    <a:pt x="190" y="109"/>
                    <a:pt x="263" y="0"/>
                  </a:cubicBezTo>
                  <a:close/>
                </a:path>
              </a:pathLst>
            </a:custGeom>
            <a:solidFill>
              <a:srgbClr val="F7E3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13"/>
            <p:cNvSpPr/>
            <p:nvPr/>
          </p:nvSpPr>
          <p:spPr>
            <a:xfrm>
              <a:off x="3089875" y="2035425"/>
              <a:ext cx="47025" cy="56525"/>
            </a:xfrm>
            <a:custGeom>
              <a:rect b="b" l="l" r="r" t="t"/>
              <a:pathLst>
                <a:path extrusionOk="0" h="2261" w="1881">
                  <a:moveTo>
                    <a:pt x="1013" y="0"/>
                  </a:moveTo>
                  <a:cubicBezTo>
                    <a:pt x="751" y="263"/>
                    <a:pt x="489" y="561"/>
                    <a:pt x="263" y="832"/>
                  </a:cubicBezTo>
                  <a:cubicBezTo>
                    <a:pt x="190" y="941"/>
                    <a:pt x="109" y="1013"/>
                    <a:pt x="0" y="1131"/>
                  </a:cubicBezTo>
                  <a:cubicBezTo>
                    <a:pt x="299" y="1583"/>
                    <a:pt x="678" y="1998"/>
                    <a:pt x="1130" y="2261"/>
                  </a:cubicBezTo>
                  <a:cubicBezTo>
                    <a:pt x="1393" y="1962"/>
                    <a:pt x="1655" y="1619"/>
                    <a:pt x="1881" y="1284"/>
                  </a:cubicBezTo>
                  <a:cubicBezTo>
                    <a:pt x="1845" y="1131"/>
                    <a:pt x="1772" y="1013"/>
                    <a:pt x="1691" y="868"/>
                  </a:cubicBezTo>
                  <a:cubicBezTo>
                    <a:pt x="1501" y="561"/>
                    <a:pt x="1275" y="263"/>
                    <a:pt x="1013" y="0"/>
                  </a:cubicBez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3193400" y="2042875"/>
              <a:ext cx="90425" cy="101825"/>
            </a:xfrm>
            <a:custGeom>
              <a:rect b="b" l="l" r="r" t="t"/>
              <a:pathLst>
                <a:path extrusionOk="0" h="4073" w="3617">
                  <a:moveTo>
                    <a:pt x="2523" y="1"/>
                  </a:moveTo>
                  <a:lnTo>
                    <a:pt x="1320" y="941"/>
                  </a:lnTo>
                  <a:cubicBezTo>
                    <a:pt x="1510" y="1357"/>
                    <a:pt x="1700" y="1809"/>
                    <a:pt x="1845" y="2225"/>
                  </a:cubicBezTo>
                  <a:cubicBezTo>
                    <a:pt x="1284" y="2568"/>
                    <a:pt x="678" y="2794"/>
                    <a:pt x="36" y="2903"/>
                  </a:cubicBezTo>
                  <a:cubicBezTo>
                    <a:pt x="0" y="3246"/>
                    <a:pt x="36" y="3617"/>
                    <a:pt x="118" y="3925"/>
                  </a:cubicBezTo>
                  <a:cubicBezTo>
                    <a:pt x="118" y="3961"/>
                    <a:pt x="118" y="3997"/>
                    <a:pt x="154" y="4033"/>
                  </a:cubicBezTo>
                  <a:cubicBezTo>
                    <a:pt x="190" y="4033"/>
                    <a:pt x="226" y="4069"/>
                    <a:pt x="262" y="4069"/>
                  </a:cubicBezTo>
                  <a:cubicBezTo>
                    <a:pt x="312" y="4071"/>
                    <a:pt x="362" y="4073"/>
                    <a:pt x="411" y="4073"/>
                  </a:cubicBezTo>
                  <a:cubicBezTo>
                    <a:pt x="1160" y="4073"/>
                    <a:pt x="1926" y="3825"/>
                    <a:pt x="2604" y="3545"/>
                  </a:cubicBezTo>
                  <a:cubicBezTo>
                    <a:pt x="2902" y="3391"/>
                    <a:pt x="3201" y="3283"/>
                    <a:pt x="3391" y="3057"/>
                  </a:cubicBezTo>
                  <a:cubicBezTo>
                    <a:pt x="3463" y="3020"/>
                    <a:pt x="3508" y="2939"/>
                    <a:pt x="3544" y="2867"/>
                  </a:cubicBezTo>
                  <a:cubicBezTo>
                    <a:pt x="3580" y="2794"/>
                    <a:pt x="3617" y="2677"/>
                    <a:pt x="3617" y="2605"/>
                  </a:cubicBezTo>
                  <a:cubicBezTo>
                    <a:pt x="3580" y="2116"/>
                    <a:pt x="3354" y="1619"/>
                    <a:pt x="3128" y="1212"/>
                  </a:cubicBezTo>
                  <a:cubicBezTo>
                    <a:pt x="2902" y="833"/>
                    <a:pt x="2749" y="381"/>
                    <a:pt x="2523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13"/>
            <p:cNvSpPr/>
            <p:nvPr/>
          </p:nvSpPr>
          <p:spPr>
            <a:xfrm>
              <a:off x="3226400" y="2042875"/>
              <a:ext cx="41375" cy="36875"/>
            </a:xfrm>
            <a:custGeom>
              <a:rect b="b" l="l" r="r" t="t"/>
              <a:pathLst>
                <a:path extrusionOk="0" h="1475" w="1655">
                  <a:moveTo>
                    <a:pt x="0" y="941"/>
                  </a:moveTo>
                  <a:cubicBezTo>
                    <a:pt x="72" y="1095"/>
                    <a:pt x="154" y="1285"/>
                    <a:pt x="226" y="1474"/>
                  </a:cubicBezTo>
                  <a:lnTo>
                    <a:pt x="226" y="1474"/>
                  </a:lnTo>
                  <a:cubicBezTo>
                    <a:pt x="154" y="1285"/>
                    <a:pt x="72" y="1095"/>
                    <a:pt x="0" y="941"/>
                  </a:cubicBezTo>
                  <a:close/>
                  <a:moveTo>
                    <a:pt x="1239" y="37"/>
                  </a:moveTo>
                  <a:cubicBezTo>
                    <a:pt x="1392" y="344"/>
                    <a:pt x="1546" y="643"/>
                    <a:pt x="1655" y="941"/>
                  </a:cubicBezTo>
                  <a:lnTo>
                    <a:pt x="1655" y="941"/>
                  </a:lnTo>
                  <a:cubicBezTo>
                    <a:pt x="1546" y="643"/>
                    <a:pt x="1392" y="344"/>
                    <a:pt x="1239" y="37"/>
                  </a:cubicBezTo>
                  <a:close/>
                  <a:moveTo>
                    <a:pt x="1239" y="1"/>
                  </a:moveTo>
                  <a:lnTo>
                    <a:pt x="1239" y="37"/>
                  </a:lnTo>
                  <a:lnTo>
                    <a:pt x="1239" y="1"/>
                  </a:lnTo>
                  <a:close/>
                  <a:moveTo>
                    <a:pt x="1239" y="1"/>
                  </a:moveTo>
                  <a:lnTo>
                    <a:pt x="1239" y="1"/>
                  </a:lnTo>
                  <a:close/>
                </a:path>
              </a:pathLst>
            </a:custGeom>
            <a:solidFill>
              <a:srgbClr val="F7E3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13"/>
            <p:cNvSpPr/>
            <p:nvPr/>
          </p:nvSpPr>
          <p:spPr>
            <a:xfrm>
              <a:off x="3226400" y="2042875"/>
              <a:ext cx="41375" cy="36875"/>
            </a:xfrm>
            <a:custGeom>
              <a:rect b="b" l="l" r="r" t="t"/>
              <a:pathLst>
                <a:path extrusionOk="0" h="1475" w="1655">
                  <a:moveTo>
                    <a:pt x="1203" y="1"/>
                  </a:moveTo>
                  <a:lnTo>
                    <a:pt x="0" y="941"/>
                  </a:lnTo>
                  <a:cubicBezTo>
                    <a:pt x="72" y="1095"/>
                    <a:pt x="154" y="1285"/>
                    <a:pt x="226" y="1474"/>
                  </a:cubicBezTo>
                  <a:cubicBezTo>
                    <a:pt x="751" y="1393"/>
                    <a:pt x="1239" y="1212"/>
                    <a:pt x="1655" y="941"/>
                  </a:cubicBezTo>
                  <a:cubicBezTo>
                    <a:pt x="1546" y="643"/>
                    <a:pt x="1392" y="344"/>
                    <a:pt x="1239" y="37"/>
                  </a:cubicBezTo>
                  <a:lnTo>
                    <a:pt x="1239" y="1"/>
                  </a:ln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13"/>
            <p:cNvSpPr/>
            <p:nvPr/>
          </p:nvSpPr>
          <p:spPr>
            <a:xfrm>
              <a:off x="3053025" y="2513400"/>
              <a:ext cx="84800" cy="20200"/>
            </a:xfrm>
            <a:custGeom>
              <a:rect b="b" l="l" r="r" t="t"/>
              <a:pathLst>
                <a:path extrusionOk="0" h="808" w="3392">
                  <a:moveTo>
                    <a:pt x="1643" y="0"/>
                  </a:moveTo>
                  <a:cubicBezTo>
                    <a:pt x="1344" y="0"/>
                    <a:pt x="1048" y="20"/>
                    <a:pt x="760" y="57"/>
                  </a:cubicBezTo>
                  <a:cubicBezTo>
                    <a:pt x="570" y="57"/>
                    <a:pt x="263" y="94"/>
                    <a:pt x="118" y="247"/>
                  </a:cubicBezTo>
                  <a:cubicBezTo>
                    <a:pt x="37" y="320"/>
                    <a:pt x="1" y="428"/>
                    <a:pt x="37" y="582"/>
                  </a:cubicBezTo>
                  <a:cubicBezTo>
                    <a:pt x="380" y="654"/>
                    <a:pt x="715" y="735"/>
                    <a:pt x="1058" y="772"/>
                  </a:cubicBezTo>
                  <a:cubicBezTo>
                    <a:pt x="1321" y="808"/>
                    <a:pt x="1619" y="808"/>
                    <a:pt x="1926" y="808"/>
                  </a:cubicBezTo>
                  <a:cubicBezTo>
                    <a:pt x="2035" y="808"/>
                    <a:pt x="2189" y="808"/>
                    <a:pt x="2297" y="772"/>
                  </a:cubicBezTo>
                  <a:cubicBezTo>
                    <a:pt x="2451" y="772"/>
                    <a:pt x="2568" y="772"/>
                    <a:pt x="2677" y="735"/>
                  </a:cubicBezTo>
                  <a:cubicBezTo>
                    <a:pt x="2939" y="699"/>
                    <a:pt x="3165" y="654"/>
                    <a:pt x="3391" y="546"/>
                  </a:cubicBezTo>
                  <a:cubicBezTo>
                    <a:pt x="3391" y="428"/>
                    <a:pt x="3355" y="202"/>
                    <a:pt x="3246" y="166"/>
                  </a:cubicBezTo>
                  <a:cubicBezTo>
                    <a:pt x="3219" y="154"/>
                    <a:pt x="3189" y="150"/>
                    <a:pt x="3158" y="150"/>
                  </a:cubicBezTo>
                  <a:cubicBezTo>
                    <a:pt x="3096" y="150"/>
                    <a:pt x="3029" y="166"/>
                    <a:pt x="2975" y="166"/>
                  </a:cubicBezTo>
                  <a:cubicBezTo>
                    <a:pt x="2867" y="130"/>
                    <a:pt x="2794" y="130"/>
                    <a:pt x="2713" y="94"/>
                  </a:cubicBezTo>
                  <a:cubicBezTo>
                    <a:pt x="2363" y="29"/>
                    <a:pt x="2001" y="0"/>
                    <a:pt x="1643" y="0"/>
                  </a:cubicBezTo>
                  <a:close/>
                </a:path>
              </a:pathLst>
            </a:custGeom>
            <a:solidFill>
              <a:srgbClr val="475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3057775" y="2464425"/>
              <a:ext cx="76425" cy="58775"/>
            </a:xfrm>
            <a:custGeom>
              <a:rect b="b" l="l" r="r" t="t"/>
              <a:pathLst>
                <a:path extrusionOk="0" h="2351" w="3057">
                  <a:moveTo>
                    <a:pt x="2742" y="1"/>
                  </a:moveTo>
                  <a:cubicBezTo>
                    <a:pt x="2531" y="1"/>
                    <a:pt x="2298" y="72"/>
                    <a:pt x="2087" y="72"/>
                  </a:cubicBezTo>
                  <a:cubicBezTo>
                    <a:pt x="2032" y="72"/>
                    <a:pt x="1978" y="67"/>
                    <a:pt x="1926" y="54"/>
                  </a:cubicBezTo>
                  <a:lnTo>
                    <a:pt x="1926" y="1338"/>
                  </a:lnTo>
                  <a:cubicBezTo>
                    <a:pt x="1619" y="1338"/>
                    <a:pt x="1284" y="1447"/>
                    <a:pt x="941" y="1483"/>
                  </a:cubicBezTo>
                  <a:cubicBezTo>
                    <a:pt x="715" y="1528"/>
                    <a:pt x="489" y="1600"/>
                    <a:pt x="299" y="1754"/>
                  </a:cubicBezTo>
                  <a:cubicBezTo>
                    <a:pt x="118" y="1863"/>
                    <a:pt x="1" y="2089"/>
                    <a:pt x="1" y="2279"/>
                  </a:cubicBezTo>
                  <a:cubicBezTo>
                    <a:pt x="606" y="2351"/>
                    <a:pt x="1167" y="2351"/>
                    <a:pt x="1773" y="2351"/>
                  </a:cubicBezTo>
                  <a:cubicBezTo>
                    <a:pt x="2152" y="2315"/>
                    <a:pt x="2641" y="2351"/>
                    <a:pt x="3056" y="2206"/>
                  </a:cubicBezTo>
                  <a:cubicBezTo>
                    <a:pt x="3011" y="1447"/>
                    <a:pt x="2939" y="733"/>
                    <a:pt x="2903" y="18"/>
                  </a:cubicBezTo>
                  <a:cubicBezTo>
                    <a:pt x="2851" y="6"/>
                    <a:pt x="2797" y="1"/>
                    <a:pt x="2742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3053925" y="2487225"/>
              <a:ext cx="82975" cy="40250"/>
            </a:xfrm>
            <a:custGeom>
              <a:rect b="b" l="l" r="r" t="t"/>
              <a:pathLst>
                <a:path extrusionOk="0" h="1610" w="3319">
                  <a:moveTo>
                    <a:pt x="1958" y="0"/>
                  </a:moveTo>
                  <a:cubicBezTo>
                    <a:pt x="1939" y="0"/>
                    <a:pt x="1927" y="3"/>
                    <a:pt x="1927" y="10"/>
                  </a:cubicBezTo>
                  <a:lnTo>
                    <a:pt x="1927" y="390"/>
                  </a:lnTo>
                  <a:cubicBezTo>
                    <a:pt x="1628" y="426"/>
                    <a:pt x="1321" y="462"/>
                    <a:pt x="1022" y="535"/>
                  </a:cubicBezTo>
                  <a:cubicBezTo>
                    <a:pt x="796" y="571"/>
                    <a:pt x="607" y="652"/>
                    <a:pt x="417" y="761"/>
                  </a:cubicBezTo>
                  <a:cubicBezTo>
                    <a:pt x="191" y="878"/>
                    <a:pt x="46" y="1104"/>
                    <a:pt x="1" y="1367"/>
                  </a:cubicBezTo>
                  <a:cubicBezTo>
                    <a:pt x="577" y="1509"/>
                    <a:pt x="1209" y="1609"/>
                    <a:pt x="1830" y="1609"/>
                  </a:cubicBezTo>
                  <a:cubicBezTo>
                    <a:pt x="2348" y="1609"/>
                    <a:pt x="2858" y="1539"/>
                    <a:pt x="3319" y="1367"/>
                  </a:cubicBezTo>
                  <a:lnTo>
                    <a:pt x="3319" y="1330"/>
                  </a:lnTo>
                  <a:lnTo>
                    <a:pt x="3319" y="1141"/>
                  </a:lnTo>
                  <a:cubicBezTo>
                    <a:pt x="3319" y="842"/>
                    <a:pt x="3283" y="571"/>
                    <a:pt x="3283" y="273"/>
                  </a:cubicBezTo>
                  <a:cubicBezTo>
                    <a:pt x="3283" y="236"/>
                    <a:pt x="3247" y="164"/>
                    <a:pt x="3210" y="119"/>
                  </a:cubicBezTo>
                  <a:cubicBezTo>
                    <a:pt x="3165" y="83"/>
                    <a:pt x="3129" y="83"/>
                    <a:pt x="3057" y="83"/>
                  </a:cubicBezTo>
                  <a:cubicBezTo>
                    <a:pt x="2939" y="119"/>
                    <a:pt x="2903" y="236"/>
                    <a:pt x="2867" y="309"/>
                  </a:cubicBezTo>
                  <a:cubicBezTo>
                    <a:pt x="2810" y="408"/>
                    <a:pt x="2751" y="465"/>
                    <a:pt x="2692" y="465"/>
                  </a:cubicBezTo>
                  <a:cubicBezTo>
                    <a:pt x="2638" y="465"/>
                    <a:pt x="2584" y="417"/>
                    <a:pt x="2532" y="309"/>
                  </a:cubicBezTo>
                  <a:cubicBezTo>
                    <a:pt x="2487" y="236"/>
                    <a:pt x="2487" y="164"/>
                    <a:pt x="2415" y="119"/>
                  </a:cubicBezTo>
                  <a:cubicBezTo>
                    <a:pt x="2379" y="83"/>
                    <a:pt x="2306" y="83"/>
                    <a:pt x="2261" y="47"/>
                  </a:cubicBezTo>
                  <a:cubicBezTo>
                    <a:pt x="2232" y="47"/>
                    <a:pt x="2035" y="0"/>
                    <a:pt x="1958" y="0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3091675" y="2494925"/>
              <a:ext cx="14275" cy="11325"/>
            </a:xfrm>
            <a:custGeom>
              <a:rect b="b" l="l" r="r" t="t"/>
              <a:pathLst>
                <a:path extrusionOk="0" h="453" w="571">
                  <a:moveTo>
                    <a:pt x="118" y="1"/>
                  </a:moveTo>
                  <a:cubicBezTo>
                    <a:pt x="37" y="1"/>
                    <a:pt x="1" y="37"/>
                    <a:pt x="1" y="37"/>
                  </a:cubicBezTo>
                  <a:cubicBezTo>
                    <a:pt x="1" y="82"/>
                    <a:pt x="37" y="82"/>
                    <a:pt x="118" y="82"/>
                  </a:cubicBezTo>
                  <a:cubicBezTo>
                    <a:pt x="154" y="118"/>
                    <a:pt x="263" y="118"/>
                    <a:pt x="344" y="191"/>
                  </a:cubicBezTo>
                  <a:cubicBezTo>
                    <a:pt x="417" y="227"/>
                    <a:pt x="453" y="308"/>
                    <a:pt x="489" y="344"/>
                  </a:cubicBezTo>
                  <a:cubicBezTo>
                    <a:pt x="489" y="417"/>
                    <a:pt x="489" y="453"/>
                    <a:pt x="525" y="453"/>
                  </a:cubicBezTo>
                  <a:cubicBezTo>
                    <a:pt x="525" y="453"/>
                    <a:pt x="570" y="417"/>
                    <a:pt x="570" y="344"/>
                  </a:cubicBezTo>
                  <a:cubicBezTo>
                    <a:pt x="525" y="263"/>
                    <a:pt x="489" y="154"/>
                    <a:pt x="380" y="82"/>
                  </a:cubicBezTo>
                  <a:cubicBezTo>
                    <a:pt x="263" y="37"/>
                    <a:pt x="191" y="1"/>
                    <a:pt x="118" y="1"/>
                  </a:cubicBezTo>
                  <a:close/>
                </a:path>
              </a:pathLst>
            </a:custGeom>
            <a:solidFill>
              <a:srgbClr val="3740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3081275" y="2497875"/>
              <a:ext cx="14275" cy="8375"/>
            </a:xfrm>
            <a:custGeom>
              <a:rect b="b" l="l" r="r" t="t"/>
              <a:pathLst>
                <a:path extrusionOk="0" h="335" w="571">
                  <a:moveTo>
                    <a:pt x="118" y="0"/>
                  </a:moveTo>
                  <a:cubicBezTo>
                    <a:pt x="37" y="0"/>
                    <a:pt x="1" y="36"/>
                    <a:pt x="1" y="36"/>
                  </a:cubicBezTo>
                  <a:cubicBezTo>
                    <a:pt x="1" y="73"/>
                    <a:pt x="37" y="73"/>
                    <a:pt x="118" y="73"/>
                  </a:cubicBezTo>
                  <a:cubicBezTo>
                    <a:pt x="155" y="109"/>
                    <a:pt x="263" y="109"/>
                    <a:pt x="344" y="145"/>
                  </a:cubicBezTo>
                  <a:cubicBezTo>
                    <a:pt x="381" y="190"/>
                    <a:pt x="453" y="226"/>
                    <a:pt x="489" y="262"/>
                  </a:cubicBezTo>
                  <a:cubicBezTo>
                    <a:pt x="534" y="335"/>
                    <a:pt x="534" y="335"/>
                    <a:pt x="570" y="335"/>
                  </a:cubicBezTo>
                  <a:lnTo>
                    <a:pt x="570" y="226"/>
                  </a:lnTo>
                  <a:cubicBezTo>
                    <a:pt x="534" y="190"/>
                    <a:pt x="453" y="109"/>
                    <a:pt x="381" y="36"/>
                  </a:cubicBezTo>
                  <a:cubicBezTo>
                    <a:pt x="263" y="0"/>
                    <a:pt x="191" y="0"/>
                    <a:pt x="118" y="0"/>
                  </a:cubicBezTo>
                  <a:close/>
                </a:path>
              </a:pathLst>
            </a:custGeom>
            <a:solidFill>
              <a:srgbClr val="3740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3127400" y="2495825"/>
              <a:ext cx="9500" cy="20825"/>
            </a:xfrm>
            <a:custGeom>
              <a:rect b="b" l="l" r="r" t="t"/>
              <a:pathLst>
                <a:path extrusionOk="0" h="833" w="380">
                  <a:moveTo>
                    <a:pt x="344" y="1"/>
                  </a:moveTo>
                  <a:cubicBezTo>
                    <a:pt x="271" y="1"/>
                    <a:pt x="190" y="82"/>
                    <a:pt x="154" y="155"/>
                  </a:cubicBezTo>
                  <a:cubicBezTo>
                    <a:pt x="45" y="308"/>
                    <a:pt x="0" y="534"/>
                    <a:pt x="118" y="679"/>
                  </a:cubicBezTo>
                  <a:cubicBezTo>
                    <a:pt x="190" y="760"/>
                    <a:pt x="271" y="797"/>
                    <a:pt x="380" y="833"/>
                  </a:cubicBezTo>
                  <a:lnTo>
                    <a:pt x="380" y="797"/>
                  </a:lnTo>
                  <a:cubicBezTo>
                    <a:pt x="380" y="534"/>
                    <a:pt x="344" y="272"/>
                    <a:pt x="344" y="1"/>
                  </a:cubicBezTo>
                  <a:close/>
                </a:path>
              </a:pathLst>
            </a:custGeom>
            <a:solidFill>
              <a:srgbClr val="D2DC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3198150" y="2510975"/>
              <a:ext cx="83875" cy="22625"/>
            </a:xfrm>
            <a:custGeom>
              <a:rect b="b" l="l" r="r" t="t"/>
              <a:pathLst>
                <a:path extrusionOk="0" h="905" w="3355">
                  <a:moveTo>
                    <a:pt x="3164" y="1"/>
                  </a:moveTo>
                  <a:cubicBezTo>
                    <a:pt x="3092" y="1"/>
                    <a:pt x="2974" y="37"/>
                    <a:pt x="2902" y="37"/>
                  </a:cubicBezTo>
                  <a:lnTo>
                    <a:pt x="2595" y="37"/>
                  </a:lnTo>
                  <a:cubicBezTo>
                    <a:pt x="2487" y="31"/>
                    <a:pt x="2379" y="28"/>
                    <a:pt x="2271" y="28"/>
                  </a:cubicBezTo>
                  <a:cubicBezTo>
                    <a:pt x="1743" y="28"/>
                    <a:pt x="1211" y="99"/>
                    <a:pt x="678" y="227"/>
                  </a:cubicBezTo>
                  <a:cubicBezTo>
                    <a:pt x="488" y="299"/>
                    <a:pt x="226" y="344"/>
                    <a:pt x="72" y="489"/>
                  </a:cubicBezTo>
                  <a:cubicBezTo>
                    <a:pt x="0" y="606"/>
                    <a:pt x="0" y="715"/>
                    <a:pt x="36" y="832"/>
                  </a:cubicBezTo>
                  <a:cubicBezTo>
                    <a:pt x="380" y="869"/>
                    <a:pt x="714" y="905"/>
                    <a:pt x="1058" y="905"/>
                  </a:cubicBezTo>
                  <a:cubicBezTo>
                    <a:pt x="1356" y="905"/>
                    <a:pt x="1655" y="869"/>
                    <a:pt x="1917" y="832"/>
                  </a:cubicBezTo>
                  <a:cubicBezTo>
                    <a:pt x="2070" y="796"/>
                    <a:pt x="2188" y="796"/>
                    <a:pt x="2296" y="751"/>
                  </a:cubicBezTo>
                  <a:cubicBezTo>
                    <a:pt x="2450" y="715"/>
                    <a:pt x="2559" y="715"/>
                    <a:pt x="2676" y="643"/>
                  </a:cubicBezTo>
                  <a:cubicBezTo>
                    <a:pt x="2902" y="570"/>
                    <a:pt x="3164" y="525"/>
                    <a:pt x="3354" y="380"/>
                  </a:cubicBezTo>
                  <a:cubicBezTo>
                    <a:pt x="3354" y="263"/>
                    <a:pt x="3273" y="37"/>
                    <a:pt x="3164" y="1"/>
                  </a:cubicBezTo>
                  <a:close/>
                </a:path>
              </a:pathLst>
            </a:custGeom>
            <a:solidFill>
              <a:srgbClr val="475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3087825" y="2143025"/>
              <a:ext cx="98125" cy="334875"/>
            </a:xfrm>
            <a:custGeom>
              <a:rect b="b" l="l" r="r" t="t"/>
              <a:pathLst>
                <a:path extrusionOk="0" h="13395" w="3925">
                  <a:moveTo>
                    <a:pt x="3489" y="1"/>
                  </a:moveTo>
                  <a:cubicBezTo>
                    <a:pt x="2820" y="1"/>
                    <a:pt x="1212" y="1456"/>
                    <a:pt x="1212" y="1456"/>
                  </a:cubicBezTo>
                  <a:cubicBezTo>
                    <a:pt x="1212" y="1456"/>
                    <a:pt x="1" y="8318"/>
                    <a:pt x="607" y="13363"/>
                  </a:cubicBezTo>
                  <a:cubicBezTo>
                    <a:pt x="1008" y="13387"/>
                    <a:pt x="1280" y="13395"/>
                    <a:pt x="1465" y="13395"/>
                  </a:cubicBezTo>
                  <a:cubicBezTo>
                    <a:pt x="1834" y="13395"/>
                    <a:pt x="1854" y="13363"/>
                    <a:pt x="1854" y="13363"/>
                  </a:cubicBezTo>
                  <a:cubicBezTo>
                    <a:pt x="1854" y="13363"/>
                    <a:pt x="2153" y="4774"/>
                    <a:pt x="3473" y="1456"/>
                  </a:cubicBezTo>
                  <a:cubicBezTo>
                    <a:pt x="3925" y="365"/>
                    <a:pt x="3824" y="1"/>
                    <a:pt x="3489" y="1"/>
                  </a:cubicBez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3200850" y="2459225"/>
              <a:ext cx="76425" cy="66175"/>
            </a:xfrm>
            <a:custGeom>
              <a:rect b="b" l="l" r="r" t="t"/>
              <a:pathLst>
                <a:path extrusionOk="0" h="2647" w="3057">
                  <a:moveTo>
                    <a:pt x="2640" y="0"/>
                  </a:moveTo>
                  <a:cubicBezTo>
                    <a:pt x="2331" y="0"/>
                    <a:pt x="2013" y="194"/>
                    <a:pt x="1702" y="194"/>
                  </a:cubicBezTo>
                  <a:cubicBezTo>
                    <a:pt x="1677" y="194"/>
                    <a:pt x="1653" y="193"/>
                    <a:pt x="1628" y="190"/>
                  </a:cubicBezTo>
                  <a:lnTo>
                    <a:pt x="1628" y="190"/>
                  </a:lnTo>
                  <a:cubicBezTo>
                    <a:pt x="1700" y="642"/>
                    <a:pt x="1773" y="1013"/>
                    <a:pt x="1854" y="1465"/>
                  </a:cubicBezTo>
                  <a:cubicBezTo>
                    <a:pt x="1510" y="1510"/>
                    <a:pt x="1176" y="1655"/>
                    <a:pt x="868" y="1736"/>
                  </a:cubicBezTo>
                  <a:cubicBezTo>
                    <a:pt x="642" y="1808"/>
                    <a:pt x="416" y="1917"/>
                    <a:pt x="272" y="2071"/>
                  </a:cubicBezTo>
                  <a:cubicBezTo>
                    <a:pt x="118" y="2224"/>
                    <a:pt x="0" y="2450"/>
                    <a:pt x="46" y="2640"/>
                  </a:cubicBezTo>
                  <a:cubicBezTo>
                    <a:pt x="122" y="2645"/>
                    <a:pt x="198" y="2647"/>
                    <a:pt x="274" y="2647"/>
                  </a:cubicBezTo>
                  <a:cubicBezTo>
                    <a:pt x="789" y="2647"/>
                    <a:pt x="1289" y="2550"/>
                    <a:pt x="1809" y="2487"/>
                  </a:cubicBezTo>
                  <a:cubicBezTo>
                    <a:pt x="2188" y="2414"/>
                    <a:pt x="2677" y="2333"/>
                    <a:pt x="3056" y="2143"/>
                  </a:cubicBezTo>
                  <a:cubicBezTo>
                    <a:pt x="2903" y="1429"/>
                    <a:pt x="2758" y="715"/>
                    <a:pt x="2640" y="0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3198150" y="2483850"/>
              <a:ext cx="81825" cy="43525"/>
            </a:xfrm>
            <a:custGeom>
              <a:rect b="b" l="l" r="r" t="t"/>
              <a:pathLst>
                <a:path extrusionOk="0" h="1741" w="3273">
                  <a:moveTo>
                    <a:pt x="2938" y="1"/>
                  </a:moveTo>
                  <a:cubicBezTo>
                    <a:pt x="2911" y="1"/>
                    <a:pt x="2884" y="10"/>
                    <a:pt x="2866" y="28"/>
                  </a:cubicBezTo>
                  <a:cubicBezTo>
                    <a:pt x="2748" y="73"/>
                    <a:pt x="2748" y="145"/>
                    <a:pt x="2712" y="254"/>
                  </a:cubicBezTo>
                  <a:cubicBezTo>
                    <a:pt x="2647" y="359"/>
                    <a:pt x="2596" y="417"/>
                    <a:pt x="2537" y="417"/>
                  </a:cubicBezTo>
                  <a:cubicBezTo>
                    <a:pt x="2490" y="417"/>
                    <a:pt x="2437" y="380"/>
                    <a:pt x="2369" y="299"/>
                  </a:cubicBezTo>
                  <a:cubicBezTo>
                    <a:pt x="2296" y="218"/>
                    <a:pt x="2296" y="145"/>
                    <a:pt x="2224" y="109"/>
                  </a:cubicBezTo>
                  <a:cubicBezTo>
                    <a:pt x="2188" y="109"/>
                    <a:pt x="2107" y="109"/>
                    <a:pt x="2070" y="73"/>
                  </a:cubicBezTo>
                  <a:cubicBezTo>
                    <a:pt x="2046" y="73"/>
                    <a:pt x="1886" y="53"/>
                    <a:pt x="1794" y="53"/>
                  </a:cubicBezTo>
                  <a:cubicBezTo>
                    <a:pt x="1749" y="53"/>
                    <a:pt x="1721" y="58"/>
                    <a:pt x="1736" y="73"/>
                  </a:cubicBezTo>
                  <a:cubicBezTo>
                    <a:pt x="1736" y="218"/>
                    <a:pt x="1772" y="335"/>
                    <a:pt x="1772" y="444"/>
                  </a:cubicBezTo>
                  <a:cubicBezTo>
                    <a:pt x="1465" y="525"/>
                    <a:pt x="1166" y="597"/>
                    <a:pt x="904" y="706"/>
                  </a:cubicBezTo>
                  <a:cubicBezTo>
                    <a:pt x="678" y="787"/>
                    <a:pt x="488" y="896"/>
                    <a:pt x="298" y="1050"/>
                  </a:cubicBezTo>
                  <a:cubicBezTo>
                    <a:pt x="154" y="1203"/>
                    <a:pt x="0" y="1429"/>
                    <a:pt x="36" y="1691"/>
                  </a:cubicBezTo>
                  <a:cubicBezTo>
                    <a:pt x="334" y="1722"/>
                    <a:pt x="645" y="1741"/>
                    <a:pt x="961" y="1741"/>
                  </a:cubicBezTo>
                  <a:cubicBezTo>
                    <a:pt x="1767" y="1741"/>
                    <a:pt x="2597" y="1616"/>
                    <a:pt x="3273" y="1239"/>
                  </a:cubicBezTo>
                  <a:lnTo>
                    <a:pt x="3273" y="1203"/>
                  </a:lnTo>
                  <a:lnTo>
                    <a:pt x="3273" y="1013"/>
                  </a:lnTo>
                  <a:cubicBezTo>
                    <a:pt x="3201" y="706"/>
                    <a:pt x="3164" y="444"/>
                    <a:pt x="3092" y="182"/>
                  </a:cubicBezTo>
                  <a:cubicBezTo>
                    <a:pt x="3092" y="109"/>
                    <a:pt x="3047" y="73"/>
                    <a:pt x="3011" y="28"/>
                  </a:cubicBezTo>
                  <a:cubicBezTo>
                    <a:pt x="2993" y="10"/>
                    <a:pt x="2965" y="1"/>
                    <a:pt x="2938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13"/>
            <p:cNvSpPr/>
            <p:nvPr/>
          </p:nvSpPr>
          <p:spPr>
            <a:xfrm>
              <a:off x="3232050" y="2494350"/>
              <a:ext cx="15150" cy="10100"/>
            </a:xfrm>
            <a:custGeom>
              <a:rect b="b" l="l" r="r" t="t"/>
              <a:pathLst>
                <a:path extrusionOk="0" h="404" w="606">
                  <a:moveTo>
                    <a:pt x="209" y="0"/>
                  </a:moveTo>
                  <a:cubicBezTo>
                    <a:pt x="175" y="0"/>
                    <a:pt x="142" y="9"/>
                    <a:pt x="109" y="24"/>
                  </a:cubicBezTo>
                  <a:cubicBezTo>
                    <a:pt x="36" y="24"/>
                    <a:pt x="0" y="60"/>
                    <a:pt x="0" y="60"/>
                  </a:cubicBezTo>
                  <a:cubicBezTo>
                    <a:pt x="0" y="60"/>
                    <a:pt x="36" y="105"/>
                    <a:pt x="109" y="105"/>
                  </a:cubicBezTo>
                  <a:cubicBezTo>
                    <a:pt x="190" y="105"/>
                    <a:pt x="262" y="105"/>
                    <a:pt x="335" y="141"/>
                  </a:cubicBezTo>
                  <a:cubicBezTo>
                    <a:pt x="416" y="177"/>
                    <a:pt x="488" y="250"/>
                    <a:pt x="525" y="286"/>
                  </a:cubicBezTo>
                  <a:cubicBezTo>
                    <a:pt x="561" y="331"/>
                    <a:pt x="561" y="403"/>
                    <a:pt x="561" y="403"/>
                  </a:cubicBezTo>
                  <a:cubicBezTo>
                    <a:pt x="606" y="403"/>
                    <a:pt x="606" y="331"/>
                    <a:pt x="606" y="250"/>
                  </a:cubicBezTo>
                  <a:cubicBezTo>
                    <a:pt x="561" y="177"/>
                    <a:pt x="488" y="105"/>
                    <a:pt x="380" y="60"/>
                  </a:cubicBezTo>
                  <a:cubicBezTo>
                    <a:pt x="311" y="18"/>
                    <a:pt x="258" y="0"/>
                    <a:pt x="209" y="0"/>
                  </a:cubicBezTo>
                  <a:close/>
                </a:path>
              </a:pathLst>
            </a:custGeom>
            <a:solidFill>
              <a:srgbClr val="3740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13"/>
            <p:cNvSpPr/>
            <p:nvPr/>
          </p:nvSpPr>
          <p:spPr>
            <a:xfrm>
              <a:off x="3222550" y="2498375"/>
              <a:ext cx="15175" cy="7875"/>
            </a:xfrm>
            <a:custGeom>
              <a:rect b="b" l="l" r="r" t="t"/>
              <a:pathLst>
                <a:path extrusionOk="0" h="315" w="607">
                  <a:moveTo>
                    <a:pt x="256" y="0"/>
                  </a:moveTo>
                  <a:cubicBezTo>
                    <a:pt x="194" y="0"/>
                    <a:pt x="130" y="16"/>
                    <a:pt x="82" y="16"/>
                  </a:cubicBezTo>
                  <a:cubicBezTo>
                    <a:pt x="37" y="53"/>
                    <a:pt x="0" y="53"/>
                    <a:pt x="0" y="53"/>
                  </a:cubicBezTo>
                  <a:cubicBezTo>
                    <a:pt x="0" y="89"/>
                    <a:pt x="37" y="89"/>
                    <a:pt x="118" y="89"/>
                  </a:cubicBezTo>
                  <a:cubicBezTo>
                    <a:pt x="154" y="89"/>
                    <a:pt x="226" y="89"/>
                    <a:pt x="308" y="125"/>
                  </a:cubicBezTo>
                  <a:cubicBezTo>
                    <a:pt x="380" y="170"/>
                    <a:pt x="452" y="206"/>
                    <a:pt x="489" y="242"/>
                  </a:cubicBezTo>
                  <a:lnTo>
                    <a:pt x="570" y="315"/>
                  </a:lnTo>
                  <a:cubicBezTo>
                    <a:pt x="606" y="279"/>
                    <a:pt x="606" y="242"/>
                    <a:pt x="570" y="206"/>
                  </a:cubicBezTo>
                  <a:cubicBezTo>
                    <a:pt x="534" y="125"/>
                    <a:pt x="452" y="53"/>
                    <a:pt x="344" y="16"/>
                  </a:cubicBezTo>
                  <a:cubicBezTo>
                    <a:pt x="317" y="4"/>
                    <a:pt x="287" y="0"/>
                    <a:pt x="256" y="0"/>
                  </a:cubicBezTo>
                  <a:close/>
                </a:path>
              </a:pathLst>
            </a:custGeom>
            <a:solidFill>
              <a:srgbClr val="3740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13"/>
            <p:cNvSpPr/>
            <p:nvPr/>
          </p:nvSpPr>
          <p:spPr>
            <a:xfrm>
              <a:off x="3179375" y="2171950"/>
              <a:ext cx="92250" cy="306050"/>
            </a:xfrm>
            <a:custGeom>
              <a:rect b="b" l="l" r="r" t="t"/>
              <a:pathLst>
                <a:path extrusionOk="0" h="12242" w="3690">
                  <a:moveTo>
                    <a:pt x="1" y="0"/>
                  </a:moveTo>
                  <a:cubicBezTo>
                    <a:pt x="1" y="0"/>
                    <a:pt x="407" y="7875"/>
                    <a:pt x="2442" y="12242"/>
                  </a:cubicBezTo>
                  <a:cubicBezTo>
                    <a:pt x="3499" y="12169"/>
                    <a:pt x="3689" y="12016"/>
                    <a:pt x="3689" y="12016"/>
                  </a:cubicBezTo>
                  <a:cubicBezTo>
                    <a:pt x="3689" y="12016"/>
                    <a:pt x="1881" y="4032"/>
                    <a:pt x="226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3268650" y="2489275"/>
              <a:ext cx="11325" cy="20825"/>
            </a:xfrm>
            <a:custGeom>
              <a:rect b="b" l="l" r="r" t="t"/>
              <a:pathLst>
                <a:path extrusionOk="0" h="833" w="453">
                  <a:moveTo>
                    <a:pt x="272" y="1"/>
                  </a:moveTo>
                  <a:cubicBezTo>
                    <a:pt x="227" y="37"/>
                    <a:pt x="154" y="118"/>
                    <a:pt x="118" y="191"/>
                  </a:cubicBezTo>
                  <a:cubicBezTo>
                    <a:pt x="1" y="344"/>
                    <a:pt x="1" y="570"/>
                    <a:pt x="154" y="715"/>
                  </a:cubicBezTo>
                  <a:cubicBezTo>
                    <a:pt x="227" y="796"/>
                    <a:pt x="344" y="833"/>
                    <a:pt x="453" y="833"/>
                  </a:cubicBezTo>
                  <a:lnTo>
                    <a:pt x="453" y="796"/>
                  </a:lnTo>
                  <a:cubicBezTo>
                    <a:pt x="381" y="534"/>
                    <a:pt x="344" y="263"/>
                    <a:pt x="272" y="1"/>
                  </a:cubicBezTo>
                  <a:close/>
                </a:path>
              </a:pathLst>
            </a:custGeom>
            <a:solidFill>
              <a:srgbClr val="D2DC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13"/>
            <p:cNvSpPr/>
            <p:nvPr/>
          </p:nvSpPr>
          <p:spPr>
            <a:xfrm>
              <a:off x="3120825" y="2150750"/>
              <a:ext cx="48175" cy="327250"/>
            </a:xfrm>
            <a:custGeom>
              <a:rect b="b" l="l" r="r" t="t"/>
              <a:pathLst>
                <a:path extrusionOk="0" h="13090" w="1927">
                  <a:moveTo>
                    <a:pt x="1868" y="1"/>
                  </a:moveTo>
                  <a:cubicBezTo>
                    <a:pt x="1839" y="1"/>
                    <a:pt x="1809" y="21"/>
                    <a:pt x="1809" y="62"/>
                  </a:cubicBezTo>
                  <a:cubicBezTo>
                    <a:pt x="1023" y="2322"/>
                    <a:pt x="607" y="4691"/>
                    <a:pt x="345" y="7068"/>
                  </a:cubicBezTo>
                  <a:cubicBezTo>
                    <a:pt x="119" y="9057"/>
                    <a:pt x="1" y="11092"/>
                    <a:pt x="119" y="13090"/>
                  </a:cubicBezTo>
                  <a:lnTo>
                    <a:pt x="263" y="13090"/>
                  </a:lnTo>
                  <a:cubicBezTo>
                    <a:pt x="119" y="11137"/>
                    <a:pt x="227" y="9139"/>
                    <a:pt x="453" y="7213"/>
                  </a:cubicBezTo>
                  <a:cubicBezTo>
                    <a:pt x="715" y="4763"/>
                    <a:pt x="1131" y="2394"/>
                    <a:pt x="1927" y="62"/>
                  </a:cubicBezTo>
                  <a:cubicBezTo>
                    <a:pt x="1927" y="21"/>
                    <a:pt x="1897" y="1"/>
                    <a:pt x="1868" y="1"/>
                  </a:cubicBezTo>
                  <a:close/>
                </a:path>
              </a:pathLst>
            </a:custGeom>
            <a:solidFill>
              <a:srgbClr val="3245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13"/>
            <p:cNvSpPr/>
            <p:nvPr/>
          </p:nvSpPr>
          <p:spPr>
            <a:xfrm>
              <a:off x="3206500" y="2172850"/>
              <a:ext cx="52925" cy="304250"/>
            </a:xfrm>
            <a:custGeom>
              <a:rect b="b" l="l" r="r" t="t"/>
              <a:pathLst>
                <a:path extrusionOk="0" h="12170" w="2117">
                  <a:moveTo>
                    <a:pt x="154" y="0"/>
                  </a:moveTo>
                  <a:cubicBezTo>
                    <a:pt x="1" y="4105"/>
                    <a:pt x="642" y="8255"/>
                    <a:pt x="1999" y="12170"/>
                  </a:cubicBezTo>
                  <a:cubicBezTo>
                    <a:pt x="2035" y="12133"/>
                    <a:pt x="2080" y="12133"/>
                    <a:pt x="2116" y="12133"/>
                  </a:cubicBezTo>
                  <a:cubicBezTo>
                    <a:pt x="760" y="8255"/>
                    <a:pt x="154" y="4105"/>
                    <a:pt x="272" y="0"/>
                  </a:cubicBezTo>
                  <a:close/>
                </a:path>
              </a:pathLst>
            </a:custGeom>
            <a:solidFill>
              <a:srgbClr val="3245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3179375" y="21719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4F2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3179375" y="2171950"/>
              <a:ext cx="31000" cy="46125"/>
            </a:xfrm>
            <a:custGeom>
              <a:rect b="b" l="l" r="r" t="t"/>
              <a:pathLst>
                <a:path extrusionOk="0" h="1845" w="1240">
                  <a:moveTo>
                    <a:pt x="1" y="0"/>
                  </a:moveTo>
                  <a:cubicBezTo>
                    <a:pt x="1" y="36"/>
                    <a:pt x="37" y="751"/>
                    <a:pt x="145" y="1845"/>
                  </a:cubicBezTo>
                  <a:cubicBezTo>
                    <a:pt x="489" y="1808"/>
                    <a:pt x="859" y="1808"/>
                    <a:pt x="1203" y="1736"/>
                  </a:cubicBezTo>
                  <a:cubicBezTo>
                    <a:pt x="1203" y="1166"/>
                    <a:pt x="1203" y="606"/>
                    <a:pt x="1239" y="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450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3233850" y="2173750"/>
              <a:ext cx="2050" cy="33925"/>
            </a:xfrm>
            <a:custGeom>
              <a:rect b="b" l="l" r="r" t="t"/>
              <a:pathLst>
                <a:path extrusionOk="0" h="1357" w="82">
                  <a:moveTo>
                    <a:pt x="37" y="190"/>
                  </a:moveTo>
                  <a:cubicBezTo>
                    <a:pt x="0" y="570"/>
                    <a:pt x="0" y="950"/>
                    <a:pt x="0" y="1357"/>
                  </a:cubicBezTo>
                  <a:lnTo>
                    <a:pt x="0" y="1357"/>
                  </a:lnTo>
                  <a:cubicBezTo>
                    <a:pt x="0" y="950"/>
                    <a:pt x="0" y="570"/>
                    <a:pt x="37" y="190"/>
                  </a:cubicBezTo>
                  <a:close/>
                  <a:moveTo>
                    <a:pt x="37" y="190"/>
                  </a:moveTo>
                  <a:lnTo>
                    <a:pt x="37" y="190"/>
                  </a:lnTo>
                  <a:lnTo>
                    <a:pt x="37" y="190"/>
                  </a:lnTo>
                  <a:close/>
                  <a:moveTo>
                    <a:pt x="37" y="154"/>
                  </a:moveTo>
                  <a:lnTo>
                    <a:pt x="37" y="154"/>
                  </a:lnTo>
                  <a:lnTo>
                    <a:pt x="37" y="154"/>
                  </a:lnTo>
                  <a:close/>
                  <a:moveTo>
                    <a:pt x="37" y="154"/>
                  </a:moveTo>
                  <a:lnTo>
                    <a:pt x="37" y="154"/>
                  </a:lnTo>
                  <a:lnTo>
                    <a:pt x="37" y="154"/>
                  </a:lnTo>
                  <a:close/>
                  <a:moveTo>
                    <a:pt x="37" y="118"/>
                  </a:moveTo>
                  <a:lnTo>
                    <a:pt x="37" y="118"/>
                  </a:lnTo>
                  <a:lnTo>
                    <a:pt x="37" y="118"/>
                  </a:lnTo>
                  <a:close/>
                  <a:moveTo>
                    <a:pt x="37" y="82"/>
                  </a:moveTo>
                  <a:lnTo>
                    <a:pt x="37" y="82"/>
                  </a:lnTo>
                  <a:lnTo>
                    <a:pt x="37" y="82"/>
                  </a:lnTo>
                  <a:close/>
                  <a:moveTo>
                    <a:pt x="37" y="46"/>
                  </a:moveTo>
                  <a:lnTo>
                    <a:pt x="37" y="46"/>
                  </a:lnTo>
                  <a:lnTo>
                    <a:pt x="37" y="46"/>
                  </a:lnTo>
                  <a:close/>
                  <a:moveTo>
                    <a:pt x="37" y="1"/>
                  </a:moveTo>
                  <a:lnTo>
                    <a:pt x="37" y="46"/>
                  </a:lnTo>
                  <a:lnTo>
                    <a:pt x="37" y="1"/>
                  </a:lnTo>
                  <a:close/>
                  <a:moveTo>
                    <a:pt x="82" y="1"/>
                  </a:moveTo>
                  <a:lnTo>
                    <a:pt x="37" y="1"/>
                  </a:lnTo>
                  <a:close/>
                </a:path>
              </a:pathLst>
            </a:custGeom>
            <a:solidFill>
              <a:srgbClr val="E4F2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13"/>
            <p:cNvSpPr/>
            <p:nvPr/>
          </p:nvSpPr>
          <p:spPr>
            <a:xfrm>
              <a:off x="3213275" y="2172850"/>
              <a:ext cx="22625" cy="41600"/>
            </a:xfrm>
            <a:custGeom>
              <a:rect b="b" l="l" r="r" t="t"/>
              <a:pathLst>
                <a:path extrusionOk="0" h="1664" w="905">
                  <a:moveTo>
                    <a:pt x="1" y="0"/>
                  </a:moveTo>
                  <a:lnTo>
                    <a:pt x="1" y="1664"/>
                  </a:lnTo>
                  <a:cubicBezTo>
                    <a:pt x="109" y="1664"/>
                    <a:pt x="263" y="1619"/>
                    <a:pt x="371" y="1583"/>
                  </a:cubicBezTo>
                  <a:cubicBezTo>
                    <a:pt x="525" y="1510"/>
                    <a:pt x="679" y="1474"/>
                    <a:pt x="823" y="1393"/>
                  </a:cubicBezTo>
                  <a:cubicBezTo>
                    <a:pt x="823" y="986"/>
                    <a:pt x="823" y="606"/>
                    <a:pt x="860" y="226"/>
                  </a:cubicBezTo>
                  <a:lnTo>
                    <a:pt x="860" y="190"/>
                  </a:lnTo>
                  <a:lnTo>
                    <a:pt x="860" y="154"/>
                  </a:lnTo>
                  <a:lnTo>
                    <a:pt x="860" y="118"/>
                  </a:lnTo>
                  <a:lnTo>
                    <a:pt x="860" y="82"/>
                  </a:lnTo>
                  <a:lnTo>
                    <a:pt x="860" y="37"/>
                  </a:lnTo>
                  <a:lnTo>
                    <a:pt x="90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450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3209450" y="2172850"/>
              <a:ext cx="3850" cy="42525"/>
            </a:xfrm>
            <a:custGeom>
              <a:rect b="b" l="l" r="r" t="t"/>
              <a:pathLst>
                <a:path extrusionOk="0" h="1701" w="154">
                  <a:moveTo>
                    <a:pt x="36" y="0"/>
                  </a:moveTo>
                  <a:cubicBezTo>
                    <a:pt x="0" y="570"/>
                    <a:pt x="0" y="1130"/>
                    <a:pt x="0" y="1700"/>
                  </a:cubicBezTo>
                  <a:cubicBezTo>
                    <a:pt x="72" y="1700"/>
                    <a:pt x="109" y="1664"/>
                    <a:pt x="154" y="1664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2D41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3118125" y="2142775"/>
              <a:ext cx="64000" cy="74400"/>
            </a:xfrm>
            <a:custGeom>
              <a:rect b="b" l="l" r="r" t="t"/>
              <a:pathLst>
                <a:path extrusionOk="0" h="2976" w="2560">
                  <a:moveTo>
                    <a:pt x="2261" y="1466"/>
                  </a:moveTo>
                  <a:cubicBezTo>
                    <a:pt x="2107" y="1918"/>
                    <a:pt x="1953" y="2415"/>
                    <a:pt x="1809" y="2975"/>
                  </a:cubicBezTo>
                  <a:lnTo>
                    <a:pt x="1809" y="2975"/>
                  </a:lnTo>
                  <a:cubicBezTo>
                    <a:pt x="1953" y="2415"/>
                    <a:pt x="2107" y="1918"/>
                    <a:pt x="2261" y="1466"/>
                  </a:cubicBezTo>
                  <a:close/>
                  <a:moveTo>
                    <a:pt x="0" y="1466"/>
                  </a:moveTo>
                  <a:lnTo>
                    <a:pt x="0" y="1466"/>
                  </a:lnTo>
                  <a:lnTo>
                    <a:pt x="0" y="1466"/>
                  </a:lnTo>
                  <a:close/>
                  <a:moveTo>
                    <a:pt x="0" y="1466"/>
                  </a:moveTo>
                  <a:lnTo>
                    <a:pt x="0" y="1466"/>
                  </a:lnTo>
                  <a:lnTo>
                    <a:pt x="0" y="1466"/>
                  </a:lnTo>
                  <a:close/>
                  <a:moveTo>
                    <a:pt x="2261" y="1"/>
                  </a:moveTo>
                  <a:cubicBezTo>
                    <a:pt x="1583" y="1"/>
                    <a:pt x="0" y="1466"/>
                    <a:pt x="0" y="1466"/>
                  </a:cubicBezTo>
                  <a:lnTo>
                    <a:pt x="0" y="1466"/>
                  </a:lnTo>
                  <a:lnTo>
                    <a:pt x="0" y="1466"/>
                  </a:lnTo>
                  <a:cubicBezTo>
                    <a:pt x="0" y="1466"/>
                    <a:pt x="1583" y="1"/>
                    <a:pt x="2261" y="1"/>
                  </a:cubicBezTo>
                  <a:cubicBezTo>
                    <a:pt x="2451" y="1"/>
                    <a:pt x="2559" y="109"/>
                    <a:pt x="2559" y="381"/>
                  </a:cubicBezTo>
                  <a:cubicBezTo>
                    <a:pt x="2559" y="109"/>
                    <a:pt x="2451" y="1"/>
                    <a:pt x="2261" y="1"/>
                  </a:cubicBezTo>
                  <a:close/>
                </a:path>
              </a:pathLst>
            </a:custGeom>
            <a:solidFill>
              <a:srgbClr val="E4F2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3113375" y="2142775"/>
              <a:ext cx="68750" cy="74400"/>
            </a:xfrm>
            <a:custGeom>
              <a:rect b="b" l="l" r="r" t="t"/>
              <a:pathLst>
                <a:path extrusionOk="0" h="2976" w="2750">
                  <a:moveTo>
                    <a:pt x="2451" y="1"/>
                  </a:moveTo>
                  <a:cubicBezTo>
                    <a:pt x="1773" y="1"/>
                    <a:pt x="190" y="1466"/>
                    <a:pt x="190" y="1466"/>
                  </a:cubicBezTo>
                  <a:cubicBezTo>
                    <a:pt x="154" y="1511"/>
                    <a:pt x="73" y="1918"/>
                    <a:pt x="1" y="2641"/>
                  </a:cubicBezTo>
                  <a:cubicBezTo>
                    <a:pt x="453" y="2786"/>
                    <a:pt x="905" y="2867"/>
                    <a:pt x="1357" y="2939"/>
                  </a:cubicBezTo>
                  <a:cubicBezTo>
                    <a:pt x="1547" y="2071"/>
                    <a:pt x="1809" y="1203"/>
                    <a:pt x="2107" y="381"/>
                  </a:cubicBezTo>
                  <a:cubicBezTo>
                    <a:pt x="2107" y="335"/>
                    <a:pt x="2107" y="299"/>
                    <a:pt x="2143" y="299"/>
                  </a:cubicBezTo>
                  <a:cubicBezTo>
                    <a:pt x="2189" y="299"/>
                    <a:pt x="2225" y="335"/>
                    <a:pt x="2225" y="381"/>
                  </a:cubicBezTo>
                  <a:cubicBezTo>
                    <a:pt x="1917" y="1240"/>
                    <a:pt x="1691" y="2071"/>
                    <a:pt x="1465" y="2939"/>
                  </a:cubicBezTo>
                  <a:cubicBezTo>
                    <a:pt x="1655" y="2975"/>
                    <a:pt x="1845" y="2975"/>
                    <a:pt x="1999" y="2975"/>
                  </a:cubicBezTo>
                  <a:cubicBezTo>
                    <a:pt x="2143" y="2415"/>
                    <a:pt x="2297" y="1918"/>
                    <a:pt x="2451" y="1466"/>
                  </a:cubicBezTo>
                  <a:cubicBezTo>
                    <a:pt x="2677" y="977"/>
                    <a:pt x="2749" y="607"/>
                    <a:pt x="2749" y="381"/>
                  </a:cubicBezTo>
                  <a:cubicBezTo>
                    <a:pt x="2749" y="109"/>
                    <a:pt x="2641" y="1"/>
                    <a:pt x="2451" y="1"/>
                  </a:cubicBezTo>
                  <a:close/>
                </a:path>
              </a:pathLst>
            </a:custGeom>
            <a:solidFill>
              <a:srgbClr val="2450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3147275" y="2150250"/>
              <a:ext cx="21725" cy="66025"/>
            </a:xfrm>
            <a:custGeom>
              <a:rect b="b" l="l" r="r" t="t"/>
              <a:pathLst>
                <a:path extrusionOk="0" h="2641" w="869">
                  <a:moveTo>
                    <a:pt x="787" y="0"/>
                  </a:moveTo>
                  <a:cubicBezTo>
                    <a:pt x="751" y="0"/>
                    <a:pt x="751" y="36"/>
                    <a:pt x="751" y="82"/>
                  </a:cubicBezTo>
                  <a:cubicBezTo>
                    <a:pt x="453" y="904"/>
                    <a:pt x="191" y="1772"/>
                    <a:pt x="1" y="2640"/>
                  </a:cubicBezTo>
                  <a:lnTo>
                    <a:pt x="109" y="2640"/>
                  </a:lnTo>
                  <a:cubicBezTo>
                    <a:pt x="335" y="1772"/>
                    <a:pt x="561" y="941"/>
                    <a:pt x="869" y="82"/>
                  </a:cubicBezTo>
                  <a:cubicBezTo>
                    <a:pt x="869" y="36"/>
                    <a:pt x="833" y="0"/>
                    <a:pt x="787" y="0"/>
                  </a:cubicBezTo>
                  <a:close/>
                </a:path>
              </a:pathLst>
            </a:custGeom>
            <a:solidFill>
              <a:srgbClr val="2D41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3103875" y="1840325"/>
              <a:ext cx="130900" cy="76450"/>
            </a:xfrm>
            <a:custGeom>
              <a:rect b="b" l="l" r="r" t="t"/>
              <a:pathLst>
                <a:path extrusionOk="0" h="3058" w="5236">
                  <a:moveTo>
                    <a:pt x="2329" y="0"/>
                  </a:moveTo>
                  <a:cubicBezTo>
                    <a:pt x="1906" y="0"/>
                    <a:pt x="1487" y="71"/>
                    <a:pt x="1131" y="273"/>
                  </a:cubicBezTo>
                  <a:cubicBezTo>
                    <a:pt x="941" y="382"/>
                    <a:pt x="797" y="535"/>
                    <a:pt x="760" y="761"/>
                  </a:cubicBezTo>
                  <a:cubicBezTo>
                    <a:pt x="713" y="750"/>
                    <a:pt x="668" y="745"/>
                    <a:pt x="625" y="745"/>
                  </a:cubicBezTo>
                  <a:cubicBezTo>
                    <a:pt x="357" y="745"/>
                    <a:pt x="181" y="954"/>
                    <a:pt x="118" y="1250"/>
                  </a:cubicBezTo>
                  <a:cubicBezTo>
                    <a:pt x="1" y="1548"/>
                    <a:pt x="37" y="1892"/>
                    <a:pt x="155" y="2190"/>
                  </a:cubicBezTo>
                  <a:cubicBezTo>
                    <a:pt x="227" y="2488"/>
                    <a:pt x="381" y="2796"/>
                    <a:pt x="570" y="3058"/>
                  </a:cubicBezTo>
                  <a:lnTo>
                    <a:pt x="4901" y="2940"/>
                  </a:lnTo>
                  <a:cubicBezTo>
                    <a:pt x="5163" y="2488"/>
                    <a:pt x="5236" y="1928"/>
                    <a:pt x="5091" y="1440"/>
                  </a:cubicBezTo>
                  <a:cubicBezTo>
                    <a:pt x="5010" y="1250"/>
                    <a:pt x="4901" y="1132"/>
                    <a:pt x="4747" y="1024"/>
                  </a:cubicBezTo>
                  <a:cubicBezTo>
                    <a:pt x="4680" y="979"/>
                    <a:pt x="4595" y="944"/>
                    <a:pt x="4514" y="944"/>
                  </a:cubicBezTo>
                  <a:cubicBezTo>
                    <a:pt x="4465" y="944"/>
                    <a:pt x="4418" y="957"/>
                    <a:pt x="4377" y="988"/>
                  </a:cubicBezTo>
                  <a:cubicBezTo>
                    <a:pt x="4413" y="680"/>
                    <a:pt x="4151" y="499"/>
                    <a:pt x="3925" y="346"/>
                  </a:cubicBezTo>
                  <a:cubicBezTo>
                    <a:pt x="3699" y="228"/>
                    <a:pt x="3473" y="156"/>
                    <a:pt x="3201" y="83"/>
                  </a:cubicBezTo>
                  <a:cubicBezTo>
                    <a:pt x="2922" y="35"/>
                    <a:pt x="2625" y="0"/>
                    <a:pt x="2329" y="0"/>
                  </a:cubicBezTo>
                  <a:close/>
                </a:path>
              </a:pathLst>
            </a:custGeom>
            <a:solidFill>
              <a:srgbClr val="7542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3111575" y="1914700"/>
              <a:ext cx="15850" cy="28150"/>
            </a:xfrm>
            <a:custGeom>
              <a:rect b="b" l="l" r="r" t="t"/>
              <a:pathLst>
                <a:path extrusionOk="0" h="1126" w="634">
                  <a:moveTo>
                    <a:pt x="411" y="1"/>
                  </a:moveTo>
                  <a:cubicBezTo>
                    <a:pt x="389" y="1"/>
                    <a:pt x="363" y="4"/>
                    <a:pt x="335" y="11"/>
                  </a:cubicBezTo>
                  <a:cubicBezTo>
                    <a:pt x="226" y="47"/>
                    <a:pt x="73" y="155"/>
                    <a:pt x="73" y="273"/>
                  </a:cubicBezTo>
                  <a:cubicBezTo>
                    <a:pt x="0" y="535"/>
                    <a:pt x="145" y="915"/>
                    <a:pt x="371" y="1059"/>
                  </a:cubicBezTo>
                  <a:cubicBezTo>
                    <a:pt x="418" y="1106"/>
                    <a:pt x="473" y="1126"/>
                    <a:pt x="526" y="1126"/>
                  </a:cubicBezTo>
                  <a:cubicBezTo>
                    <a:pt x="565" y="1126"/>
                    <a:pt x="602" y="1115"/>
                    <a:pt x="633" y="1095"/>
                  </a:cubicBezTo>
                  <a:lnTo>
                    <a:pt x="633" y="191"/>
                  </a:lnTo>
                  <a:cubicBezTo>
                    <a:pt x="572" y="99"/>
                    <a:pt x="536" y="1"/>
                    <a:pt x="411" y="1"/>
                  </a:cubicBezTo>
                  <a:close/>
                </a:path>
              </a:pathLst>
            </a:custGeom>
            <a:solidFill>
              <a:srgbClr val="CF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3115175" y="1920600"/>
              <a:ext cx="11325" cy="18775"/>
            </a:xfrm>
            <a:custGeom>
              <a:rect b="b" l="l" r="r" t="t"/>
              <a:pathLst>
                <a:path extrusionOk="0" h="751" w="453">
                  <a:moveTo>
                    <a:pt x="82" y="1"/>
                  </a:moveTo>
                  <a:cubicBezTo>
                    <a:pt x="1" y="1"/>
                    <a:pt x="1" y="109"/>
                    <a:pt x="1" y="145"/>
                  </a:cubicBezTo>
                  <a:cubicBezTo>
                    <a:pt x="1" y="263"/>
                    <a:pt x="37" y="371"/>
                    <a:pt x="118" y="489"/>
                  </a:cubicBezTo>
                  <a:cubicBezTo>
                    <a:pt x="155" y="561"/>
                    <a:pt x="227" y="633"/>
                    <a:pt x="308" y="715"/>
                  </a:cubicBezTo>
                  <a:cubicBezTo>
                    <a:pt x="345" y="715"/>
                    <a:pt x="417" y="751"/>
                    <a:pt x="453" y="751"/>
                  </a:cubicBezTo>
                  <a:cubicBezTo>
                    <a:pt x="453" y="597"/>
                    <a:pt x="417" y="453"/>
                    <a:pt x="417" y="335"/>
                  </a:cubicBezTo>
                  <a:cubicBezTo>
                    <a:pt x="381" y="263"/>
                    <a:pt x="308" y="145"/>
                    <a:pt x="263" y="109"/>
                  </a:cubicBezTo>
                  <a:cubicBezTo>
                    <a:pt x="191" y="37"/>
                    <a:pt x="155" y="1"/>
                    <a:pt x="82" y="1"/>
                  </a:cubicBezTo>
                  <a:close/>
                </a:path>
              </a:pathLst>
            </a:custGeom>
            <a:solidFill>
              <a:srgbClr val="C972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3125575" y="1960150"/>
              <a:ext cx="104675" cy="69650"/>
            </a:xfrm>
            <a:custGeom>
              <a:rect b="b" l="l" r="r" t="t"/>
              <a:pathLst>
                <a:path extrusionOk="0" h="2786" w="4187">
                  <a:moveTo>
                    <a:pt x="2487" y="1"/>
                  </a:moveTo>
                  <a:cubicBezTo>
                    <a:pt x="2261" y="37"/>
                    <a:pt x="2071" y="37"/>
                    <a:pt x="1881" y="37"/>
                  </a:cubicBezTo>
                  <a:lnTo>
                    <a:pt x="1547" y="37"/>
                  </a:lnTo>
                  <a:cubicBezTo>
                    <a:pt x="1429" y="73"/>
                    <a:pt x="1475" y="37"/>
                    <a:pt x="1475" y="145"/>
                  </a:cubicBezTo>
                  <a:cubicBezTo>
                    <a:pt x="1393" y="335"/>
                    <a:pt x="1429" y="561"/>
                    <a:pt x="1429" y="751"/>
                  </a:cubicBezTo>
                  <a:lnTo>
                    <a:pt x="1429" y="1312"/>
                  </a:lnTo>
                  <a:cubicBezTo>
                    <a:pt x="1320" y="1301"/>
                    <a:pt x="1174" y="1290"/>
                    <a:pt x="1016" y="1290"/>
                  </a:cubicBezTo>
                  <a:cubicBezTo>
                    <a:pt x="639" y="1290"/>
                    <a:pt x="196" y="1351"/>
                    <a:pt x="37" y="1619"/>
                  </a:cubicBezTo>
                  <a:cubicBezTo>
                    <a:pt x="1" y="1655"/>
                    <a:pt x="1" y="1691"/>
                    <a:pt x="1" y="1728"/>
                  </a:cubicBezTo>
                  <a:cubicBezTo>
                    <a:pt x="1" y="1764"/>
                    <a:pt x="1" y="1809"/>
                    <a:pt x="37" y="1845"/>
                  </a:cubicBezTo>
                  <a:cubicBezTo>
                    <a:pt x="299" y="2143"/>
                    <a:pt x="607" y="2370"/>
                    <a:pt x="977" y="2487"/>
                  </a:cubicBezTo>
                  <a:cubicBezTo>
                    <a:pt x="1321" y="2596"/>
                    <a:pt x="1737" y="2749"/>
                    <a:pt x="2107" y="2785"/>
                  </a:cubicBezTo>
                  <a:cubicBezTo>
                    <a:pt x="2559" y="2785"/>
                    <a:pt x="2903" y="2632"/>
                    <a:pt x="3319" y="2559"/>
                  </a:cubicBezTo>
                  <a:cubicBezTo>
                    <a:pt x="3653" y="2523"/>
                    <a:pt x="3879" y="2406"/>
                    <a:pt x="4069" y="2107"/>
                  </a:cubicBezTo>
                  <a:cubicBezTo>
                    <a:pt x="4142" y="1917"/>
                    <a:pt x="4187" y="1619"/>
                    <a:pt x="3997" y="1429"/>
                  </a:cubicBezTo>
                  <a:cubicBezTo>
                    <a:pt x="3807" y="1276"/>
                    <a:pt x="3427" y="1276"/>
                    <a:pt x="3165" y="1276"/>
                  </a:cubicBezTo>
                  <a:cubicBezTo>
                    <a:pt x="2975" y="1239"/>
                    <a:pt x="2749" y="1239"/>
                    <a:pt x="2523" y="1239"/>
                  </a:cubicBezTo>
                  <a:cubicBezTo>
                    <a:pt x="2523" y="824"/>
                    <a:pt x="2487" y="408"/>
                    <a:pt x="2487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3117225" y="1919850"/>
              <a:ext cx="10200" cy="19525"/>
            </a:xfrm>
            <a:custGeom>
              <a:rect b="b" l="l" r="r" t="t"/>
              <a:pathLst>
                <a:path extrusionOk="0" h="781" w="408">
                  <a:moveTo>
                    <a:pt x="20" y="0"/>
                  </a:moveTo>
                  <a:cubicBezTo>
                    <a:pt x="7" y="0"/>
                    <a:pt x="0" y="11"/>
                    <a:pt x="0" y="31"/>
                  </a:cubicBezTo>
                  <a:cubicBezTo>
                    <a:pt x="0" y="31"/>
                    <a:pt x="36" y="31"/>
                    <a:pt x="109" y="103"/>
                  </a:cubicBezTo>
                  <a:cubicBezTo>
                    <a:pt x="145" y="139"/>
                    <a:pt x="226" y="211"/>
                    <a:pt x="263" y="329"/>
                  </a:cubicBezTo>
                  <a:cubicBezTo>
                    <a:pt x="335" y="437"/>
                    <a:pt x="335" y="555"/>
                    <a:pt x="371" y="627"/>
                  </a:cubicBezTo>
                  <a:cubicBezTo>
                    <a:pt x="407" y="709"/>
                    <a:pt x="407" y="781"/>
                    <a:pt x="407" y="781"/>
                  </a:cubicBezTo>
                  <a:lnTo>
                    <a:pt x="407" y="627"/>
                  </a:lnTo>
                  <a:cubicBezTo>
                    <a:pt x="407" y="555"/>
                    <a:pt x="371" y="437"/>
                    <a:pt x="335" y="329"/>
                  </a:cubicBezTo>
                  <a:cubicBezTo>
                    <a:pt x="299" y="175"/>
                    <a:pt x="181" y="103"/>
                    <a:pt x="109" y="67"/>
                  </a:cubicBezTo>
                  <a:cubicBezTo>
                    <a:pt x="67" y="20"/>
                    <a:pt x="38" y="0"/>
                    <a:pt x="20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3120825" y="1925125"/>
              <a:ext cx="4775" cy="10425"/>
            </a:xfrm>
            <a:custGeom>
              <a:rect b="b" l="l" r="r" t="t"/>
              <a:pathLst>
                <a:path extrusionOk="0" h="417" w="191">
                  <a:moveTo>
                    <a:pt x="82" y="0"/>
                  </a:moveTo>
                  <a:cubicBezTo>
                    <a:pt x="82" y="0"/>
                    <a:pt x="37" y="0"/>
                    <a:pt x="37" y="46"/>
                  </a:cubicBezTo>
                  <a:cubicBezTo>
                    <a:pt x="1" y="82"/>
                    <a:pt x="1" y="154"/>
                    <a:pt x="1" y="226"/>
                  </a:cubicBezTo>
                  <a:cubicBezTo>
                    <a:pt x="37" y="308"/>
                    <a:pt x="82" y="344"/>
                    <a:pt x="119" y="380"/>
                  </a:cubicBezTo>
                  <a:cubicBezTo>
                    <a:pt x="155" y="416"/>
                    <a:pt x="191" y="416"/>
                    <a:pt x="191" y="416"/>
                  </a:cubicBezTo>
                  <a:cubicBezTo>
                    <a:pt x="191" y="380"/>
                    <a:pt x="155" y="380"/>
                    <a:pt x="119" y="344"/>
                  </a:cubicBezTo>
                  <a:cubicBezTo>
                    <a:pt x="119" y="308"/>
                    <a:pt x="82" y="272"/>
                    <a:pt x="82" y="226"/>
                  </a:cubicBezTo>
                  <a:cubicBezTo>
                    <a:pt x="37" y="154"/>
                    <a:pt x="37" y="118"/>
                    <a:pt x="82" y="82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13"/>
            <p:cNvSpPr/>
            <p:nvPr/>
          </p:nvSpPr>
          <p:spPr>
            <a:xfrm>
              <a:off x="3090775" y="1990225"/>
              <a:ext cx="175200" cy="212925"/>
            </a:xfrm>
            <a:custGeom>
              <a:rect b="b" l="l" r="r" t="t"/>
              <a:pathLst>
                <a:path extrusionOk="0" h="8517" w="7008">
                  <a:moveTo>
                    <a:pt x="4331" y="0"/>
                  </a:moveTo>
                  <a:cubicBezTo>
                    <a:pt x="4295" y="299"/>
                    <a:pt x="4223" y="642"/>
                    <a:pt x="3997" y="868"/>
                  </a:cubicBezTo>
                  <a:cubicBezTo>
                    <a:pt x="3815" y="995"/>
                    <a:pt x="3589" y="1070"/>
                    <a:pt x="3367" y="1070"/>
                  </a:cubicBezTo>
                  <a:cubicBezTo>
                    <a:pt x="3257" y="1070"/>
                    <a:pt x="3149" y="1052"/>
                    <a:pt x="3047" y="1013"/>
                  </a:cubicBezTo>
                  <a:cubicBezTo>
                    <a:pt x="2677" y="868"/>
                    <a:pt x="2523" y="452"/>
                    <a:pt x="2523" y="36"/>
                  </a:cubicBezTo>
                  <a:cubicBezTo>
                    <a:pt x="2297" y="36"/>
                    <a:pt x="2035" y="36"/>
                    <a:pt x="1773" y="73"/>
                  </a:cubicBezTo>
                  <a:cubicBezTo>
                    <a:pt x="1691" y="73"/>
                    <a:pt x="1619" y="109"/>
                    <a:pt x="1547" y="109"/>
                  </a:cubicBezTo>
                  <a:lnTo>
                    <a:pt x="1510" y="154"/>
                  </a:lnTo>
                  <a:cubicBezTo>
                    <a:pt x="1284" y="299"/>
                    <a:pt x="1131" y="525"/>
                    <a:pt x="977" y="787"/>
                  </a:cubicBezTo>
                  <a:lnTo>
                    <a:pt x="905" y="868"/>
                  </a:lnTo>
                  <a:cubicBezTo>
                    <a:pt x="868" y="1013"/>
                    <a:pt x="787" y="1130"/>
                    <a:pt x="715" y="1239"/>
                  </a:cubicBezTo>
                  <a:cubicBezTo>
                    <a:pt x="606" y="1429"/>
                    <a:pt x="525" y="1619"/>
                    <a:pt x="380" y="1808"/>
                  </a:cubicBezTo>
                  <a:cubicBezTo>
                    <a:pt x="263" y="1998"/>
                    <a:pt x="154" y="2188"/>
                    <a:pt x="1" y="2333"/>
                  </a:cubicBezTo>
                  <a:cubicBezTo>
                    <a:pt x="263" y="2902"/>
                    <a:pt x="715" y="3391"/>
                    <a:pt x="1321" y="3617"/>
                  </a:cubicBezTo>
                  <a:cubicBezTo>
                    <a:pt x="1321" y="3617"/>
                    <a:pt x="525" y="7459"/>
                    <a:pt x="416" y="7947"/>
                  </a:cubicBezTo>
                  <a:cubicBezTo>
                    <a:pt x="1393" y="8291"/>
                    <a:pt x="2451" y="8517"/>
                    <a:pt x="3463" y="8517"/>
                  </a:cubicBezTo>
                  <a:cubicBezTo>
                    <a:pt x="4105" y="8517"/>
                    <a:pt x="4711" y="8472"/>
                    <a:pt x="5308" y="8291"/>
                  </a:cubicBezTo>
                  <a:cubicBezTo>
                    <a:pt x="5579" y="8246"/>
                    <a:pt x="5805" y="8137"/>
                    <a:pt x="5986" y="8020"/>
                  </a:cubicBezTo>
                  <a:cubicBezTo>
                    <a:pt x="5841" y="7387"/>
                    <a:pt x="5805" y="6663"/>
                    <a:pt x="5723" y="5985"/>
                  </a:cubicBezTo>
                  <a:cubicBezTo>
                    <a:pt x="5579" y="5126"/>
                    <a:pt x="5497" y="4222"/>
                    <a:pt x="5425" y="3354"/>
                  </a:cubicBezTo>
                  <a:cubicBezTo>
                    <a:pt x="5687" y="3273"/>
                    <a:pt x="5950" y="3201"/>
                    <a:pt x="6212" y="3092"/>
                  </a:cubicBezTo>
                  <a:cubicBezTo>
                    <a:pt x="6365" y="3011"/>
                    <a:pt x="6519" y="2902"/>
                    <a:pt x="6664" y="2749"/>
                  </a:cubicBezTo>
                  <a:cubicBezTo>
                    <a:pt x="6709" y="2713"/>
                    <a:pt x="6745" y="2713"/>
                    <a:pt x="6745" y="2676"/>
                  </a:cubicBezTo>
                  <a:cubicBezTo>
                    <a:pt x="6854" y="2523"/>
                    <a:pt x="6935" y="2369"/>
                    <a:pt x="7007" y="2224"/>
                  </a:cubicBezTo>
                  <a:lnTo>
                    <a:pt x="6329" y="1203"/>
                  </a:lnTo>
                  <a:cubicBezTo>
                    <a:pt x="6212" y="1013"/>
                    <a:pt x="6103" y="868"/>
                    <a:pt x="5986" y="714"/>
                  </a:cubicBezTo>
                  <a:cubicBezTo>
                    <a:pt x="5877" y="561"/>
                    <a:pt x="5805" y="416"/>
                    <a:pt x="5687" y="299"/>
                  </a:cubicBezTo>
                  <a:cubicBezTo>
                    <a:pt x="5579" y="226"/>
                    <a:pt x="5425" y="154"/>
                    <a:pt x="5308" y="109"/>
                  </a:cubicBezTo>
                  <a:cubicBezTo>
                    <a:pt x="4973" y="36"/>
                    <a:pt x="4675" y="0"/>
                    <a:pt x="4331" y="0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13"/>
            <p:cNvSpPr/>
            <p:nvPr/>
          </p:nvSpPr>
          <p:spPr>
            <a:xfrm>
              <a:off x="3215100" y="2055075"/>
              <a:ext cx="12225" cy="142425"/>
            </a:xfrm>
            <a:custGeom>
              <a:rect b="b" l="l" r="r" t="t"/>
              <a:pathLst>
                <a:path extrusionOk="0" h="5697" w="489">
                  <a:moveTo>
                    <a:pt x="36" y="1"/>
                  </a:moveTo>
                  <a:lnTo>
                    <a:pt x="36" y="227"/>
                  </a:lnTo>
                  <a:cubicBezTo>
                    <a:pt x="36" y="453"/>
                    <a:pt x="36" y="724"/>
                    <a:pt x="0" y="950"/>
                  </a:cubicBezTo>
                  <a:cubicBezTo>
                    <a:pt x="0" y="1475"/>
                    <a:pt x="36" y="2035"/>
                    <a:pt x="72" y="2605"/>
                  </a:cubicBezTo>
                  <a:cubicBezTo>
                    <a:pt x="154" y="3771"/>
                    <a:pt x="298" y="4793"/>
                    <a:pt x="416" y="5543"/>
                  </a:cubicBezTo>
                  <a:cubicBezTo>
                    <a:pt x="416" y="5615"/>
                    <a:pt x="416" y="5652"/>
                    <a:pt x="452" y="5697"/>
                  </a:cubicBezTo>
                  <a:cubicBezTo>
                    <a:pt x="452" y="5697"/>
                    <a:pt x="452" y="5652"/>
                    <a:pt x="488" y="5652"/>
                  </a:cubicBezTo>
                  <a:cubicBezTo>
                    <a:pt x="488" y="5615"/>
                    <a:pt x="488" y="5579"/>
                    <a:pt x="452" y="5543"/>
                  </a:cubicBezTo>
                  <a:cubicBezTo>
                    <a:pt x="380" y="4793"/>
                    <a:pt x="226" y="3771"/>
                    <a:pt x="154" y="2605"/>
                  </a:cubicBezTo>
                  <a:cubicBezTo>
                    <a:pt x="109" y="1999"/>
                    <a:pt x="72" y="1475"/>
                    <a:pt x="72" y="950"/>
                  </a:cubicBezTo>
                  <a:cubicBezTo>
                    <a:pt x="72" y="724"/>
                    <a:pt x="72" y="453"/>
                    <a:pt x="109" y="227"/>
                  </a:cubicBezTo>
                  <a:lnTo>
                    <a:pt x="109" y="119"/>
                  </a:lnTo>
                  <a:cubicBezTo>
                    <a:pt x="72" y="82"/>
                    <a:pt x="72" y="46"/>
                    <a:pt x="36" y="1"/>
                  </a:cubicBezTo>
                  <a:close/>
                </a:path>
              </a:pathLst>
            </a:custGeom>
            <a:solidFill>
              <a:srgbClr val="4471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3101175" y="2176700"/>
              <a:ext cx="139250" cy="26450"/>
            </a:xfrm>
            <a:custGeom>
              <a:rect b="b" l="l" r="r" t="t"/>
              <a:pathLst>
                <a:path extrusionOk="0" h="1058" w="5570">
                  <a:moveTo>
                    <a:pt x="109" y="0"/>
                  </a:moveTo>
                  <a:cubicBezTo>
                    <a:pt x="73" y="226"/>
                    <a:pt x="37" y="416"/>
                    <a:pt x="0" y="488"/>
                  </a:cubicBezTo>
                  <a:cubicBezTo>
                    <a:pt x="977" y="832"/>
                    <a:pt x="2035" y="1058"/>
                    <a:pt x="3047" y="1058"/>
                  </a:cubicBezTo>
                  <a:cubicBezTo>
                    <a:pt x="3689" y="1058"/>
                    <a:pt x="4295" y="1013"/>
                    <a:pt x="4892" y="832"/>
                  </a:cubicBezTo>
                  <a:cubicBezTo>
                    <a:pt x="5163" y="787"/>
                    <a:pt x="5389" y="678"/>
                    <a:pt x="5570" y="561"/>
                  </a:cubicBezTo>
                  <a:cubicBezTo>
                    <a:pt x="5570" y="452"/>
                    <a:pt x="5534" y="298"/>
                    <a:pt x="5497" y="154"/>
                  </a:cubicBezTo>
                  <a:cubicBezTo>
                    <a:pt x="4799" y="462"/>
                    <a:pt x="4009" y="595"/>
                    <a:pt x="3203" y="595"/>
                  </a:cubicBezTo>
                  <a:cubicBezTo>
                    <a:pt x="2142" y="595"/>
                    <a:pt x="1054" y="365"/>
                    <a:pt x="109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3143450" y="1990225"/>
              <a:ext cx="67825" cy="43800"/>
            </a:xfrm>
            <a:custGeom>
              <a:rect b="b" l="l" r="r" t="t"/>
              <a:pathLst>
                <a:path extrusionOk="0" h="1752" w="2713">
                  <a:moveTo>
                    <a:pt x="2224" y="0"/>
                  </a:moveTo>
                  <a:cubicBezTo>
                    <a:pt x="2188" y="299"/>
                    <a:pt x="2116" y="642"/>
                    <a:pt x="1890" y="868"/>
                  </a:cubicBezTo>
                  <a:cubicBezTo>
                    <a:pt x="1708" y="995"/>
                    <a:pt x="1482" y="1070"/>
                    <a:pt x="1260" y="1070"/>
                  </a:cubicBezTo>
                  <a:cubicBezTo>
                    <a:pt x="1150" y="1070"/>
                    <a:pt x="1042" y="1052"/>
                    <a:pt x="940" y="1013"/>
                  </a:cubicBezTo>
                  <a:cubicBezTo>
                    <a:pt x="570" y="868"/>
                    <a:pt x="416" y="452"/>
                    <a:pt x="416" y="36"/>
                  </a:cubicBezTo>
                  <a:lnTo>
                    <a:pt x="0" y="36"/>
                  </a:lnTo>
                  <a:cubicBezTo>
                    <a:pt x="36" y="299"/>
                    <a:pt x="81" y="525"/>
                    <a:pt x="154" y="751"/>
                  </a:cubicBezTo>
                  <a:cubicBezTo>
                    <a:pt x="307" y="1130"/>
                    <a:pt x="570" y="1546"/>
                    <a:pt x="940" y="1691"/>
                  </a:cubicBezTo>
                  <a:cubicBezTo>
                    <a:pt x="1052" y="1732"/>
                    <a:pt x="1167" y="1751"/>
                    <a:pt x="1281" y="1751"/>
                  </a:cubicBezTo>
                  <a:cubicBezTo>
                    <a:pt x="1589" y="1751"/>
                    <a:pt x="1891" y="1611"/>
                    <a:pt x="2116" y="1393"/>
                  </a:cubicBezTo>
                  <a:cubicBezTo>
                    <a:pt x="2450" y="1058"/>
                    <a:pt x="2604" y="642"/>
                    <a:pt x="2676" y="190"/>
                  </a:cubicBezTo>
                  <a:cubicBezTo>
                    <a:pt x="2676" y="154"/>
                    <a:pt x="2712" y="73"/>
                    <a:pt x="2712" y="36"/>
                  </a:cubicBezTo>
                  <a:cubicBezTo>
                    <a:pt x="2568" y="0"/>
                    <a:pt x="2414" y="0"/>
                    <a:pt x="2224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3219825" y="2035425"/>
              <a:ext cx="46150" cy="38675"/>
            </a:xfrm>
            <a:custGeom>
              <a:rect b="b" l="l" r="r" t="t"/>
              <a:pathLst>
                <a:path extrusionOk="0" h="1547" w="1846">
                  <a:moveTo>
                    <a:pt x="1547" y="0"/>
                  </a:moveTo>
                  <a:cubicBezTo>
                    <a:pt x="1321" y="226"/>
                    <a:pt x="1095" y="452"/>
                    <a:pt x="824" y="679"/>
                  </a:cubicBezTo>
                  <a:cubicBezTo>
                    <a:pt x="561" y="868"/>
                    <a:pt x="299" y="1013"/>
                    <a:pt x="1" y="1131"/>
                  </a:cubicBezTo>
                  <a:cubicBezTo>
                    <a:pt x="109" y="1284"/>
                    <a:pt x="191" y="1393"/>
                    <a:pt x="263" y="1546"/>
                  </a:cubicBezTo>
                  <a:cubicBezTo>
                    <a:pt x="525" y="1465"/>
                    <a:pt x="788" y="1393"/>
                    <a:pt x="1050" y="1284"/>
                  </a:cubicBezTo>
                  <a:cubicBezTo>
                    <a:pt x="1203" y="1203"/>
                    <a:pt x="1357" y="1094"/>
                    <a:pt x="1502" y="941"/>
                  </a:cubicBezTo>
                  <a:cubicBezTo>
                    <a:pt x="1547" y="905"/>
                    <a:pt x="1583" y="905"/>
                    <a:pt x="1583" y="868"/>
                  </a:cubicBezTo>
                  <a:cubicBezTo>
                    <a:pt x="1692" y="715"/>
                    <a:pt x="1773" y="561"/>
                    <a:pt x="1845" y="416"/>
                  </a:cubicBezTo>
                  <a:cubicBezTo>
                    <a:pt x="1728" y="263"/>
                    <a:pt x="1655" y="109"/>
                    <a:pt x="1547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3164225" y="2096350"/>
              <a:ext cx="101750" cy="54075"/>
            </a:xfrm>
            <a:custGeom>
              <a:rect b="b" l="l" r="r" t="t"/>
              <a:pathLst>
                <a:path extrusionOk="0" h="2163" w="4070">
                  <a:moveTo>
                    <a:pt x="3422" y="1"/>
                  </a:moveTo>
                  <a:cubicBezTo>
                    <a:pt x="3390" y="1"/>
                    <a:pt x="3355" y="5"/>
                    <a:pt x="3319" y="14"/>
                  </a:cubicBezTo>
                  <a:cubicBezTo>
                    <a:pt x="3129" y="14"/>
                    <a:pt x="2939" y="86"/>
                    <a:pt x="2749" y="122"/>
                  </a:cubicBezTo>
                  <a:cubicBezTo>
                    <a:pt x="2487" y="203"/>
                    <a:pt x="2261" y="312"/>
                    <a:pt x="2035" y="384"/>
                  </a:cubicBezTo>
                  <a:cubicBezTo>
                    <a:pt x="1357" y="692"/>
                    <a:pt x="643" y="990"/>
                    <a:pt x="1" y="1406"/>
                  </a:cubicBezTo>
                  <a:cubicBezTo>
                    <a:pt x="1" y="1668"/>
                    <a:pt x="73" y="1930"/>
                    <a:pt x="155" y="2156"/>
                  </a:cubicBezTo>
                  <a:cubicBezTo>
                    <a:pt x="196" y="2160"/>
                    <a:pt x="246" y="2162"/>
                    <a:pt x="303" y="2162"/>
                  </a:cubicBezTo>
                  <a:cubicBezTo>
                    <a:pt x="756" y="2162"/>
                    <a:pt x="1632" y="2048"/>
                    <a:pt x="1737" y="2048"/>
                  </a:cubicBezTo>
                  <a:cubicBezTo>
                    <a:pt x="2297" y="1930"/>
                    <a:pt x="2822" y="1822"/>
                    <a:pt x="3355" y="1596"/>
                  </a:cubicBezTo>
                  <a:cubicBezTo>
                    <a:pt x="3581" y="1514"/>
                    <a:pt x="3807" y="1406"/>
                    <a:pt x="3952" y="1252"/>
                  </a:cubicBezTo>
                  <a:cubicBezTo>
                    <a:pt x="3997" y="1216"/>
                    <a:pt x="4033" y="1180"/>
                    <a:pt x="4069" y="1144"/>
                  </a:cubicBezTo>
                  <a:cubicBezTo>
                    <a:pt x="4069" y="1062"/>
                    <a:pt x="4069" y="1026"/>
                    <a:pt x="4033" y="990"/>
                  </a:cubicBezTo>
                  <a:cubicBezTo>
                    <a:pt x="3958" y="639"/>
                    <a:pt x="3828" y="1"/>
                    <a:pt x="3422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3135075" y="2120175"/>
              <a:ext cx="79125" cy="49075"/>
            </a:xfrm>
            <a:custGeom>
              <a:rect b="b" l="l" r="r" t="t"/>
              <a:pathLst>
                <a:path extrusionOk="0" h="1963" w="3165">
                  <a:moveTo>
                    <a:pt x="2035" y="1"/>
                  </a:moveTo>
                  <a:cubicBezTo>
                    <a:pt x="1773" y="109"/>
                    <a:pt x="1501" y="227"/>
                    <a:pt x="1203" y="299"/>
                  </a:cubicBezTo>
                  <a:cubicBezTo>
                    <a:pt x="941" y="381"/>
                    <a:pt x="642" y="417"/>
                    <a:pt x="335" y="453"/>
                  </a:cubicBezTo>
                  <a:cubicBezTo>
                    <a:pt x="299" y="489"/>
                    <a:pt x="190" y="489"/>
                    <a:pt x="190" y="561"/>
                  </a:cubicBezTo>
                  <a:cubicBezTo>
                    <a:pt x="352" y="594"/>
                    <a:pt x="490" y="621"/>
                    <a:pt x="639" y="621"/>
                  </a:cubicBezTo>
                  <a:cubicBezTo>
                    <a:pt x="698" y="621"/>
                    <a:pt x="759" y="617"/>
                    <a:pt x="823" y="607"/>
                  </a:cubicBezTo>
                  <a:lnTo>
                    <a:pt x="823" y="607"/>
                  </a:lnTo>
                  <a:cubicBezTo>
                    <a:pt x="679" y="679"/>
                    <a:pt x="525" y="751"/>
                    <a:pt x="371" y="833"/>
                  </a:cubicBezTo>
                  <a:cubicBezTo>
                    <a:pt x="227" y="941"/>
                    <a:pt x="109" y="1013"/>
                    <a:pt x="1" y="1167"/>
                  </a:cubicBezTo>
                  <a:lnTo>
                    <a:pt x="37" y="1167"/>
                  </a:lnTo>
                  <a:cubicBezTo>
                    <a:pt x="299" y="1131"/>
                    <a:pt x="489" y="1013"/>
                    <a:pt x="715" y="869"/>
                  </a:cubicBezTo>
                  <a:lnTo>
                    <a:pt x="715" y="869"/>
                  </a:lnTo>
                  <a:cubicBezTo>
                    <a:pt x="489" y="1059"/>
                    <a:pt x="227" y="1285"/>
                    <a:pt x="109" y="1583"/>
                  </a:cubicBezTo>
                  <a:lnTo>
                    <a:pt x="109" y="1655"/>
                  </a:lnTo>
                  <a:cubicBezTo>
                    <a:pt x="109" y="1681"/>
                    <a:pt x="127" y="1710"/>
                    <a:pt x="137" y="1710"/>
                  </a:cubicBezTo>
                  <a:cubicBezTo>
                    <a:pt x="142" y="1710"/>
                    <a:pt x="145" y="1705"/>
                    <a:pt x="145" y="1691"/>
                  </a:cubicBezTo>
                  <a:lnTo>
                    <a:pt x="190" y="1691"/>
                  </a:lnTo>
                  <a:cubicBezTo>
                    <a:pt x="371" y="1465"/>
                    <a:pt x="561" y="1285"/>
                    <a:pt x="715" y="1095"/>
                  </a:cubicBezTo>
                  <a:lnTo>
                    <a:pt x="715" y="1095"/>
                  </a:lnTo>
                  <a:cubicBezTo>
                    <a:pt x="597" y="1285"/>
                    <a:pt x="525" y="1465"/>
                    <a:pt x="453" y="1655"/>
                  </a:cubicBezTo>
                  <a:cubicBezTo>
                    <a:pt x="416" y="1737"/>
                    <a:pt x="371" y="1845"/>
                    <a:pt x="453" y="1881"/>
                  </a:cubicBezTo>
                  <a:cubicBezTo>
                    <a:pt x="597" y="1655"/>
                    <a:pt x="787" y="1429"/>
                    <a:pt x="941" y="1203"/>
                  </a:cubicBezTo>
                  <a:lnTo>
                    <a:pt x="941" y="1203"/>
                  </a:lnTo>
                  <a:cubicBezTo>
                    <a:pt x="823" y="1429"/>
                    <a:pt x="787" y="1691"/>
                    <a:pt x="823" y="1963"/>
                  </a:cubicBezTo>
                  <a:cubicBezTo>
                    <a:pt x="977" y="1845"/>
                    <a:pt x="905" y="1583"/>
                    <a:pt x="1049" y="1429"/>
                  </a:cubicBezTo>
                  <a:cubicBezTo>
                    <a:pt x="1167" y="1285"/>
                    <a:pt x="1393" y="1321"/>
                    <a:pt x="1583" y="1285"/>
                  </a:cubicBezTo>
                  <a:cubicBezTo>
                    <a:pt x="1845" y="1239"/>
                    <a:pt x="2107" y="1239"/>
                    <a:pt x="2369" y="1203"/>
                  </a:cubicBezTo>
                  <a:cubicBezTo>
                    <a:pt x="2631" y="1131"/>
                    <a:pt x="2903" y="1095"/>
                    <a:pt x="3165" y="1013"/>
                  </a:cubicBezTo>
                  <a:lnTo>
                    <a:pt x="2035" y="1"/>
                  </a:ln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3090775" y="2039275"/>
              <a:ext cx="35725" cy="41375"/>
            </a:xfrm>
            <a:custGeom>
              <a:rect b="b" l="l" r="r" t="t"/>
              <a:pathLst>
                <a:path extrusionOk="0" h="1655" w="1429">
                  <a:moveTo>
                    <a:pt x="299" y="0"/>
                  </a:moveTo>
                  <a:cubicBezTo>
                    <a:pt x="190" y="109"/>
                    <a:pt x="109" y="262"/>
                    <a:pt x="1" y="371"/>
                  </a:cubicBezTo>
                  <a:cubicBezTo>
                    <a:pt x="263" y="940"/>
                    <a:pt x="715" y="1429"/>
                    <a:pt x="1321" y="1655"/>
                  </a:cubicBezTo>
                  <a:cubicBezTo>
                    <a:pt x="1357" y="1582"/>
                    <a:pt x="1357" y="1501"/>
                    <a:pt x="1357" y="1429"/>
                  </a:cubicBezTo>
                  <a:cubicBezTo>
                    <a:pt x="1393" y="1275"/>
                    <a:pt x="1393" y="1130"/>
                    <a:pt x="1429" y="1013"/>
                  </a:cubicBezTo>
                  <a:cubicBezTo>
                    <a:pt x="977" y="751"/>
                    <a:pt x="561" y="407"/>
                    <a:pt x="299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3187750" y="1966700"/>
              <a:ext cx="25" cy="9300"/>
            </a:xfrm>
            <a:custGeom>
              <a:rect b="b" l="l" r="r" t="t"/>
              <a:pathLst>
                <a:path extrusionOk="0" h="372" w="1">
                  <a:moveTo>
                    <a:pt x="0" y="1"/>
                  </a:moveTo>
                  <a:lnTo>
                    <a:pt x="0" y="1"/>
                  </a:lnTo>
                  <a:lnTo>
                    <a:pt x="0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F7E3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3187750" y="1975975"/>
              <a:ext cx="25" cy="1150"/>
            </a:xfrm>
            <a:custGeom>
              <a:rect b="b" l="l" r="r" t="t"/>
              <a:pathLst>
                <a:path extrusionOk="0" h="46" w="1">
                  <a:moveTo>
                    <a:pt x="0" y="1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437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3161300" y="1966700"/>
              <a:ext cx="26475" cy="12250"/>
            </a:xfrm>
            <a:custGeom>
              <a:rect b="b" l="l" r="r" t="t"/>
              <a:pathLst>
                <a:path extrusionOk="0" h="490" w="1059">
                  <a:moveTo>
                    <a:pt x="1058" y="1"/>
                  </a:moveTo>
                  <a:cubicBezTo>
                    <a:pt x="832" y="37"/>
                    <a:pt x="606" y="73"/>
                    <a:pt x="380" y="73"/>
                  </a:cubicBezTo>
                  <a:cubicBezTo>
                    <a:pt x="226" y="73"/>
                    <a:pt x="118" y="73"/>
                    <a:pt x="0" y="37"/>
                  </a:cubicBezTo>
                  <a:lnTo>
                    <a:pt x="0" y="109"/>
                  </a:lnTo>
                  <a:lnTo>
                    <a:pt x="0" y="453"/>
                  </a:lnTo>
                  <a:lnTo>
                    <a:pt x="0" y="489"/>
                  </a:lnTo>
                  <a:lnTo>
                    <a:pt x="380" y="489"/>
                  </a:lnTo>
                  <a:cubicBezTo>
                    <a:pt x="606" y="489"/>
                    <a:pt x="832" y="489"/>
                    <a:pt x="1058" y="417"/>
                  </a:cubicBezTo>
                  <a:lnTo>
                    <a:pt x="1058" y="372"/>
                  </a:lnTo>
                  <a:lnTo>
                    <a:pt x="1058" y="1"/>
                  </a:ln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13"/>
            <p:cNvSpPr/>
            <p:nvPr/>
          </p:nvSpPr>
          <p:spPr>
            <a:xfrm>
              <a:off x="3122875" y="1864425"/>
              <a:ext cx="103550" cy="104300"/>
            </a:xfrm>
            <a:custGeom>
              <a:rect b="b" l="l" r="r" t="t"/>
              <a:pathLst>
                <a:path extrusionOk="0" h="4172" w="4142">
                  <a:moveTo>
                    <a:pt x="1628" y="1"/>
                  </a:moveTo>
                  <a:cubicBezTo>
                    <a:pt x="1325" y="1"/>
                    <a:pt x="1026" y="49"/>
                    <a:pt x="751" y="168"/>
                  </a:cubicBezTo>
                  <a:cubicBezTo>
                    <a:pt x="489" y="322"/>
                    <a:pt x="299" y="620"/>
                    <a:pt x="181" y="928"/>
                  </a:cubicBezTo>
                  <a:cubicBezTo>
                    <a:pt x="0" y="1298"/>
                    <a:pt x="37" y="1750"/>
                    <a:pt x="73" y="2166"/>
                  </a:cubicBezTo>
                  <a:cubicBezTo>
                    <a:pt x="145" y="2654"/>
                    <a:pt x="73" y="3486"/>
                    <a:pt x="561" y="3830"/>
                  </a:cubicBezTo>
                  <a:cubicBezTo>
                    <a:pt x="924" y="4072"/>
                    <a:pt x="1396" y="4171"/>
                    <a:pt x="1871" y="4171"/>
                  </a:cubicBezTo>
                  <a:cubicBezTo>
                    <a:pt x="2283" y="4171"/>
                    <a:pt x="2698" y="4096"/>
                    <a:pt x="3047" y="3974"/>
                  </a:cubicBezTo>
                  <a:cubicBezTo>
                    <a:pt x="4141" y="3604"/>
                    <a:pt x="3915" y="2392"/>
                    <a:pt x="3843" y="1524"/>
                  </a:cubicBezTo>
                  <a:cubicBezTo>
                    <a:pt x="3798" y="1036"/>
                    <a:pt x="3572" y="584"/>
                    <a:pt x="3119" y="322"/>
                  </a:cubicBezTo>
                  <a:cubicBezTo>
                    <a:pt x="2975" y="250"/>
                    <a:pt x="2821" y="213"/>
                    <a:pt x="2713" y="168"/>
                  </a:cubicBezTo>
                  <a:cubicBezTo>
                    <a:pt x="2363" y="70"/>
                    <a:pt x="1992" y="1"/>
                    <a:pt x="1628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13"/>
            <p:cNvSpPr/>
            <p:nvPr/>
          </p:nvSpPr>
          <p:spPr>
            <a:xfrm>
              <a:off x="3158575" y="1914950"/>
              <a:ext cx="14050" cy="14050"/>
            </a:xfrm>
            <a:custGeom>
              <a:rect b="b" l="l" r="r" t="t"/>
              <a:pathLst>
                <a:path extrusionOk="0" h="562" w="562">
                  <a:moveTo>
                    <a:pt x="299" y="1"/>
                  </a:moveTo>
                  <a:cubicBezTo>
                    <a:pt x="227" y="1"/>
                    <a:pt x="191" y="37"/>
                    <a:pt x="155" y="73"/>
                  </a:cubicBezTo>
                  <a:cubicBezTo>
                    <a:pt x="37" y="109"/>
                    <a:pt x="1" y="227"/>
                    <a:pt x="1" y="299"/>
                  </a:cubicBezTo>
                  <a:lnTo>
                    <a:pt x="1" y="453"/>
                  </a:lnTo>
                  <a:cubicBezTo>
                    <a:pt x="37" y="489"/>
                    <a:pt x="37" y="489"/>
                    <a:pt x="73" y="525"/>
                  </a:cubicBezTo>
                  <a:cubicBezTo>
                    <a:pt x="109" y="561"/>
                    <a:pt x="155" y="561"/>
                    <a:pt x="191" y="561"/>
                  </a:cubicBezTo>
                  <a:lnTo>
                    <a:pt x="227" y="561"/>
                  </a:lnTo>
                  <a:cubicBezTo>
                    <a:pt x="335" y="525"/>
                    <a:pt x="453" y="453"/>
                    <a:pt x="489" y="335"/>
                  </a:cubicBezTo>
                  <a:cubicBezTo>
                    <a:pt x="561" y="145"/>
                    <a:pt x="453" y="1"/>
                    <a:pt x="299" y="1"/>
                  </a:cubicBez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3156775" y="1914450"/>
              <a:ext cx="11325" cy="14925"/>
            </a:xfrm>
            <a:custGeom>
              <a:rect b="b" l="l" r="r" t="t"/>
              <a:pathLst>
                <a:path extrusionOk="0" h="597" w="453">
                  <a:moveTo>
                    <a:pt x="371" y="0"/>
                  </a:moveTo>
                  <a:cubicBezTo>
                    <a:pt x="348" y="0"/>
                    <a:pt x="323" y="6"/>
                    <a:pt x="299" y="21"/>
                  </a:cubicBezTo>
                  <a:cubicBezTo>
                    <a:pt x="263" y="21"/>
                    <a:pt x="181" y="21"/>
                    <a:pt x="145" y="57"/>
                  </a:cubicBezTo>
                  <a:cubicBezTo>
                    <a:pt x="109" y="93"/>
                    <a:pt x="73" y="129"/>
                    <a:pt x="37" y="201"/>
                  </a:cubicBezTo>
                  <a:cubicBezTo>
                    <a:pt x="0" y="283"/>
                    <a:pt x="0" y="355"/>
                    <a:pt x="37" y="391"/>
                  </a:cubicBezTo>
                  <a:cubicBezTo>
                    <a:pt x="73" y="473"/>
                    <a:pt x="73" y="509"/>
                    <a:pt x="109" y="545"/>
                  </a:cubicBezTo>
                  <a:cubicBezTo>
                    <a:pt x="160" y="571"/>
                    <a:pt x="216" y="596"/>
                    <a:pt x="244" y="596"/>
                  </a:cubicBezTo>
                  <a:cubicBezTo>
                    <a:pt x="256" y="596"/>
                    <a:pt x="263" y="592"/>
                    <a:pt x="263" y="581"/>
                  </a:cubicBezTo>
                  <a:cubicBezTo>
                    <a:pt x="263" y="581"/>
                    <a:pt x="181" y="581"/>
                    <a:pt x="145" y="509"/>
                  </a:cubicBezTo>
                  <a:cubicBezTo>
                    <a:pt x="109" y="473"/>
                    <a:pt x="37" y="355"/>
                    <a:pt x="73" y="247"/>
                  </a:cubicBezTo>
                  <a:cubicBezTo>
                    <a:pt x="109" y="129"/>
                    <a:pt x="227" y="57"/>
                    <a:pt x="299" y="57"/>
                  </a:cubicBezTo>
                  <a:cubicBezTo>
                    <a:pt x="371" y="21"/>
                    <a:pt x="453" y="21"/>
                    <a:pt x="453" y="21"/>
                  </a:cubicBezTo>
                  <a:cubicBezTo>
                    <a:pt x="453" y="21"/>
                    <a:pt x="416" y="0"/>
                    <a:pt x="371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3166050" y="1926250"/>
              <a:ext cx="3850" cy="1825"/>
            </a:xfrm>
            <a:custGeom>
              <a:rect b="b" l="l" r="r" t="t"/>
              <a:pathLst>
                <a:path extrusionOk="0" h="73" w="154">
                  <a:moveTo>
                    <a:pt x="82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36" y="73"/>
                    <a:pt x="82" y="73"/>
                    <a:pt x="82" y="37"/>
                  </a:cubicBezTo>
                  <a:cubicBezTo>
                    <a:pt x="118" y="37"/>
                    <a:pt x="154" y="1"/>
                    <a:pt x="118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3157675" y="1928050"/>
              <a:ext cx="16075" cy="7750"/>
            </a:xfrm>
            <a:custGeom>
              <a:rect b="b" l="l" r="r" t="t"/>
              <a:pathLst>
                <a:path extrusionOk="0" h="310" w="643">
                  <a:moveTo>
                    <a:pt x="643" y="1"/>
                  </a:moveTo>
                  <a:cubicBezTo>
                    <a:pt x="597" y="1"/>
                    <a:pt x="597" y="73"/>
                    <a:pt x="561" y="109"/>
                  </a:cubicBezTo>
                  <a:cubicBezTo>
                    <a:pt x="525" y="191"/>
                    <a:pt x="453" y="227"/>
                    <a:pt x="335" y="263"/>
                  </a:cubicBezTo>
                  <a:cubicBezTo>
                    <a:pt x="263" y="263"/>
                    <a:pt x="145" y="227"/>
                    <a:pt x="109" y="191"/>
                  </a:cubicBezTo>
                  <a:cubicBezTo>
                    <a:pt x="37" y="155"/>
                    <a:pt x="1" y="109"/>
                    <a:pt x="1" y="109"/>
                  </a:cubicBezTo>
                  <a:lnTo>
                    <a:pt x="1" y="109"/>
                  </a:lnTo>
                  <a:cubicBezTo>
                    <a:pt x="1" y="109"/>
                    <a:pt x="1" y="191"/>
                    <a:pt x="73" y="227"/>
                  </a:cubicBezTo>
                  <a:cubicBezTo>
                    <a:pt x="102" y="256"/>
                    <a:pt x="185" y="309"/>
                    <a:pt x="292" y="309"/>
                  </a:cubicBezTo>
                  <a:cubicBezTo>
                    <a:pt x="317" y="309"/>
                    <a:pt x="344" y="306"/>
                    <a:pt x="371" y="299"/>
                  </a:cubicBezTo>
                  <a:cubicBezTo>
                    <a:pt x="489" y="299"/>
                    <a:pt x="561" y="191"/>
                    <a:pt x="597" y="155"/>
                  </a:cubicBezTo>
                  <a:cubicBezTo>
                    <a:pt x="643" y="73"/>
                    <a:pt x="643" y="1"/>
                    <a:pt x="643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3144350" y="1913825"/>
              <a:ext cx="2950" cy="10425"/>
            </a:xfrm>
            <a:custGeom>
              <a:rect b="b" l="l" r="r" t="t"/>
              <a:pathLst>
                <a:path extrusionOk="0" h="417" w="118">
                  <a:moveTo>
                    <a:pt x="45" y="0"/>
                  </a:moveTo>
                  <a:cubicBezTo>
                    <a:pt x="0" y="0"/>
                    <a:pt x="0" y="118"/>
                    <a:pt x="0" y="226"/>
                  </a:cubicBezTo>
                  <a:cubicBezTo>
                    <a:pt x="0" y="308"/>
                    <a:pt x="45" y="416"/>
                    <a:pt x="82" y="416"/>
                  </a:cubicBezTo>
                  <a:cubicBezTo>
                    <a:pt x="118" y="416"/>
                    <a:pt x="118" y="308"/>
                    <a:pt x="118" y="190"/>
                  </a:cubicBezTo>
                  <a:cubicBezTo>
                    <a:pt x="82" y="82"/>
                    <a:pt x="82" y="0"/>
                    <a:pt x="45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3181175" y="1912025"/>
              <a:ext cx="3875" cy="9500"/>
            </a:xfrm>
            <a:custGeom>
              <a:rect b="b" l="l" r="r" t="t"/>
              <a:pathLst>
                <a:path extrusionOk="0" h="380" w="155">
                  <a:moveTo>
                    <a:pt x="37" y="0"/>
                  </a:moveTo>
                  <a:cubicBezTo>
                    <a:pt x="1" y="0"/>
                    <a:pt x="1" y="72"/>
                    <a:pt x="1" y="190"/>
                  </a:cubicBezTo>
                  <a:cubicBezTo>
                    <a:pt x="37" y="298"/>
                    <a:pt x="73" y="380"/>
                    <a:pt x="73" y="380"/>
                  </a:cubicBezTo>
                  <a:cubicBezTo>
                    <a:pt x="109" y="380"/>
                    <a:pt x="155" y="262"/>
                    <a:pt x="109" y="190"/>
                  </a:cubicBezTo>
                  <a:cubicBezTo>
                    <a:pt x="109" y="72"/>
                    <a:pt x="73" y="0"/>
                    <a:pt x="37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3135975" y="1897525"/>
              <a:ext cx="13150" cy="8875"/>
            </a:xfrm>
            <a:custGeom>
              <a:rect b="b" l="l" r="r" t="t"/>
              <a:pathLst>
                <a:path extrusionOk="0" h="355" w="526">
                  <a:moveTo>
                    <a:pt x="385" y="1"/>
                  </a:moveTo>
                  <a:cubicBezTo>
                    <a:pt x="329" y="1"/>
                    <a:pt x="267" y="30"/>
                    <a:pt x="191" y="56"/>
                  </a:cubicBezTo>
                  <a:cubicBezTo>
                    <a:pt x="109" y="92"/>
                    <a:pt x="37" y="164"/>
                    <a:pt x="37" y="246"/>
                  </a:cubicBezTo>
                  <a:cubicBezTo>
                    <a:pt x="1" y="318"/>
                    <a:pt x="1" y="354"/>
                    <a:pt x="1" y="354"/>
                  </a:cubicBezTo>
                  <a:cubicBezTo>
                    <a:pt x="37" y="354"/>
                    <a:pt x="109" y="246"/>
                    <a:pt x="263" y="164"/>
                  </a:cubicBezTo>
                  <a:cubicBezTo>
                    <a:pt x="380" y="56"/>
                    <a:pt x="525" y="92"/>
                    <a:pt x="525" y="56"/>
                  </a:cubicBezTo>
                  <a:cubicBezTo>
                    <a:pt x="525" y="56"/>
                    <a:pt x="525" y="20"/>
                    <a:pt x="453" y="20"/>
                  </a:cubicBezTo>
                  <a:cubicBezTo>
                    <a:pt x="431" y="6"/>
                    <a:pt x="409" y="1"/>
                    <a:pt x="385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3175525" y="1892575"/>
              <a:ext cx="16075" cy="6525"/>
            </a:xfrm>
            <a:custGeom>
              <a:rect b="b" l="l" r="r" t="t"/>
              <a:pathLst>
                <a:path extrusionOk="0" h="261" w="643">
                  <a:moveTo>
                    <a:pt x="231" y="1"/>
                  </a:moveTo>
                  <a:cubicBezTo>
                    <a:pt x="189" y="1"/>
                    <a:pt x="150" y="10"/>
                    <a:pt x="109" y="28"/>
                  </a:cubicBezTo>
                  <a:cubicBezTo>
                    <a:pt x="37" y="28"/>
                    <a:pt x="1" y="64"/>
                    <a:pt x="37" y="64"/>
                  </a:cubicBezTo>
                  <a:cubicBezTo>
                    <a:pt x="37" y="100"/>
                    <a:pt x="191" y="64"/>
                    <a:pt x="335" y="136"/>
                  </a:cubicBezTo>
                  <a:cubicBezTo>
                    <a:pt x="469" y="168"/>
                    <a:pt x="575" y="260"/>
                    <a:pt x="625" y="260"/>
                  </a:cubicBezTo>
                  <a:cubicBezTo>
                    <a:pt x="632" y="260"/>
                    <a:pt x="638" y="258"/>
                    <a:pt x="643" y="254"/>
                  </a:cubicBezTo>
                  <a:cubicBezTo>
                    <a:pt x="643" y="254"/>
                    <a:pt x="643" y="218"/>
                    <a:pt x="561" y="172"/>
                  </a:cubicBezTo>
                  <a:cubicBezTo>
                    <a:pt x="525" y="136"/>
                    <a:pt x="453" y="64"/>
                    <a:pt x="381" y="28"/>
                  </a:cubicBezTo>
                  <a:cubicBezTo>
                    <a:pt x="322" y="10"/>
                    <a:pt x="274" y="1"/>
                    <a:pt x="231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3119025" y="1855425"/>
              <a:ext cx="106475" cy="61350"/>
            </a:xfrm>
            <a:custGeom>
              <a:rect b="b" l="l" r="r" t="t"/>
              <a:pathLst>
                <a:path extrusionOk="0" h="2454" w="4259">
                  <a:moveTo>
                    <a:pt x="1660" y="0"/>
                  </a:moveTo>
                  <a:cubicBezTo>
                    <a:pt x="1610" y="0"/>
                    <a:pt x="1560" y="1"/>
                    <a:pt x="1510" y="4"/>
                  </a:cubicBezTo>
                  <a:cubicBezTo>
                    <a:pt x="1167" y="4"/>
                    <a:pt x="832" y="76"/>
                    <a:pt x="561" y="266"/>
                  </a:cubicBezTo>
                  <a:cubicBezTo>
                    <a:pt x="263" y="420"/>
                    <a:pt x="73" y="754"/>
                    <a:pt x="109" y="1098"/>
                  </a:cubicBezTo>
                  <a:lnTo>
                    <a:pt x="1" y="1550"/>
                  </a:lnTo>
                  <a:cubicBezTo>
                    <a:pt x="325" y="1667"/>
                    <a:pt x="679" y="1726"/>
                    <a:pt x="1036" y="1726"/>
                  </a:cubicBezTo>
                  <a:cubicBezTo>
                    <a:pt x="1256" y="1726"/>
                    <a:pt x="1477" y="1703"/>
                    <a:pt x="1691" y="1658"/>
                  </a:cubicBezTo>
                  <a:cubicBezTo>
                    <a:pt x="2261" y="1550"/>
                    <a:pt x="2785" y="1288"/>
                    <a:pt x="3237" y="908"/>
                  </a:cubicBezTo>
                  <a:lnTo>
                    <a:pt x="3237" y="908"/>
                  </a:lnTo>
                  <a:cubicBezTo>
                    <a:pt x="3165" y="1251"/>
                    <a:pt x="3273" y="1586"/>
                    <a:pt x="3427" y="1930"/>
                  </a:cubicBezTo>
                  <a:cubicBezTo>
                    <a:pt x="3463" y="2002"/>
                    <a:pt x="3545" y="2110"/>
                    <a:pt x="3617" y="2192"/>
                  </a:cubicBezTo>
                  <a:cubicBezTo>
                    <a:pt x="3771" y="2336"/>
                    <a:pt x="3952" y="2418"/>
                    <a:pt x="4178" y="2454"/>
                  </a:cubicBezTo>
                  <a:cubicBezTo>
                    <a:pt x="4178" y="2300"/>
                    <a:pt x="4223" y="2156"/>
                    <a:pt x="4223" y="1966"/>
                  </a:cubicBezTo>
                  <a:cubicBezTo>
                    <a:pt x="4259" y="1812"/>
                    <a:pt x="4259" y="1658"/>
                    <a:pt x="4223" y="1514"/>
                  </a:cubicBezTo>
                  <a:cubicBezTo>
                    <a:pt x="4178" y="1098"/>
                    <a:pt x="3879" y="799"/>
                    <a:pt x="3545" y="573"/>
                  </a:cubicBezTo>
                  <a:cubicBezTo>
                    <a:pt x="2981" y="220"/>
                    <a:pt x="2324" y="0"/>
                    <a:pt x="1660" y="0"/>
                  </a:cubicBezTo>
                  <a:close/>
                </a:path>
              </a:pathLst>
            </a:custGeom>
            <a:solidFill>
              <a:srgbClr val="7542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3132150" y="1928050"/>
              <a:ext cx="23525" cy="14050"/>
            </a:xfrm>
            <a:custGeom>
              <a:rect b="b" l="l" r="r" t="t"/>
              <a:pathLst>
                <a:path extrusionOk="0" h="562" w="941">
                  <a:moveTo>
                    <a:pt x="452" y="1"/>
                  </a:moveTo>
                  <a:cubicBezTo>
                    <a:pt x="380" y="1"/>
                    <a:pt x="190" y="37"/>
                    <a:pt x="154" y="73"/>
                  </a:cubicBezTo>
                  <a:cubicBezTo>
                    <a:pt x="0" y="191"/>
                    <a:pt x="36" y="417"/>
                    <a:pt x="190" y="489"/>
                  </a:cubicBezTo>
                  <a:cubicBezTo>
                    <a:pt x="262" y="525"/>
                    <a:pt x="380" y="561"/>
                    <a:pt x="488" y="561"/>
                  </a:cubicBezTo>
                  <a:cubicBezTo>
                    <a:pt x="570" y="561"/>
                    <a:pt x="642" y="525"/>
                    <a:pt x="714" y="525"/>
                  </a:cubicBezTo>
                  <a:cubicBezTo>
                    <a:pt x="868" y="453"/>
                    <a:pt x="940" y="263"/>
                    <a:pt x="832" y="155"/>
                  </a:cubicBezTo>
                  <a:cubicBezTo>
                    <a:pt x="759" y="37"/>
                    <a:pt x="606" y="1"/>
                    <a:pt x="452" y="1"/>
                  </a:cubicBezTo>
                  <a:close/>
                </a:path>
              </a:pathLst>
            </a:custGeom>
            <a:solidFill>
              <a:srgbClr val="D97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13"/>
            <p:cNvSpPr/>
            <p:nvPr/>
          </p:nvSpPr>
          <p:spPr>
            <a:xfrm>
              <a:off x="3176450" y="1924225"/>
              <a:ext cx="22625" cy="14250"/>
            </a:xfrm>
            <a:custGeom>
              <a:rect b="b" l="l" r="r" t="t"/>
              <a:pathLst>
                <a:path extrusionOk="0" h="570" w="905">
                  <a:moveTo>
                    <a:pt x="452" y="0"/>
                  </a:moveTo>
                  <a:cubicBezTo>
                    <a:pt x="344" y="0"/>
                    <a:pt x="190" y="36"/>
                    <a:pt x="118" y="82"/>
                  </a:cubicBezTo>
                  <a:cubicBezTo>
                    <a:pt x="0" y="190"/>
                    <a:pt x="36" y="416"/>
                    <a:pt x="154" y="488"/>
                  </a:cubicBezTo>
                  <a:cubicBezTo>
                    <a:pt x="226" y="534"/>
                    <a:pt x="344" y="570"/>
                    <a:pt x="452" y="570"/>
                  </a:cubicBezTo>
                  <a:cubicBezTo>
                    <a:pt x="524" y="570"/>
                    <a:pt x="642" y="570"/>
                    <a:pt x="678" y="534"/>
                  </a:cubicBezTo>
                  <a:cubicBezTo>
                    <a:pt x="832" y="452"/>
                    <a:pt x="904" y="262"/>
                    <a:pt x="832" y="154"/>
                  </a:cubicBezTo>
                  <a:cubicBezTo>
                    <a:pt x="750" y="36"/>
                    <a:pt x="570" y="0"/>
                    <a:pt x="452" y="0"/>
                  </a:cubicBezTo>
                  <a:close/>
                </a:path>
              </a:pathLst>
            </a:custGeom>
            <a:solidFill>
              <a:srgbClr val="D97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13"/>
            <p:cNvSpPr/>
            <p:nvPr/>
          </p:nvSpPr>
          <p:spPr>
            <a:xfrm>
              <a:off x="3212575" y="1907850"/>
              <a:ext cx="26050" cy="31575"/>
            </a:xfrm>
            <a:custGeom>
              <a:rect b="b" l="l" r="r" t="t"/>
              <a:pathLst>
                <a:path extrusionOk="0" h="1263" w="1042">
                  <a:moveTo>
                    <a:pt x="553" y="0"/>
                  </a:moveTo>
                  <a:cubicBezTo>
                    <a:pt x="268" y="0"/>
                    <a:pt x="1" y="255"/>
                    <a:pt x="65" y="583"/>
                  </a:cubicBezTo>
                  <a:lnTo>
                    <a:pt x="65" y="1225"/>
                  </a:lnTo>
                  <a:cubicBezTo>
                    <a:pt x="125" y="1251"/>
                    <a:pt x="189" y="1262"/>
                    <a:pt x="254" y="1262"/>
                  </a:cubicBezTo>
                  <a:cubicBezTo>
                    <a:pt x="551" y="1262"/>
                    <a:pt x="873" y="1018"/>
                    <a:pt x="969" y="773"/>
                  </a:cubicBezTo>
                  <a:cubicBezTo>
                    <a:pt x="1041" y="547"/>
                    <a:pt x="1041" y="203"/>
                    <a:pt x="779" y="59"/>
                  </a:cubicBezTo>
                  <a:cubicBezTo>
                    <a:pt x="707" y="18"/>
                    <a:pt x="629" y="0"/>
                    <a:pt x="553" y="0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13"/>
            <p:cNvSpPr/>
            <p:nvPr/>
          </p:nvSpPr>
          <p:spPr>
            <a:xfrm>
              <a:off x="3220750" y="1913825"/>
              <a:ext cx="14025" cy="20825"/>
            </a:xfrm>
            <a:custGeom>
              <a:rect b="b" l="l" r="r" t="t"/>
              <a:pathLst>
                <a:path extrusionOk="0" h="833" w="561">
                  <a:moveTo>
                    <a:pt x="452" y="0"/>
                  </a:moveTo>
                  <a:cubicBezTo>
                    <a:pt x="335" y="0"/>
                    <a:pt x="226" y="118"/>
                    <a:pt x="190" y="190"/>
                  </a:cubicBezTo>
                  <a:cubicBezTo>
                    <a:pt x="72" y="344"/>
                    <a:pt x="0" y="570"/>
                    <a:pt x="36" y="760"/>
                  </a:cubicBezTo>
                  <a:lnTo>
                    <a:pt x="36" y="796"/>
                  </a:lnTo>
                  <a:cubicBezTo>
                    <a:pt x="36" y="832"/>
                    <a:pt x="72" y="832"/>
                    <a:pt x="109" y="832"/>
                  </a:cubicBezTo>
                  <a:lnTo>
                    <a:pt x="190" y="832"/>
                  </a:lnTo>
                  <a:cubicBezTo>
                    <a:pt x="335" y="760"/>
                    <a:pt x="452" y="606"/>
                    <a:pt x="488" y="416"/>
                  </a:cubicBezTo>
                  <a:cubicBezTo>
                    <a:pt x="524" y="344"/>
                    <a:pt x="561" y="272"/>
                    <a:pt x="561" y="190"/>
                  </a:cubicBezTo>
                  <a:cubicBezTo>
                    <a:pt x="561" y="46"/>
                    <a:pt x="488" y="0"/>
                    <a:pt x="452" y="0"/>
                  </a:cubicBez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13"/>
            <p:cNvSpPr/>
            <p:nvPr/>
          </p:nvSpPr>
          <p:spPr>
            <a:xfrm>
              <a:off x="3220750" y="1912925"/>
              <a:ext cx="10400" cy="21725"/>
            </a:xfrm>
            <a:custGeom>
              <a:rect b="b" l="l" r="r" t="t"/>
              <a:pathLst>
                <a:path extrusionOk="0" h="869" w="416">
                  <a:moveTo>
                    <a:pt x="416" y="0"/>
                  </a:moveTo>
                  <a:cubicBezTo>
                    <a:pt x="416" y="0"/>
                    <a:pt x="335" y="0"/>
                    <a:pt x="262" y="82"/>
                  </a:cubicBezTo>
                  <a:cubicBezTo>
                    <a:pt x="226" y="118"/>
                    <a:pt x="109" y="226"/>
                    <a:pt x="72" y="380"/>
                  </a:cubicBezTo>
                  <a:cubicBezTo>
                    <a:pt x="0" y="488"/>
                    <a:pt x="0" y="642"/>
                    <a:pt x="0" y="714"/>
                  </a:cubicBezTo>
                  <a:cubicBezTo>
                    <a:pt x="0" y="796"/>
                    <a:pt x="0" y="868"/>
                    <a:pt x="36" y="868"/>
                  </a:cubicBezTo>
                  <a:lnTo>
                    <a:pt x="36" y="714"/>
                  </a:lnTo>
                  <a:cubicBezTo>
                    <a:pt x="36" y="642"/>
                    <a:pt x="72" y="488"/>
                    <a:pt x="109" y="380"/>
                  </a:cubicBezTo>
                  <a:cubicBezTo>
                    <a:pt x="190" y="262"/>
                    <a:pt x="226" y="154"/>
                    <a:pt x="298" y="118"/>
                  </a:cubicBezTo>
                  <a:cubicBezTo>
                    <a:pt x="380" y="36"/>
                    <a:pt x="416" y="0"/>
                    <a:pt x="416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13"/>
            <p:cNvSpPr/>
            <p:nvPr/>
          </p:nvSpPr>
          <p:spPr>
            <a:xfrm>
              <a:off x="3222550" y="1921125"/>
              <a:ext cx="3875" cy="10800"/>
            </a:xfrm>
            <a:custGeom>
              <a:rect b="b" l="l" r="r" t="t"/>
              <a:pathLst>
                <a:path extrusionOk="0" h="432" w="155">
                  <a:moveTo>
                    <a:pt x="89" y="1"/>
                  </a:moveTo>
                  <a:cubicBezTo>
                    <a:pt x="85" y="1"/>
                    <a:pt x="82" y="5"/>
                    <a:pt x="82" y="16"/>
                  </a:cubicBezTo>
                  <a:cubicBezTo>
                    <a:pt x="82" y="16"/>
                    <a:pt x="118" y="88"/>
                    <a:pt x="82" y="206"/>
                  </a:cubicBezTo>
                  <a:cubicBezTo>
                    <a:pt x="82" y="350"/>
                    <a:pt x="0" y="432"/>
                    <a:pt x="0" y="432"/>
                  </a:cubicBezTo>
                  <a:cubicBezTo>
                    <a:pt x="0" y="432"/>
                    <a:pt x="37" y="432"/>
                    <a:pt x="82" y="386"/>
                  </a:cubicBezTo>
                  <a:cubicBezTo>
                    <a:pt x="118" y="350"/>
                    <a:pt x="118" y="314"/>
                    <a:pt x="154" y="242"/>
                  </a:cubicBezTo>
                  <a:cubicBezTo>
                    <a:pt x="154" y="160"/>
                    <a:pt x="154" y="88"/>
                    <a:pt x="118" y="52"/>
                  </a:cubicBezTo>
                  <a:cubicBezTo>
                    <a:pt x="118" y="26"/>
                    <a:pt x="100" y="1"/>
                    <a:pt x="89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13"/>
            <p:cNvSpPr/>
            <p:nvPr/>
          </p:nvSpPr>
          <p:spPr>
            <a:xfrm>
              <a:off x="3121750" y="2013725"/>
              <a:ext cx="7700" cy="76425"/>
            </a:xfrm>
            <a:custGeom>
              <a:rect b="b" l="l" r="r" t="t"/>
              <a:pathLst>
                <a:path extrusionOk="0" h="3057" w="308">
                  <a:moveTo>
                    <a:pt x="271" y="0"/>
                  </a:moveTo>
                  <a:cubicBezTo>
                    <a:pt x="271" y="0"/>
                    <a:pt x="271" y="190"/>
                    <a:pt x="226" y="453"/>
                  </a:cubicBezTo>
                  <a:cubicBezTo>
                    <a:pt x="226" y="715"/>
                    <a:pt x="226" y="1094"/>
                    <a:pt x="190" y="1547"/>
                  </a:cubicBezTo>
                  <a:cubicBezTo>
                    <a:pt x="154" y="1962"/>
                    <a:pt x="118" y="2333"/>
                    <a:pt x="82" y="2604"/>
                  </a:cubicBezTo>
                  <a:cubicBezTo>
                    <a:pt x="45" y="2866"/>
                    <a:pt x="0" y="3056"/>
                    <a:pt x="45" y="3056"/>
                  </a:cubicBezTo>
                  <a:cubicBezTo>
                    <a:pt x="45" y="3056"/>
                    <a:pt x="82" y="2903"/>
                    <a:pt x="118" y="2604"/>
                  </a:cubicBezTo>
                  <a:cubicBezTo>
                    <a:pt x="154" y="2333"/>
                    <a:pt x="226" y="1962"/>
                    <a:pt x="271" y="1547"/>
                  </a:cubicBezTo>
                  <a:cubicBezTo>
                    <a:pt x="308" y="1131"/>
                    <a:pt x="308" y="715"/>
                    <a:pt x="308" y="453"/>
                  </a:cubicBezTo>
                  <a:cubicBezTo>
                    <a:pt x="308" y="190"/>
                    <a:pt x="271" y="0"/>
                    <a:pt x="271" y="0"/>
                  </a:cubicBezTo>
                  <a:close/>
                </a:path>
              </a:pathLst>
            </a:custGeom>
            <a:solidFill>
              <a:srgbClr val="4471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13"/>
            <p:cNvSpPr/>
            <p:nvPr/>
          </p:nvSpPr>
          <p:spPr>
            <a:xfrm>
              <a:off x="3202875" y="2030675"/>
              <a:ext cx="24450" cy="44325"/>
            </a:xfrm>
            <a:custGeom>
              <a:rect b="b" l="l" r="r" t="t"/>
              <a:pathLst>
                <a:path extrusionOk="0" h="1773" w="978">
                  <a:moveTo>
                    <a:pt x="1" y="1"/>
                  </a:moveTo>
                  <a:cubicBezTo>
                    <a:pt x="1" y="1"/>
                    <a:pt x="37" y="118"/>
                    <a:pt x="109" y="263"/>
                  </a:cubicBezTo>
                  <a:cubicBezTo>
                    <a:pt x="191" y="453"/>
                    <a:pt x="299" y="679"/>
                    <a:pt x="453" y="905"/>
                  </a:cubicBezTo>
                  <a:cubicBezTo>
                    <a:pt x="561" y="1131"/>
                    <a:pt x="715" y="1357"/>
                    <a:pt x="787" y="1510"/>
                  </a:cubicBezTo>
                  <a:cubicBezTo>
                    <a:pt x="905" y="1655"/>
                    <a:pt x="977" y="1773"/>
                    <a:pt x="977" y="1773"/>
                  </a:cubicBezTo>
                  <a:cubicBezTo>
                    <a:pt x="977" y="1736"/>
                    <a:pt x="751" y="1357"/>
                    <a:pt x="489" y="869"/>
                  </a:cubicBezTo>
                  <a:cubicBezTo>
                    <a:pt x="227" y="38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471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13"/>
            <p:cNvSpPr/>
            <p:nvPr/>
          </p:nvSpPr>
          <p:spPr>
            <a:xfrm>
              <a:off x="2973925" y="2025525"/>
              <a:ext cx="63075" cy="44725"/>
            </a:xfrm>
            <a:custGeom>
              <a:rect b="b" l="l" r="r" t="t"/>
              <a:pathLst>
                <a:path extrusionOk="0" h="1789" w="2523">
                  <a:moveTo>
                    <a:pt x="895" y="1"/>
                  </a:moveTo>
                  <a:cubicBezTo>
                    <a:pt x="888" y="1"/>
                    <a:pt x="880" y="5"/>
                    <a:pt x="868" y="17"/>
                  </a:cubicBezTo>
                  <a:cubicBezTo>
                    <a:pt x="868" y="207"/>
                    <a:pt x="1022" y="396"/>
                    <a:pt x="1130" y="505"/>
                  </a:cubicBezTo>
                  <a:cubicBezTo>
                    <a:pt x="1120" y="495"/>
                    <a:pt x="1097" y="490"/>
                    <a:pt x="1069" y="490"/>
                  </a:cubicBezTo>
                  <a:cubicBezTo>
                    <a:pt x="998" y="490"/>
                    <a:pt x="894" y="518"/>
                    <a:pt x="868" y="550"/>
                  </a:cubicBezTo>
                  <a:lnTo>
                    <a:pt x="642" y="550"/>
                  </a:lnTo>
                  <a:cubicBezTo>
                    <a:pt x="489" y="586"/>
                    <a:pt x="308" y="586"/>
                    <a:pt x="154" y="659"/>
                  </a:cubicBezTo>
                  <a:lnTo>
                    <a:pt x="118" y="695"/>
                  </a:lnTo>
                  <a:lnTo>
                    <a:pt x="154" y="731"/>
                  </a:lnTo>
                  <a:lnTo>
                    <a:pt x="489" y="731"/>
                  </a:lnTo>
                  <a:cubicBezTo>
                    <a:pt x="618" y="731"/>
                    <a:pt x="747" y="731"/>
                    <a:pt x="870" y="710"/>
                  </a:cubicBezTo>
                  <a:lnTo>
                    <a:pt x="870" y="710"/>
                  </a:lnTo>
                  <a:cubicBezTo>
                    <a:pt x="719" y="743"/>
                    <a:pt x="586" y="781"/>
                    <a:pt x="452" y="812"/>
                  </a:cubicBezTo>
                  <a:cubicBezTo>
                    <a:pt x="308" y="885"/>
                    <a:pt x="118" y="957"/>
                    <a:pt x="36" y="1075"/>
                  </a:cubicBezTo>
                  <a:cubicBezTo>
                    <a:pt x="0" y="1075"/>
                    <a:pt x="0" y="1111"/>
                    <a:pt x="0" y="1111"/>
                  </a:cubicBezTo>
                  <a:lnTo>
                    <a:pt x="36" y="1111"/>
                  </a:lnTo>
                  <a:cubicBezTo>
                    <a:pt x="77" y="1129"/>
                    <a:pt x="116" y="1138"/>
                    <a:pt x="148" y="1138"/>
                  </a:cubicBezTo>
                  <a:cubicBezTo>
                    <a:pt x="181" y="1138"/>
                    <a:pt x="208" y="1129"/>
                    <a:pt x="226" y="1111"/>
                  </a:cubicBezTo>
                  <a:cubicBezTo>
                    <a:pt x="402" y="1083"/>
                    <a:pt x="598" y="1033"/>
                    <a:pt x="783" y="974"/>
                  </a:cubicBezTo>
                  <a:lnTo>
                    <a:pt x="783" y="974"/>
                  </a:lnTo>
                  <a:cubicBezTo>
                    <a:pt x="687" y="1014"/>
                    <a:pt x="588" y="1064"/>
                    <a:pt x="489" y="1111"/>
                  </a:cubicBezTo>
                  <a:cubicBezTo>
                    <a:pt x="416" y="1183"/>
                    <a:pt x="226" y="1264"/>
                    <a:pt x="190" y="1409"/>
                  </a:cubicBezTo>
                  <a:lnTo>
                    <a:pt x="190" y="1454"/>
                  </a:lnTo>
                  <a:lnTo>
                    <a:pt x="263" y="1454"/>
                  </a:lnTo>
                  <a:cubicBezTo>
                    <a:pt x="278" y="1459"/>
                    <a:pt x="293" y="1461"/>
                    <a:pt x="309" y="1461"/>
                  </a:cubicBezTo>
                  <a:cubicBezTo>
                    <a:pt x="419" y="1461"/>
                    <a:pt x="548" y="1364"/>
                    <a:pt x="642" y="1301"/>
                  </a:cubicBezTo>
                  <a:cubicBezTo>
                    <a:pt x="796" y="1228"/>
                    <a:pt x="941" y="1111"/>
                    <a:pt x="1094" y="1038"/>
                  </a:cubicBezTo>
                  <a:lnTo>
                    <a:pt x="1094" y="1038"/>
                  </a:lnTo>
                  <a:cubicBezTo>
                    <a:pt x="986" y="1111"/>
                    <a:pt x="868" y="1183"/>
                    <a:pt x="760" y="1264"/>
                  </a:cubicBezTo>
                  <a:cubicBezTo>
                    <a:pt x="678" y="1337"/>
                    <a:pt x="570" y="1454"/>
                    <a:pt x="570" y="1599"/>
                  </a:cubicBezTo>
                  <a:cubicBezTo>
                    <a:pt x="570" y="1636"/>
                    <a:pt x="581" y="1650"/>
                    <a:pt x="597" y="1650"/>
                  </a:cubicBezTo>
                  <a:cubicBezTo>
                    <a:pt x="632" y="1650"/>
                    <a:pt x="690" y="1587"/>
                    <a:pt x="715" y="1563"/>
                  </a:cubicBezTo>
                  <a:cubicBezTo>
                    <a:pt x="832" y="1490"/>
                    <a:pt x="904" y="1409"/>
                    <a:pt x="1022" y="1337"/>
                  </a:cubicBezTo>
                  <a:cubicBezTo>
                    <a:pt x="1090" y="1284"/>
                    <a:pt x="1154" y="1261"/>
                    <a:pt x="1216" y="1261"/>
                  </a:cubicBezTo>
                  <a:cubicBezTo>
                    <a:pt x="1460" y="1261"/>
                    <a:pt x="1657" y="1608"/>
                    <a:pt x="1809" y="1789"/>
                  </a:cubicBezTo>
                  <a:lnTo>
                    <a:pt x="2523" y="921"/>
                  </a:lnTo>
                  <a:cubicBezTo>
                    <a:pt x="2450" y="812"/>
                    <a:pt x="2378" y="731"/>
                    <a:pt x="2297" y="659"/>
                  </a:cubicBezTo>
                  <a:cubicBezTo>
                    <a:pt x="2188" y="586"/>
                    <a:pt x="2071" y="550"/>
                    <a:pt x="1962" y="469"/>
                  </a:cubicBezTo>
                  <a:cubicBezTo>
                    <a:pt x="1700" y="396"/>
                    <a:pt x="1393" y="360"/>
                    <a:pt x="1167" y="170"/>
                  </a:cubicBezTo>
                  <a:cubicBezTo>
                    <a:pt x="1094" y="134"/>
                    <a:pt x="1022" y="53"/>
                    <a:pt x="941" y="17"/>
                  </a:cubicBezTo>
                  <a:cubicBezTo>
                    <a:pt x="916" y="17"/>
                    <a:pt x="908" y="1"/>
                    <a:pt x="895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3374200" y="1989325"/>
              <a:ext cx="25" cy="9275"/>
            </a:xfrm>
            <a:custGeom>
              <a:rect b="b" l="l" r="r" t="t"/>
              <a:pathLst>
                <a:path extrusionOk="0" h="371" w="1">
                  <a:moveTo>
                    <a:pt x="1" y="0"/>
                  </a:moveTo>
                  <a:lnTo>
                    <a:pt x="1" y="371"/>
                  </a:lnTo>
                  <a:lnTo>
                    <a:pt x="1" y="3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E3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13"/>
            <p:cNvSpPr/>
            <p:nvPr/>
          </p:nvSpPr>
          <p:spPr>
            <a:xfrm>
              <a:off x="3374200" y="1986375"/>
              <a:ext cx="25575" cy="12225"/>
            </a:xfrm>
            <a:custGeom>
              <a:rect b="b" l="l" r="r" t="t"/>
              <a:pathLst>
                <a:path extrusionOk="0" h="489" w="1023">
                  <a:moveTo>
                    <a:pt x="1023" y="1"/>
                  </a:moveTo>
                  <a:cubicBezTo>
                    <a:pt x="715" y="82"/>
                    <a:pt x="417" y="118"/>
                    <a:pt x="118" y="118"/>
                  </a:cubicBezTo>
                  <a:lnTo>
                    <a:pt x="1" y="118"/>
                  </a:lnTo>
                  <a:lnTo>
                    <a:pt x="1" y="489"/>
                  </a:lnTo>
                  <a:cubicBezTo>
                    <a:pt x="345" y="489"/>
                    <a:pt x="679" y="453"/>
                    <a:pt x="1023" y="344"/>
                  </a:cubicBezTo>
                  <a:lnTo>
                    <a:pt x="1023" y="1"/>
                  </a:ln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13"/>
            <p:cNvSpPr/>
            <p:nvPr/>
          </p:nvSpPr>
          <p:spPr>
            <a:xfrm>
              <a:off x="3331950" y="1881050"/>
              <a:ext cx="102625" cy="108500"/>
            </a:xfrm>
            <a:custGeom>
              <a:rect b="b" l="l" r="r" t="t"/>
              <a:pathLst>
                <a:path extrusionOk="0" h="4340" w="4105">
                  <a:moveTo>
                    <a:pt x="2107" y="0"/>
                  </a:moveTo>
                  <a:cubicBezTo>
                    <a:pt x="1501" y="0"/>
                    <a:pt x="715" y="263"/>
                    <a:pt x="335" y="715"/>
                  </a:cubicBezTo>
                  <a:cubicBezTo>
                    <a:pt x="73" y="1049"/>
                    <a:pt x="73" y="1501"/>
                    <a:pt x="36" y="1881"/>
                  </a:cubicBezTo>
                  <a:cubicBezTo>
                    <a:pt x="0" y="2405"/>
                    <a:pt x="36" y="3083"/>
                    <a:pt x="262" y="3572"/>
                  </a:cubicBezTo>
                  <a:cubicBezTo>
                    <a:pt x="452" y="3988"/>
                    <a:pt x="859" y="4214"/>
                    <a:pt x="1311" y="4295"/>
                  </a:cubicBezTo>
                  <a:cubicBezTo>
                    <a:pt x="1473" y="4326"/>
                    <a:pt x="1644" y="4340"/>
                    <a:pt x="1816" y="4340"/>
                  </a:cubicBezTo>
                  <a:cubicBezTo>
                    <a:pt x="2451" y="4340"/>
                    <a:pt x="3115" y="4150"/>
                    <a:pt x="3499" y="3915"/>
                  </a:cubicBezTo>
                  <a:cubicBezTo>
                    <a:pt x="3951" y="3689"/>
                    <a:pt x="4069" y="3083"/>
                    <a:pt x="4105" y="2631"/>
                  </a:cubicBezTo>
                  <a:cubicBezTo>
                    <a:pt x="4105" y="2369"/>
                    <a:pt x="4024" y="2143"/>
                    <a:pt x="4024" y="1881"/>
                  </a:cubicBezTo>
                  <a:cubicBezTo>
                    <a:pt x="3987" y="1537"/>
                    <a:pt x="3915" y="1203"/>
                    <a:pt x="3843" y="859"/>
                  </a:cubicBezTo>
                  <a:cubicBezTo>
                    <a:pt x="3761" y="597"/>
                    <a:pt x="3535" y="335"/>
                    <a:pt x="3237" y="181"/>
                  </a:cubicBezTo>
                  <a:cubicBezTo>
                    <a:pt x="2939" y="37"/>
                    <a:pt x="2487" y="0"/>
                    <a:pt x="2107" y="0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13"/>
            <p:cNvSpPr/>
            <p:nvPr/>
          </p:nvSpPr>
          <p:spPr>
            <a:xfrm>
              <a:off x="3359075" y="1950675"/>
              <a:ext cx="18100" cy="14025"/>
            </a:xfrm>
            <a:custGeom>
              <a:rect b="b" l="l" r="r" t="t"/>
              <a:pathLst>
                <a:path extrusionOk="0" h="561" w="724">
                  <a:moveTo>
                    <a:pt x="570" y="0"/>
                  </a:moveTo>
                  <a:cubicBezTo>
                    <a:pt x="380" y="0"/>
                    <a:pt x="190" y="36"/>
                    <a:pt x="0" y="72"/>
                  </a:cubicBezTo>
                  <a:cubicBezTo>
                    <a:pt x="0" y="226"/>
                    <a:pt x="118" y="416"/>
                    <a:pt x="226" y="488"/>
                  </a:cubicBezTo>
                  <a:cubicBezTo>
                    <a:pt x="271" y="524"/>
                    <a:pt x="308" y="561"/>
                    <a:pt x="380" y="561"/>
                  </a:cubicBezTo>
                  <a:cubicBezTo>
                    <a:pt x="452" y="561"/>
                    <a:pt x="534" y="524"/>
                    <a:pt x="570" y="452"/>
                  </a:cubicBezTo>
                  <a:cubicBezTo>
                    <a:pt x="678" y="335"/>
                    <a:pt x="723" y="154"/>
                    <a:pt x="723" y="0"/>
                  </a:cubicBezTo>
                  <a:close/>
                </a:path>
              </a:pathLst>
            </a:custGeom>
            <a:solidFill>
              <a:srgbClr val="7733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13"/>
            <p:cNvSpPr/>
            <p:nvPr/>
          </p:nvSpPr>
          <p:spPr>
            <a:xfrm>
              <a:off x="3361100" y="1955950"/>
              <a:ext cx="14950" cy="8750"/>
            </a:xfrm>
            <a:custGeom>
              <a:rect b="b" l="l" r="r" t="t"/>
              <a:pathLst>
                <a:path extrusionOk="0" h="350" w="598">
                  <a:moveTo>
                    <a:pt x="324" y="1"/>
                  </a:moveTo>
                  <a:cubicBezTo>
                    <a:pt x="203" y="1"/>
                    <a:pt x="80" y="34"/>
                    <a:pt x="1" y="87"/>
                  </a:cubicBezTo>
                  <a:cubicBezTo>
                    <a:pt x="37" y="169"/>
                    <a:pt x="109" y="241"/>
                    <a:pt x="145" y="277"/>
                  </a:cubicBezTo>
                  <a:cubicBezTo>
                    <a:pt x="190" y="313"/>
                    <a:pt x="227" y="350"/>
                    <a:pt x="299" y="350"/>
                  </a:cubicBezTo>
                  <a:cubicBezTo>
                    <a:pt x="371" y="350"/>
                    <a:pt x="453" y="313"/>
                    <a:pt x="489" y="241"/>
                  </a:cubicBezTo>
                  <a:cubicBezTo>
                    <a:pt x="525" y="205"/>
                    <a:pt x="561" y="124"/>
                    <a:pt x="597" y="51"/>
                  </a:cubicBezTo>
                  <a:cubicBezTo>
                    <a:pt x="561" y="15"/>
                    <a:pt x="489" y="15"/>
                    <a:pt x="453" y="15"/>
                  </a:cubicBezTo>
                  <a:cubicBezTo>
                    <a:pt x="411" y="5"/>
                    <a:pt x="368" y="1"/>
                    <a:pt x="324" y="1"/>
                  </a:cubicBezTo>
                  <a:close/>
                </a:path>
              </a:pathLst>
            </a:custGeom>
            <a:solidFill>
              <a:srgbClr val="C13F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13"/>
            <p:cNvSpPr/>
            <p:nvPr/>
          </p:nvSpPr>
          <p:spPr>
            <a:xfrm>
              <a:off x="3367650" y="1944600"/>
              <a:ext cx="3875" cy="2250"/>
            </a:xfrm>
            <a:custGeom>
              <a:rect b="b" l="l" r="r" t="t"/>
              <a:pathLst>
                <a:path extrusionOk="0" h="90" w="155">
                  <a:moveTo>
                    <a:pt x="141" y="1"/>
                  </a:moveTo>
                  <a:cubicBezTo>
                    <a:pt x="125" y="1"/>
                    <a:pt x="97" y="17"/>
                    <a:pt x="73" y="17"/>
                  </a:cubicBezTo>
                  <a:lnTo>
                    <a:pt x="1" y="89"/>
                  </a:lnTo>
                  <a:lnTo>
                    <a:pt x="109" y="89"/>
                  </a:lnTo>
                  <a:cubicBezTo>
                    <a:pt x="154" y="53"/>
                    <a:pt x="154" y="17"/>
                    <a:pt x="154" y="17"/>
                  </a:cubicBezTo>
                  <a:cubicBezTo>
                    <a:pt x="154" y="5"/>
                    <a:pt x="149" y="1"/>
                    <a:pt x="141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13"/>
            <p:cNvSpPr/>
            <p:nvPr/>
          </p:nvSpPr>
          <p:spPr>
            <a:xfrm>
              <a:off x="3359075" y="1933700"/>
              <a:ext cx="7700" cy="14050"/>
            </a:xfrm>
            <a:custGeom>
              <a:rect b="b" l="l" r="r" t="t"/>
              <a:pathLst>
                <a:path extrusionOk="0" h="562" w="308">
                  <a:moveTo>
                    <a:pt x="308" y="1"/>
                  </a:moveTo>
                  <a:cubicBezTo>
                    <a:pt x="308" y="1"/>
                    <a:pt x="226" y="1"/>
                    <a:pt x="190" y="37"/>
                  </a:cubicBezTo>
                  <a:cubicBezTo>
                    <a:pt x="118" y="37"/>
                    <a:pt x="45" y="155"/>
                    <a:pt x="0" y="263"/>
                  </a:cubicBezTo>
                  <a:cubicBezTo>
                    <a:pt x="0" y="381"/>
                    <a:pt x="45" y="453"/>
                    <a:pt x="118" y="525"/>
                  </a:cubicBezTo>
                  <a:cubicBezTo>
                    <a:pt x="154" y="562"/>
                    <a:pt x="190" y="562"/>
                    <a:pt x="190" y="562"/>
                  </a:cubicBezTo>
                  <a:cubicBezTo>
                    <a:pt x="190" y="562"/>
                    <a:pt x="154" y="525"/>
                    <a:pt x="118" y="489"/>
                  </a:cubicBezTo>
                  <a:cubicBezTo>
                    <a:pt x="82" y="453"/>
                    <a:pt x="45" y="335"/>
                    <a:pt x="82" y="263"/>
                  </a:cubicBezTo>
                  <a:cubicBezTo>
                    <a:pt x="82" y="155"/>
                    <a:pt x="154" y="73"/>
                    <a:pt x="190" y="73"/>
                  </a:cubicBezTo>
                  <a:cubicBezTo>
                    <a:pt x="226" y="37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13"/>
            <p:cNvSpPr/>
            <p:nvPr/>
          </p:nvSpPr>
          <p:spPr>
            <a:xfrm>
              <a:off x="3346850" y="1933700"/>
              <a:ext cx="3875" cy="11350"/>
            </a:xfrm>
            <a:custGeom>
              <a:rect b="b" l="l" r="r" t="t"/>
              <a:pathLst>
                <a:path extrusionOk="0" h="454" w="155">
                  <a:moveTo>
                    <a:pt x="37" y="1"/>
                  </a:moveTo>
                  <a:cubicBezTo>
                    <a:pt x="1" y="1"/>
                    <a:pt x="1" y="109"/>
                    <a:pt x="1" y="227"/>
                  </a:cubicBezTo>
                  <a:cubicBezTo>
                    <a:pt x="37" y="335"/>
                    <a:pt x="82" y="453"/>
                    <a:pt x="82" y="453"/>
                  </a:cubicBezTo>
                  <a:cubicBezTo>
                    <a:pt x="119" y="453"/>
                    <a:pt x="155" y="335"/>
                    <a:pt x="119" y="227"/>
                  </a:cubicBezTo>
                  <a:cubicBezTo>
                    <a:pt x="119" y="109"/>
                    <a:pt x="82" y="1"/>
                    <a:pt x="37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13"/>
            <p:cNvSpPr/>
            <p:nvPr/>
          </p:nvSpPr>
          <p:spPr>
            <a:xfrm>
              <a:off x="3382800" y="1931900"/>
              <a:ext cx="2725" cy="10200"/>
            </a:xfrm>
            <a:custGeom>
              <a:rect b="b" l="l" r="r" t="t"/>
              <a:pathLst>
                <a:path extrusionOk="0" h="408" w="109">
                  <a:moveTo>
                    <a:pt x="37" y="1"/>
                  </a:moveTo>
                  <a:cubicBezTo>
                    <a:pt x="1" y="1"/>
                    <a:pt x="1" y="73"/>
                    <a:pt x="1" y="227"/>
                  </a:cubicBezTo>
                  <a:cubicBezTo>
                    <a:pt x="37" y="335"/>
                    <a:pt x="37" y="407"/>
                    <a:pt x="73" y="407"/>
                  </a:cubicBezTo>
                  <a:cubicBezTo>
                    <a:pt x="109" y="407"/>
                    <a:pt x="109" y="299"/>
                    <a:pt x="109" y="181"/>
                  </a:cubicBezTo>
                  <a:cubicBezTo>
                    <a:pt x="109" y="73"/>
                    <a:pt x="73" y="1"/>
                    <a:pt x="37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13"/>
            <p:cNvSpPr/>
            <p:nvPr/>
          </p:nvSpPr>
          <p:spPr>
            <a:xfrm>
              <a:off x="3336475" y="1915850"/>
              <a:ext cx="13350" cy="10425"/>
            </a:xfrm>
            <a:custGeom>
              <a:rect b="b" l="l" r="r" t="t"/>
              <a:pathLst>
                <a:path extrusionOk="0" h="417" w="534">
                  <a:moveTo>
                    <a:pt x="416" y="1"/>
                  </a:moveTo>
                  <a:cubicBezTo>
                    <a:pt x="380" y="37"/>
                    <a:pt x="271" y="37"/>
                    <a:pt x="190" y="109"/>
                  </a:cubicBezTo>
                  <a:cubicBezTo>
                    <a:pt x="118" y="145"/>
                    <a:pt x="45" y="263"/>
                    <a:pt x="45" y="299"/>
                  </a:cubicBezTo>
                  <a:cubicBezTo>
                    <a:pt x="0" y="371"/>
                    <a:pt x="0" y="417"/>
                    <a:pt x="45" y="417"/>
                  </a:cubicBezTo>
                  <a:cubicBezTo>
                    <a:pt x="45" y="417"/>
                    <a:pt x="81" y="371"/>
                    <a:pt x="118" y="335"/>
                  </a:cubicBezTo>
                  <a:cubicBezTo>
                    <a:pt x="154" y="299"/>
                    <a:pt x="190" y="227"/>
                    <a:pt x="271" y="191"/>
                  </a:cubicBezTo>
                  <a:cubicBezTo>
                    <a:pt x="380" y="109"/>
                    <a:pt x="534" y="73"/>
                    <a:pt x="534" y="37"/>
                  </a:cubicBezTo>
                  <a:cubicBezTo>
                    <a:pt x="534" y="37"/>
                    <a:pt x="497" y="1"/>
                    <a:pt x="416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13"/>
            <p:cNvSpPr/>
            <p:nvPr/>
          </p:nvSpPr>
          <p:spPr>
            <a:xfrm>
              <a:off x="3375125" y="1910200"/>
              <a:ext cx="16975" cy="7675"/>
            </a:xfrm>
            <a:custGeom>
              <a:rect b="b" l="l" r="r" t="t"/>
              <a:pathLst>
                <a:path extrusionOk="0" h="307" w="679">
                  <a:moveTo>
                    <a:pt x="118" y="1"/>
                  </a:moveTo>
                  <a:cubicBezTo>
                    <a:pt x="36" y="37"/>
                    <a:pt x="0" y="37"/>
                    <a:pt x="0" y="37"/>
                  </a:cubicBezTo>
                  <a:cubicBezTo>
                    <a:pt x="0" y="73"/>
                    <a:pt x="154" y="73"/>
                    <a:pt x="344" y="145"/>
                  </a:cubicBezTo>
                  <a:cubicBezTo>
                    <a:pt x="508" y="216"/>
                    <a:pt x="611" y="306"/>
                    <a:pt x="636" y="306"/>
                  </a:cubicBezTo>
                  <a:cubicBezTo>
                    <a:pt x="640" y="306"/>
                    <a:pt x="642" y="304"/>
                    <a:pt x="642" y="299"/>
                  </a:cubicBezTo>
                  <a:cubicBezTo>
                    <a:pt x="678" y="299"/>
                    <a:pt x="642" y="263"/>
                    <a:pt x="606" y="191"/>
                  </a:cubicBezTo>
                  <a:cubicBezTo>
                    <a:pt x="570" y="145"/>
                    <a:pt x="488" y="73"/>
                    <a:pt x="380" y="37"/>
                  </a:cubicBezTo>
                  <a:cubicBezTo>
                    <a:pt x="262" y="1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13"/>
            <p:cNvSpPr/>
            <p:nvPr/>
          </p:nvSpPr>
          <p:spPr>
            <a:xfrm>
              <a:off x="3362900" y="1875000"/>
              <a:ext cx="76425" cy="60550"/>
            </a:xfrm>
            <a:custGeom>
              <a:rect b="b" l="l" r="r" t="t"/>
              <a:pathLst>
                <a:path extrusionOk="0" h="2422" w="3057">
                  <a:moveTo>
                    <a:pt x="1029" y="1"/>
                  </a:moveTo>
                  <a:cubicBezTo>
                    <a:pt x="727" y="1"/>
                    <a:pt x="428" y="46"/>
                    <a:pt x="155" y="161"/>
                  </a:cubicBezTo>
                  <a:lnTo>
                    <a:pt x="227" y="161"/>
                  </a:lnTo>
                  <a:cubicBezTo>
                    <a:pt x="1" y="613"/>
                    <a:pt x="73" y="1183"/>
                    <a:pt x="381" y="1599"/>
                  </a:cubicBezTo>
                  <a:cubicBezTo>
                    <a:pt x="679" y="2005"/>
                    <a:pt x="1167" y="2231"/>
                    <a:pt x="1701" y="2277"/>
                  </a:cubicBezTo>
                  <a:cubicBezTo>
                    <a:pt x="1865" y="2303"/>
                    <a:pt x="2034" y="2304"/>
                    <a:pt x="2203" y="2304"/>
                  </a:cubicBezTo>
                  <a:cubicBezTo>
                    <a:pt x="2220" y="2304"/>
                    <a:pt x="2237" y="2304"/>
                    <a:pt x="2253" y="2304"/>
                  </a:cubicBezTo>
                  <a:cubicBezTo>
                    <a:pt x="2532" y="2304"/>
                    <a:pt x="2807" y="2307"/>
                    <a:pt x="3057" y="2421"/>
                  </a:cubicBezTo>
                  <a:cubicBezTo>
                    <a:pt x="3012" y="2087"/>
                    <a:pt x="2939" y="1707"/>
                    <a:pt x="2867" y="1373"/>
                  </a:cubicBezTo>
                  <a:cubicBezTo>
                    <a:pt x="2749" y="1029"/>
                    <a:pt x="2560" y="694"/>
                    <a:pt x="2333" y="423"/>
                  </a:cubicBezTo>
                  <a:cubicBezTo>
                    <a:pt x="2225" y="351"/>
                    <a:pt x="2153" y="242"/>
                    <a:pt x="2035" y="197"/>
                  </a:cubicBezTo>
                  <a:cubicBezTo>
                    <a:pt x="1881" y="125"/>
                    <a:pt x="1773" y="89"/>
                    <a:pt x="1619" y="53"/>
                  </a:cubicBezTo>
                  <a:cubicBezTo>
                    <a:pt x="1426" y="20"/>
                    <a:pt x="1227" y="1"/>
                    <a:pt x="1029" y="1"/>
                  </a:cubicBezTo>
                  <a:close/>
                </a:path>
              </a:pathLst>
            </a:custGeom>
            <a:solidFill>
              <a:srgbClr val="B7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13"/>
            <p:cNvSpPr/>
            <p:nvPr/>
          </p:nvSpPr>
          <p:spPr>
            <a:xfrm>
              <a:off x="3426875" y="1922400"/>
              <a:ext cx="24650" cy="33950"/>
            </a:xfrm>
            <a:custGeom>
              <a:rect b="b" l="l" r="r" t="t"/>
              <a:pathLst>
                <a:path extrusionOk="0" h="1358" w="986">
                  <a:moveTo>
                    <a:pt x="534" y="1"/>
                  </a:moveTo>
                  <a:cubicBezTo>
                    <a:pt x="154" y="1"/>
                    <a:pt x="1" y="489"/>
                    <a:pt x="1" y="787"/>
                  </a:cubicBezTo>
                  <a:lnTo>
                    <a:pt x="154" y="1357"/>
                  </a:lnTo>
                  <a:cubicBezTo>
                    <a:pt x="344" y="1357"/>
                    <a:pt x="534" y="1285"/>
                    <a:pt x="679" y="1167"/>
                  </a:cubicBezTo>
                  <a:cubicBezTo>
                    <a:pt x="796" y="1059"/>
                    <a:pt x="905" y="905"/>
                    <a:pt x="950" y="715"/>
                  </a:cubicBezTo>
                  <a:cubicBezTo>
                    <a:pt x="986" y="561"/>
                    <a:pt x="950" y="417"/>
                    <a:pt x="905" y="263"/>
                  </a:cubicBezTo>
                  <a:cubicBezTo>
                    <a:pt x="832" y="155"/>
                    <a:pt x="679" y="37"/>
                    <a:pt x="534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3432525" y="1928050"/>
              <a:ext cx="15175" cy="23550"/>
            </a:xfrm>
            <a:custGeom>
              <a:rect b="b" l="l" r="r" t="t"/>
              <a:pathLst>
                <a:path extrusionOk="0" h="942" w="607">
                  <a:moveTo>
                    <a:pt x="308" y="1"/>
                  </a:moveTo>
                  <a:cubicBezTo>
                    <a:pt x="190" y="73"/>
                    <a:pt x="118" y="263"/>
                    <a:pt x="82" y="381"/>
                  </a:cubicBezTo>
                  <a:cubicBezTo>
                    <a:pt x="1" y="525"/>
                    <a:pt x="1" y="715"/>
                    <a:pt x="46" y="869"/>
                  </a:cubicBezTo>
                  <a:cubicBezTo>
                    <a:pt x="82" y="869"/>
                    <a:pt x="82" y="905"/>
                    <a:pt x="82" y="905"/>
                  </a:cubicBezTo>
                  <a:cubicBezTo>
                    <a:pt x="118" y="941"/>
                    <a:pt x="118" y="941"/>
                    <a:pt x="154" y="941"/>
                  </a:cubicBezTo>
                  <a:cubicBezTo>
                    <a:pt x="190" y="941"/>
                    <a:pt x="190" y="941"/>
                    <a:pt x="227" y="905"/>
                  </a:cubicBezTo>
                  <a:cubicBezTo>
                    <a:pt x="344" y="869"/>
                    <a:pt x="416" y="751"/>
                    <a:pt x="498" y="679"/>
                  </a:cubicBezTo>
                  <a:cubicBezTo>
                    <a:pt x="534" y="561"/>
                    <a:pt x="570" y="453"/>
                    <a:pt x="570" y="335"/>
                  </a:cubicBezTo>
                  <a:cubicBezTo>
                    <a:pt x="606" y="191"/>
                    <a:pt x="570" y="1"/>
                    <a:pt x="416" y="1"/>
                  </a:cubicBez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3432525" y="1928050"/>
              <a:ext cx="9525" cy="21725"/>
            </a:xfrm>
            <a:custGeom>
              <a:rect b="b" l="l" r="r" t="t"/>
              <a:pathLst>
                <a:path extrusionOk="0" h="869" w="381">
                  <a:moveTo>
                    <a:pt x="380" y="1"/>
                  </a:moveTo>
                  <a:cubicBezTo>
                    <a:pt x="380" y="1"/>
                    <a:pt x="308" y="1"/>
                    <a:pt x="227" y="73"/>
                  </a:cubicBezTo>
                  <a:cubicBezTo>
                    <a:pt x="190" y="155"/>
                    <a:pt x="118" y="227"/>
                    <a:pt x="46" y="381"/>
                  </a:cubicBezTo>
                  <a:cubicBezTo>
                    <a:pt x="1" y="525"/>
                    <a:pt x="1" y="643"/>
                    <a:pt x="46" y="751"/>
                  </a:cubicBezTo>
                  <a:cubicBezTo>
                    <a:pt x="46" y="833"/>
                    <a:pt x="82" y="869"/>
                    <a:pt x="82" y="869"/>
                  </a:cubicBezTo>
                  <a:lnTo>
                    <a:pt x="82" y="715"/>
                  </a:lnTo>
                  <a:cubicBezTo>
                    <a:pt x="82" y="643"/>
                    <a:pt x="82" y="525"/>
                    <a:pt x="118" y="381"/>
                  </a:cubicBezTo>
                  <a:cubicBezTo>
                    <a:pt x="154" y="263"/>
                    <a:pt x="227" y="155"/>
                    <a:pt x="272" y="109"/>
                  </a:cubicBezTo>
                  <a:cubicBezTo>
                    <a:pt x="344" y="37"/>
                    <a:pt x="380" y="1"/>
                    <a:pt x="380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3435475" y="1935150"/>
              <a:ext cx="3850" cy="12600"/>
            </a:xfrm>
            <a:custGeom>
              <a:rect b="b" l="l" r="r" t="t"/>
              <a:pathLst>
                <a:path extrusionOk="0" h="504" w="154">
                  <a:moveTo>
                    <a:pt x="8" y="0"/>
                  </a:moveTo>
                  <a:cubicBezTo>
                    <a:pt x="3" y="0"/>
                    <a:pt x="0" y="5"/>
                    <a:pt x="0" y="15"/>
                  </a:cubicBezTo>
                  <a:cubicBezTo>
                    <a:pt x="0" y="15"/>
                    <a:pt x="72" y="97"/>
                    <a:pt x="72" y="241"/>
                  </a:cubicBezTo>
                  <a:cubicBezTo>
                    <a:pt x="109" y="323"/>
                    <a:pt x="72" y="395"/>
                    <a:pt x="36" y="431"/>
                  </a:cubicBezTo>
                  <a:lnTo>
                    <a:pt x="36" y="504"/>
                  </a:lnTo>
                  <a:cubicBezTo>
                    <a:pt x="36" y="504"/>
                    <a:pt x="72" y="467"/>
                    <a:pt x="72" y="431"/>
                  </a:cubicBezTo>
                  <a:cubicBezTo>
                    <a:pt x="109" y="431"/>
                    <a:pt x="109" y="395"/>
                    <a:pt x="109" y="359"/>
                  </a:cubicBezTo>
                  <a:cubicBezTo>
                    <a:pt x="154" y="323"/>
                    <a:pt x="154" y="277"/>
                    <a:pt x="154" y="241"/>
                  </a:cubicBezTo>
                  <a:cubicBezTo>
                    <a:pt x="154" y="169"/>
                    <a:pt x="109" y="97"/>
                    <a:pt x="72" y="51"/>
                  </a:cubicBezTo>
                  <a:cubicBezTo>
                    <a:pt x="47" y="26"/>
                    <a:pt x="21" y="0"/>
                    <a:pt x="8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13"/>
            <p:cNvSpPr/>
            <p:nvPr/>
          </p:nvSpPr>
          <p:spPr>
            <a:xfrm>
              <a:off x="3360200" y="1933700"/>
              <a:ext cx="13125" cy="14050"/>
            </a:xfrm>
            <a:custGeom>
              <a:rect b="b" l="l" r="r" t="t"/>
              <a:pathLst>
                <a:path extrusionOk="0" h="562" w="525">
                  <a:moveTo>
                    <a:pt x="0" y="453"/>
                  </a:moveTo>
                  <a:cubicBezTo>
                    <a:pt x="18" y="471"/>
                    <a:pt x="28" y="480"/>
                    <a:pt x="37" y="489"/>
                  </a:cubicBezTo>
                  <a:lnTo>
                    <a:pt x="37" y="489"/>
                  </a:lnTo>
                  <a:cubicBezTo>
                    <a:pt x="37" y="489"/>
                    <a:pt x="37" y="453"/>
                    <a:pt x="0" y="453"/>
                  </a:cubicBezTo>
                  <a:close/>
                  <a:moveTo>
                    <a:pt x="226" y="1"/>
                  </a:moveTo>
                  <a:cubicBezTo>
                    <a:pt x="226" y="37"/>
                    <a:pt x="181" y="37"/>
                    <a:pt x="145" y="73"/>
                  </a:cubicBezTo>
                  <a:cubicBezTo>
                    <a:pt x="109" y="73"/>
                    <a:pt x="37" y="155"/>
                    <a:pt x="37" y="263"/>
                  </a:cubicBezTo>
                  <a:cubicBezTo>
                    <a:pt x="0" y="335"/>
                    <a:pt x="37" y="453"/>
                    <a:pt x="73" y="489"/>
                  </a:cubicBezTo>
                  <a:cubicBezTo>
                    <a:pt x="109" y="525"/>
                    <a:pt x="145" y="562"/>
                    <a:pt x="145" y="562"/>
                  </a:cubicBezTo>
                  <a:lnTo>
                    <a:pt x="181" y="562"/>
                  </a:lnTo>
                  <a:cubicBezTo>
                    <a:pt x="226" y="562"/>
                    <a:pt x="263" y="562"/>
                    <a:pt x="335" y="525"/>
                  </a:cubicBezTo>
                  <a:lnTo>
                    <a:pt x="299" y="525"/>
                  </a:lnTo>
                  <a:lnTo>
                    <a:pt x="371" y="453"/>
                  </a:lnTo>
                  <a:lnTo>
                    <a:pt x="452" y="453"/>
                  </a:lnTo>
                  <a:cubicBezTo>
                    <a:pt x="525" y="335"/>
                    <a:pt x="525" y="227"/>
                    <a:pt x="489" y="109"/>
                  </a:cubicBezTo>
                  <a:cubicBezTo>
                    <a:pt x="452" y="37"/>
                    <a:pt x="371" y="1"/>
                    <a:pt x="299" y="1"/>
                  </a:cubicBez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3367650" y="1945025"/>
              <a:ext cx="3875" cy="1825"/>
            </a:xfrm>
            <a:custGeom>
              <a:rect b="b" l="l" r="r" t="t"/>
              <a:pathLst>
                <a:path extrusionOk="0" h="73" w="155">
                  <a:moveTo>
                    <a:pt x="73" y="0"/>
                  </a:moveTo>
                  <a:lnTo>
                    <a:pt x="1" y="72"/>
                  </a:lnTo>
                  <a:lnTo>
                    <a:pt x="37" y="72"/>
                  </a:lnTo>
                  <a:cubicBezTo>
                    <a:pt x="37" y="72"/>
                    <a:pt x="73" y="36"/>
                    <a:pt x="109" y="3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9A47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3359075" y="1933700"/>
              <a:ext cx="6800" cy="14050"/>
            </a:xfrm>
            <a:custGeom>
              <a:rect b="b" l="l" r="r" t="t"/>
              <a:pathLst>
                <a:path extrusionOk="0" h="562" w="272">
                  <a:moveTo>
                    <a:pt x="271" y="1"/>
                  </a:moveTo>
                  <a:cubicBezTo>
                    <a:pt x="190" y="37"/>
                    <a:pt x="154" y="37"/>
                    <a:pt x="118" y="73"/>
                  </a:cubicBezTo>
                  <a:cubicBezTo>
                    <a:pt x="45" y="155"/>
                    <a:pt x="0" y="299"/>
                    <a:pt x="45" y="417"/>
                  </a:cubicBezTo>
                  <a:lnTo>
                    <a:pt x="45" y="453"/>
                  </a:lnTo>
                  <a:cubicBezTo>
                    <a:pt x="82" y="489"/>
                    <a:pt x="82" y="489"/>
                    <a:pt x="118" y="525"/>
                  </a:cubicBezTo>
                  <a:cubicBezTo>
                    <a:pt x="154" y="525"/>
                    <a:pt x="154" y="562"/>
                    <a:pt x="190" y="562"/>
                  </a:cubicBezTo>
                  <a:cubicBezTo>
                    <a:pt x="190" y="562"/>
                    <a:pt x="154" y="525"/>
                    <a:pt x="118" y="489"/>
                  </a:cubicBezTo>
                  <a:cubicBezTo>
                    <a:pt x="82" y="453"/>
                    <a:pt x="45" y="335"/>
                    <a:pt x="82" y="263"/>
                  </a:cubicBezTo>
                  <a:cubicBezTo>
                    <a:pt x="82" y="155"/>
                    <a:pt x="154" y="73"/>
                    <a:pt x="190" y="73"/>
                  </a:cubicBezTo>
                  <a:cubicBezTo>
                    <a:pt x="226" y="37"/>
                    <a:pt x="271" y="37"/>
                    <a:pt x="271" y="1"/>
                  </a:cubicBezTo>
                  <a:close/>
                </a:path>
              </a:pathLst>
            </a:custGeom>
            <a:solidFill>
              <a:srgbClr val="9A47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3339400" y="1948850"/>
              <a:ext cx="17875" cy="13150"/>
            </a:xfrm>
            <a:custGeom>
              <a:rect b="b" l="l" r="r" t="t"/>
              <a:pathLst>
                <a:path extrusionOk="0" h="526" w="715">
                  <a:moveTo>
                    <a:pt x="380" y="1"/>
                  </a:moveTo>
                  <a:cubicBezTo>
                    <a:pt x="190" y="1"/>
                    <a:pt x="1" y="73"/>
                    <a:pt x="1" y="299"/>
                  </a:cubicBezTo>
                  <a:cubicBezTo>
                    <a:pt x="1" y="371"/>
                    <a:pt x="37" y="453"/>
                    <a:pt x="109" y="489"/>
                  </a:cubicBezTo>
                  <a:cubicBezTo>
                    <a:pt x="154" y="525"/>
                    <a:pt x="190" y="525"/>
                    <a:pt x="227" y="525"/>
                  </a:cubicBezTo>
                  <a:lnTo>
                    <a:pt x="335" y="525"/>
                  </a:lnTo>
                  <a:cubicBezTo>
                    <a:pt x="489" y="525"/>
                    <a:pt x="606" y="489"/>
                    <a:pt x="679" y="371"/>
                  </a:cubicBezTo>
                  <a:cubicBezTo>
                    <a:pt x="715" y="299"/>
                    <a:pt x="715" y="227"/>
                    <a:pt x="679" y="182"/>
                  </a:cubicBezTo>
                  <a:cubicBezTo>
                    <a:pt x="643" y="73"/>
                    <a:pt x="525" y="1"/>
                    <a:pt x="380" y="1"/>
                  </a:cubicBezTo>
                  <a:close/>
                </a:path>
              </a:pathLst>
            </a:custGeom>
            <a:solidFill>
              <a:srgbClr val="D97F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13"/>
            <p:cNvSpPr/>
            <p:nvPr/>
          </p:nvSpPr>
          <p:spPr>
            <a:xfrm>
              <a:off x="3380775" y="1945025"/>
              <a:ext cx="19900" cy="15150"/>
            </a:xfrm>
            <a:custGeom>
              <a:rect b="b" l="l" r="r" t="t"/>
              <a:pathLst>
                <a:path extrusionOk="0" h="606" w="796">
                  <a:moveTo>
                    <a:pt x="416" y="0"/>
                  </a:moveTo>
                  <a:cubicBezTo>
                    <a:pt x="226" y="0"/>
                    <a:pt x="0" y="109"/>
                    <a:pt x="0" y="335"/>
                  </a:cubicBezTo>
                  <a:cubicBezTo>
                    <a:pt x="0" y="416"/>
                    <a:pt x="36" y="488"/>
                    <a:pt x="118" y="524"/>
                  </a:cubicBezTo>
                  <a:cubicBezTo>
                    <a:pt x="154" y="561"/>
                    <a:pt x="226" y="561"/>
                    <a:pt x="262" y="561"/>
                  </a:cubicBezTo>
                  <a:cubicBezTo>
                    <a:pt x="308" y="606"/>
                    <a:pt x="344" y="606"/>
                    <a:pt x="416" y="606"/>
                  </a:cubicBezTo>
                  <a:cubicBezTo>
                    <a:pt x="534" y="606"/>
                    <a:pt x="714" y="561"/>
                    <a:pt x="760" y="452"/>
                  </a:cubicBezTo>
                  <a:cubicBezTo>
                    <a:pt x="796" y="335"/>
                    <a:pt x="796" y="262"/>
                    <a:pt x="796" y="190"/>
                  </a:cubicBezTo>
                  <a:cubicBezTo>
                    <a:pt x="760" y="72"/>
                    <a:pt x="606" y="0"/>
                    <a:pt x="452" y="0"/>
                  </a:cubicBezTo>
                  <a:close/>
                </a:path>
              </a:pathLst>
            </a:custGeom>
            <a:solidFill>
              <a:srgbClr val="D97F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13"/>
            <p:cNvSpPr/>
            <p:nvPr/>
          </p:nvSpPr>
          <p:spPr>
            <a:xfrm>
              <a:off x="3343250" y="1943200"/>
              <a:ext cx="6575" cy="6575"/>
            </a:xfrm>
            <a:custGeom>
              <a:rect b="b" l="l" r="r" t="t"/>
              <a:pathLst>
                <a:path extrusionOk="0" h="263" w="263">
                  <a:moveTo>
                    <a:pt x="0" y="1"/>
                  </a:moveTo>
                  <a:lnTo>
                    <a:pt x="0" y="73"/>
                  </a:lnTo>
                  <a:cubicBezTo>
                    <a:pt x="0" y="109"/>
                    <a:pt x="36" y="145"/>
                    <a:pt x="73" y="182"/>
                  </a:cubicBezTo>
                  <a:cubicBezTo>
                    <a:pt x="36" y="145"/>
                    <a:pt x="36" y="109"/>
                    <a:pt x="36" y="73"/>
                  </a:cubicBezTo>
                  <a:cubicBezTo>
                    <a:pt x="0" y="37"/>
                    <a:pt x="0" y="1"/>
                    <a:pt x="0" y="1"/>
                  </a:cubicBezTo>
                  <a:close/>
                  <a:moveTo>
                    <a:pt x="73" y="182"/>
                  </a:moveTo>
                  <a:lnTo>
                    <a:pt x="73" y="182"/>
                  </a:lnTo>
                  <a:cubicBezTo>
                    <a:pt x="109" y="227"/>
                    <a:pt x="145" y="263"/>
                    <a:pt x="181" y="263"/>
                  </a:cubicBezTo>
                  <a:lnTo>
                    <a:pt x="263" y="263"/>
                  </a:lnTo>
                  <a:cubicBezTo>
                    <a:pt x="263" y="263"/>
                    <a:pt x="181" y="263"/>
                    <a:pt x="73" y="182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13"/>
            <p:cNvSpPr/>
            <p:nvPr/>
          </p:nvSpPr>
          <p:spPr>
            <a:xfrm>
              <a:off x="3346850" y="1944100"/>
              <a:ext cx="6600" cy="3425"/>
            </a:xfrm>
            <a:custGeom>
              <a:rect b="b" l="l" r="r" t="t"/>
              <a:pathLst>
                <a:path extrusionOk="0" h="137" w="264">
                  <a:moveTo>
                    <a:pt x="263" y="1"/>
                  </a:moveTo>
                  <a:cubicBezTo>
                    <a:pt x="263" y="1"/>
                    <a:pt x="227" y="73"/>
                    <a:pt x="155" y="109"/>
                  </a:cubicBezTo>
                  <a:cubicBezTo>
                    <a:pt x="191" y="109"/>
                    <a:pt x="227" y="73"/>
                    <a:pt x="227" y="73"/>
                  </a:cubicBezTo>
                  <a:cubicBezTo>
                    <a:pt x="263" y="37"/>
                    <a:pt x="263" y="1"/>
                    <a:pt x="263" y="1"/>
                  </a:cubicBezTo>
                  <a:close/>
                  <a:moveTo>
                    <a:pt x="1" y="73"/>
                  </a:moveTo>
                  <a:cubicBezTo>
                    <a:pt x="1" y="109"/>
                    <a:pt x="1" y="109"/>
                    <a:pt x="37" y="109"/>
                  </a:cubicBezTo>
                  <a:cubicBezTo>
                    <a:pt x="60" y="127"/>
                    <a:pt x="80" y="136"/>
                    <a:pt x="99" y="136"/>
                  </a:cubicBezTo>
                  <a:cubicBezTo>
                    <a:pt x="119" y="136"/>
                    <a:pt x="137" y="127"/>
                    <a:pt x="155" y="109"/>
                  </a:cubicBezTo>
                  <a:cubicBezTo>
                    <a:pt x="82" y="109"/>
                    <a:pt x="1" y="73"/>
                    <a:pt x="1" y="73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13"/>
            <p:cNvSpPr/>
            <p:nvPr/>
          </p:nvSpPr>
          <p:spPr>
            <a:xfrm>
              <a:off x="3378950" y="1941175"/>
              <a:ext cx="6575" cy="6575"/>
            </a:xfrm>
            <a:custGeom>
              <a:rect b="b" l="l" r="r" t="t"/>
              <a:pathLst>
                <a:path extrusionOk="0" h="263" w="263">
                  <a:moveTo>
                    <a:pt x="37" y="0"/>
                  </a:moveTo>
                  <a:cubicBezTo>
                    <a:pt x="37" y="0"/>
                    <a:pt x="1" y="0"/>
                    <a:pt x="37" y="36"/>
                  </a:cubicBezTo>
                  <a:lnTo>
                    <a:pt x="37" y="0"/>
                  </a:lnTo>
                  <a:close/>
                  <a:moveTo>
                    <a:pt x="37" y="37"/>
                  </a:moveTo>
                  <a:cubicBezTo>
                    <a:pt x="37" y="82"/>
                    <a:pt x="37" y="154"/>
                    <a:pt x="73" y="190"/>
                  </a:cubicBezTo>
                  <a:cubicBezTo>
                    <a:pt x="109" y="226"/>
                    <a:pt x="191" y="226"/>
                    <a:pt x="191" y="226"/>
                  </a:cubicBezTo>
                  <a:cubicBezTo>
                    <a:pt x="227" y="263"/>
                    <a:pt x="263" y="263"/>
                    <a:pt x="263" y="263"/>
                  </a:cubicBezTo>
                  <a:cubicBezTo>
                    <a:pt x="263" y="226"/>
                    <a:pt x="191" y="226"/>
                    <a:pt x="109" y="154"/>
                  </a:cubicBezTo>
                  <a:cubicBezTo>
                    <a:pt x="73" y="118"/>
                    <a:pt x="37" y="82"/>
                    <a:pt x="37" y="37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13"/>
            <p:cNvSpPr/>
            <p:nvPr/>
          </p:nvSpPr>
          <p:spPr>
            <a:xfrm>
              <a:off x="3381675" y="1941175"/>
              <a:ext cx="9525" cy="4250"/>
            </a:xfrm>
            <a:custGeom>
              <a:rect b="b" l="l" r="r" t="t"/>
              <a:pathLst>
                <a:path extrusionOk="0" h="170" w="381">
                  <a:moveTo>
                    <a:pt x="380" y="0"/>
                  </a:moveTo>
                  <a:cubicBezTo>
                    <a:pt x="344" y="0"/>
                    <a:pt x="344" y="36"/>
                    <a:pt x="308" y="36"/>
                  </a:cubicBezTo>
                  <a:cubicBezTo>
                    <a:pt x="308" y="82"/>
                    <a:pt x="272" y="118"/>
                    <a:pt x="190" y="118"/>
                  </a:cubicBezTo>
                  <a:cubicBezTo>
                    <a:pt x="178" y="130"/>
                    <a:pt x="162" y="134"/>
                    <a:pt x="146" y="134"/>
                  </a:cubicBezTo>
                  <a:cubicBezTo>
                    <a:pt x="114" y="134"/>
                    <a:pt x="82" y="118"/>
                    <a:pt x="82" y="118"/>
                  </a:cubicBezTo>
                  <a:cubicBezTo>
                    <a:pt x="46" y="82"/>
                    <a:pt x="0" y="82"/>
                    <a:pt x="0" y="82"/>
                  </a:cubicBezTo>
                  <a:lnTo>
                    <a:pt x="0" y="82"/>
                  </a:lnTo>
                  <a:cubicBezTo>
                    <a:pt x="0" y="82"/>
                    <a:pt x="0" y="118"/>
                    <a:pt x="46" y="118"/>
                  </a:cubicBezTo>
                  <a:cubicBezTo>
                    <a:pt x="71" y="143"/>
                    <a:pt x="115" y="169"/>
                    <a:pt x="151" y="169"/>
                  </a:cubicBezTo>
                  <a:cubicBezTo>
                    <a:pt x="166" y="169"/>
                    <a:pt x="180" y="165"/>
                    <a:pt x="190" y="154"/>
                  </a:cubicBezTo>
                  <a:cubicBezTo>
                    <a:pt x="272" y="154"/>
                    <a:pt x="308" y="118"/>
                    <a:pt x="344" y="82"/>
                  </a:cubicBezTo>
                  <a:cubicBezTo>
                    <a:pt x="344" y="36"/>
                    <a:pt x="380" y="0"/>
                    <a:pt x="380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13"/>
            <p:cNvSpPr/>
            <p:nvPr/>
          </p:nvSpPr>
          <p:spPr>
            <a:xfrm>
              <a:off x="3189550" y="1978925"/>
              <a:ext cx="18100" cy="41450"/>
            </a:xfrm>
            <a:custGeom>
              <a:rect b="b" l="l" r="r" t="t"/>
              <a:pathLst>
                <a:path extrusionOk="0" h="1658" w="724">
                  <a:moveTo>
                    <a:pt x="82" y="0"/>
                  </a:moveTo>
                  <a:lnTo>
                    <a:pt x="0" y="73"/>
                  </a:lnTo>
                  <a:cubicBezTo>
                    <a:pt x="498" y="335"/>
                    <a:pt x="642" y="1013"/>
                    <a:pt x="452" y="1582"/>
                  </a:cubicBezTo>
                  <a:cubicBezTo>
                    <a:pt x="430" y="1627"/>
                    <a:pt x="467" y="1658"/>
                    <a:pt x="506" y="1658"/>
                  </a:cubicBezTo>
                  <a:cubicBezTo>
                    <a:pt x="531" y="1658"/>
                    <a:pt x="556" y="1646"/>
                    <a:pt x="570" y="1619"/>
                  </a:cubicBezTo>
                  <a:cubicBezTo>
                    <a:pt x="679" y="1239"/>
                    <a:pt x="724" y="832"/>
                    <a:pt x="570" y="452"/>
                  </a:cubicBezTo>
                  <a:cubicBezTo>
                    <a:pt x="452" y="226"/>
                    <a:pt x="308" y="73"/>
                    <a:pt x="154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13"/>
            <p:cNvSpPr/>
            <p:nvPr/>
          </p:nvSpPr>
          <p:spPr>
            <a:xfrm>
              <a:off x="3135075" y="1982750"/>
              <a:ext cx="17875" cy="46225"/>
            </a:xfrm>
            <a:custGeom>
              <a:rect b="b" l="l" r="r" t="t"/>
              <a:pathLst>
                <a:path extrusionOk="0" h="1849" w="715">
                  <a:moveTo>
                    <a:pt x="561" y="1"/>
                  </a:moveTo>
                  <a:cubicBezTo>
                    <a:pt x="489" y="73"/>
                    <a:pt x="416" y="109"/>
                    <a:pt x="371" y="182"/>
                  </a:cubicBezTo>
                  <a:cubicBezTo>
                    <a:pt x="1" y="751"/>
                    <a:pt x="227" y="1239"/>
                    <a:pt x="416" y="1809"/>
                  </a:cubicBezTo>
                  <a:cubicBezTo>
                    <a:pt x="430" y="1836"/>
                    <a:pt x="454" y="1848"/>
                    <a:pt x="476" y="1848"/>
                  </a:cubicBezTo>
                  <a:cubicBezTo>
                    <a:pt x="514" y="1848"/>
                    <a:pt x="548" y="1815"/>
                    <a:pt x="525" y="1764"/>
                  </a:cubicBezTo>
                  <a:cubicBezTo>
                    <a:pt x="416" y="1312"/>
                    <a:pt x="190" y="905"/>
                    <a:pt x="416" y="453"/>
                  </a:cubicBezTo>
                  <a:cubicBezTo>
                    <a:pt x="489" y="263"/>
                    <a:pt x="597" y="146"/>
                    <a:pt x="715" y="37"/>
                  </a:cubicBezTo>
                  <a:lnTo>
                    <a:pt x="715" y="37"/>
                  </a:lnTo>
                  <a:cubicBezTo>
                    <a:pt x="694" y="48"/>
                    <a:pt x="675" y="52"/>
                    <a:pt x="658" y="52"/>
                  </a:cubicBezTo>
                  <a:cubicBezTo>
                    <a:pt x="617" y="52"/>
                    <a:pt x="587" y="26"/>
                    <a:pt x="561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13"/>
            <p:cNvSpPr/>
            <p:nvPr/>
          </p:nvSpPr>
          <p:spPr>
            <a:xfrm>
              <a:off x="3131225" y="2013725"/>
              <a:ext cx="30100" cy="31225"/>
            </a:xfrm>
            <a:custGeom>
              <a:rect b="b" l="l" r="r" t="t"/>
              <a:pathLst>
                <a:path extrusionOk="0" h="1249" w="1204">
                  <a:moveTo>
                    <a:pt x="607" y="0"/>
                  </a:moveTo>
                  <a:cubicBezTo>
                    <a:pt x="263" y="0"/>
                    <a:pt x="1" y="299"/>
                    <a:pt x="1" y="642"/>
                  </a:cubicBezTo>
                  <a:cubicBezTo>
                    <a:pt x="1" y="977"/>
                    <a:pt x="263" y="1248"/>
                    <a:pt x="607" y="1248"/>
                  </a:cubicBezTo>
                  <a:cubicBezTo>
                    <a:pt x="941" y="1248"/>
                    <a:pt x="1203" y="977"/>
                    <a:pt x="1203" y="642"/>
                  </a:cubicBezTo>
                  <a:cubicBezTo>
                    <a:pt x="1203" y="299"/>
                    <a:pt x="941" y="0"/>
                    <a:pt x="6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3138700" y="2022325"/>
              <a:ext cx="15150" cy="14025"/>
            </a:xfrm>
            <a:custGeom>
              <a:rect b="b" l="l" r="r" t="t"/>
              <a:pathLst>
                <a:path extrusionOk="0" h="561" w="606">
                  <a:moveTo>
                    <a:pt x="308" y="0"/>
                  </a:moveTo>
                  <a:cubicBezTo>
                    <a:pt x="154" y="0"/>
                    <a:pt x="0" y="109"/>
                    <a:pt x="0" y="298"/>
                  </a:cubicBezTo>
                  <a:cubicBezTo>
                    <a:pt x="0" y="452"/>
                    <a:pt x="154" y="561"/>
                    <a:pt x="308" y="561"/>
                  </a:cubicBezTo>
                  <a:cubicBezTo>
                    <a:pt x="452" y="561"/>
                    <a:pt x="606" y="452"/>
                    <a:pt x="606" y="298"/>
                  </a:cubicBezTo>
                  <a:cubicBezTo>
                    <a:pt x="606" y="109"/>
                    <a:pt x="452" y="0"/>
                    <a:pt x="308" y="0"/>
                  </a:cubicBezTo>
                  <a:close/>
                </a:path>
              </a:pathLst>
            </a:custGeom>
            <a:solidFill>
              <a:srgbClr val="405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3186825" y="2018325"/>
              <a:ext cx="22650" cy="39200"/>
            </a:xfrm>
            <a:custGeom>
              <a:rect b="b" l="l" r="r" t="t"/>
              <a:pathLst>
                <a:path extrusionOk="0" h="1568" w="906">
                  <a:moveTo>
                    <a:pt x="629" y="1"/>
                  </a:moveTo>
                  <a:cubicBezTo>
                    <a:pt x="622" y="1"/>
                    <a:pt x="615" y="2"/>
                    <a:pt x="607" y="6"/>
                  </a:cubicBezTo>
                  <a:cubicBezTo>
                    <a:pt x="417" y="6"/>
                    <a:pt x="227" y="341"/>
                    <a:pt x="191" y="495"/>
                  </a:cubicBezTo>
                  <a:cubicBezTo>
                    <a:pt x="37" y="757"/>
                    <a:pt x="1" y="1064"/>
                    <a:pt x="37" y="1363"/>
                  </a:cubicBezTo>
                  <a:cubicBezTo>
                    <a:pt x="37" y="1381"/>
                    <a:pt x="55" y="1390"/>
                    <a:pt x="73" y="1390"/>
                  </a:cubicBezTo>
                  <a:cubicBezTo>
                    <a:pt x="91" y="1390"/>
                    <a:pt x="109" y="1381"/>
                    <a:pt x="109" y="1363"/>
                  </a:cubicBezTo>
                  <a:cubicBezTo>
                    <a:pt x="37" y="874"/>
                    <a:pt x="191" y="458"/>
                    <a:pt x="525" y="115"/>
                  </a:cubicBezTo>
                  <a:cubicBezTo>
                    <a:pt x="542" y="100"/>
                    <a:pt x="557" y="93"/>
                    <a:pt x="572" y="93"/>
                  </a:cubicBezTo>
                  <a:cubicBezTo>
                    <a:pt x="662" y="93"/>
                    <a:pt x="720" y="347"/>
                    <a:pt x="751" y="386"/>
                  </a:cubicBezTo>
                  <a:cubicBezTo>
                    <a:pt x="751" y="531"/>
                    <a:pt x="788" y="648"/>
                    <a:pt x="788" y="793"/>
                  </a:cubicBezTo>
                  <a:cubicBezTo>
                    <a:pt x="788" y="1019"/>
                    <a:pt x="751" y="1290"/>
                    <a:pt x="679" y="1516"/>
                  </a:cubicBezTo>
                  <a:cubicBezTo>
                    <a:pt x="653" y="1542"/>
                    <a:pt x="682" y="1567"/>
                    <a:pt x="714" y="1567"/>
                  </a:cubicBezTo>
                  <a:cubicBezTo>
                    <a:pt x="727" y="1567"/>
                    <a:pt x="741" y="1563"/>
                    <a:pt x="751" y="1552"/>
                  </a:cubicBezTo>
                  <a:cubicBezTo>
                    <a:pt x="869" y="1245"/>
                    <a:pt x="905" y="947"/>
                    <a:pt x="869" y="612"/>
                  </a:cubicBezTo>
                  <a:cubicBezTo>
                    <a:pt x="833" y="458"/>
                    <a:pt x="788" y="305"/>
                    <a:pt x="715" y="160"/>
                  </a:cubicBezTo>
                  <a:cubicBezTo>
                    <a:pt x="715" y="120"/>
                    <a:pt x="686" y="1"/>
                    <a:pt x="629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3185025" y="2037750"/>
              <a:ext cx="29750" cy="44775"/>
            </a:xfrm>
            <a:custGeom>
              <a:rect b="b" l="l" r="r" t="t"/>
              <a:pathLst>
                <a:path extrusionOk="0" h="1791" w="1190">
                  <a:moveTo>
                    <a:pt x="181" y="0"/>
                  </a:moveTo>
                  <a:cubicBezTo>
                    <a:pt x="148" y="0"/>
                    <a:pt x="109" y="20"/>
                    <a:pt x="109" y="61"/>
                  </a:cubicBezTo>
                  <a:cubicBezTo>
                    <a:pt x="37" y="513"/>
                    <a:pt x="1" y="1146"/>
                    <a:pt x="299" y="1526"/>
                  </a:cubicBezTo>
                  <a:cubicBezTo>
                    <a:pt x="436" y="1685"/>
                    <a:pt x="613" y="1791"/>
                    <a:pt x="792" y="1791"/>
                  </a:cubicBezTo>
                  <a:cubicBezTo>
                    <a:pt x="908" y="1791"/>
                    <a:pt x="1024" y="1746"/>
                    <a:pt x="1131" y="1643"/>
                  </a:cubicBezTo>
                  <a:cubicBezTo>
                    <a:pt x="1190" y="1577"/>
                    <a:pt x="1122" y="1516"/>
                    <a:pt x="1076" y="1516"/>
                  </a:cubicBezTo>
                  <a:cubicBezTo>
                    <a:pt x="1065" y="1516"/>
                    <a:pt x="1056" y="1519"/>
                    <a:pt x="1049" y="1526"/>
                  </a:cubicBezTo>
                  <a:cubicBezTo>
                    <a:pt x="950" y="1626"/>
                    <a:pt x="854" y="1667"/>
                    <a:pt x="767" y="1667"/>
                  </a:cubicBezTo>
                  <a:cubicBezTo>
                    <a:pt x="488" y="1667"/>
                    <a:pt x="282" y="1256"/>
                    <a:pt x="227" y="1001"/>
                  </a:cubicBezTo>
                  <a:cubicBezTo>
                    <a:pt x="181" y="694"/>
                    <a:pt x="181" y="359"/>
                    <a:pt x="227" y="61"/>
                  </a:cubicBezTo>
                  <a:cubicBezTo>
                    <a:pt x="245" y="20"/>
                    <a:pt x="215" y="0"/>
                    <a:pt x="1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3174150" y="2035875"/>
              <a:ext cx="34400" cy="42700"/>
            </a:xfrm>
            <a:custGeom>
              <a:rect b="b" l="l" r="r" t="t"/>
              <a:pathLst>
                <a:path extrusionOk="0" h="1708" w="1376">
                  <a:moveTo>
                    <a:pt x="1317" y="1"/>
                  </a:moveTo>
                  <a:cubicBezTo>
                    <a:pt x="1288" y="1"/>
                    <a:pt x="1258" y="19"/>
                    <a:pt x="1258" y="55"/>
                  </a:cubicBezTo>
                  <a:cubicBezTo>
                    <a:pt x="1222" y="362"/>
                    <a:pt x="1186" y="661"/>
                    <a:pt x="1114" y="923"/>
                  </a:cubicBezTo>
                  <a:cubicBezTo>
                    <a:pt x="1026" y="1178"/>
                    <a:pt x="714" y="1574"/>
                    <a:pt x="418" y="1574"/>
                  </a:cubicBezTo>
                  <a:cubicBezTo>
                    <a:pt x="316" y="1574"/>
                    <a:pt x="216" y="1527"/>
                    <a:pt x="128" y="1411"/>
                  </a:cubicBezTo>
                  <a:cubicBezTo>
                    <a:pt x="120" y="1394"/>
                    <a:pt x="108" y="1387"/>
                    <a:pt x="95" y="1387"/>
                  </a:cubicBezTo>
                  <a:cubicBezTo>
                    <a:pt x="52" y="1387"/>
                    <a:pt x="0" y="1466"/>
                    <a:pt x="56" y="1528"/>
                  </a:cubicBezTo>
                  <a:cubicBezTo>
                    <a:pt x="151" y="1654"/>
                    <a:pt x="279" y="1707"/>
                    <a:pt x="413" y="1707"/>
                  </a:cubicBezTo>
                  <a:cubicBezTo>
                    <a:pt x="597" y="1707"/>
                    <a:pt x="793" y="1605"/>
                    <a:pt x="924" y="1447"/>
                  </a:cubicBezTo>
                  <a:cubicBezTo>
                    <a:pt x="1340" y="1113"/>
                    <a:pt x="1340" y="543"/>
                    <a:pt x="1376" y="55"/>
                  </a:cubicBezTo>
                  <a:cubicBezTo>
                    <a:pt x="1376" y="19"/>
                    <a:pt x="1347" y="1"/>
                    <a:pt x="1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3171700" y="2068425"/>
              <a:ext cx="8600" cy="7475"/>
            </a:xfrm>
            <a:custGeom>
              <a:rect b="b" l="l" r="r" t="t"/>
              <a:pathLst>
                <a:path extrusionOk="0" h="299" w="344">
                  <a:moveTo>
                    <a:pt x="154" y="0"/>
                  </a:moveTo>
                  <a:cubicBezTo>
                    <a:pt x="0" y="0"/>
                    <a:pt x="0" y="299"/>
                    <a:pt x="154" y="299"/>
                  </a:cubicBezTo>
                  <a:cubicBezTo>
                    <a:pt x="344" y="299"/>
                    <a:pt x="344" y="0"/>
                    <a:pt x="154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3208525" y="2074075"/>
              <a:ext cx="8400" cy="6575"/>
            </a:xfrm>
            <a:custGeom>
              <a:rect b="b" l="l" r="r" t="t"/>
              <a:pathLst>
                <a:path extrusionOk="0" h="263" w="336">
                  <a:moveTo>
                    <a:pt x="146" y="0"/>
                  </a:moveTo>
                  <a:cubicBezTo>
                    <a:pt x="1" y="0"/>
                    <a:pt x="1" y="263"/>
                    <a:pt x="146" y="263"/>
                  </a:cubicBezTo>
                  <a:cubicBezTo>
                    <a:pt x="335" y="263"/>
                    <a:pt x="335" y="0"/>
                    <a:pt x="146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3193400" y="2093925"/>
              <a:ext cx="48150" cy="38500"/>
            </a:xfrm>
            <a:custGeom>
              <a:rect b="b" l="l" r="r" t="t"/>
              <a:pathLst>
                <a:path extrusionOk="0" h="1540" w="1926">
                  <a:moveTo>
                    <a:pt x="1304" y="1"/>
                  </a:moveTo>
                  <a:cubicBezTo>
                    <a:pt x="1262" y="1"/>
                    <a:pt x="1217" y="10"/>
                    <a:pt x="1166" y="29"/>
                  </a:cubicBezTo>
                  <a:cubicBezTo>
                    <a:pt x="714" y="183"/>
                    <a:pt x="262" y="481"/>
                    <a:pt x="36" y="933"/>
                  </a:cubicBezTo>
                  <a:cubicBezTo>
                    <a:pt x="36" y="978"/>
                    <a:pt x="0" y="1015"/>
                    <a:pt x="0" y="1051"/>
                  </a:cubicBezTo>
                  <a:cubicBezTo>
                    <a:pt x="0" y="1087"/>
                    <a:pt x="36" y="1087"/>
                    <a:pt x="72" y="1087"/>
                  </a:cubicBezTo>
                  <a:lnTo>
                    <a:pt x="118" y="1087"/>
                  </a:lnTo>
                  <a:cubicBezTo>
                    <a:pt x="262" y="933"/>
                    <a:pt x="452" y="789"/>
                    <a:pt x="606" y="599"/>
                  </a:cubicBezTo>
                  <a:lnTo>
                    <a:pt x="606" y="599"/>
                  </a:lnTo>
                  <a:cubicBezTo>
                    <a:pt x="488" y="861"/>
                    <a:pt x="380" y="1159"/>
                    <a:pt x="452" y="1431"/>
                  </a:cubicBezTo>
                  <a:cubicBezTo>
                    <a:pt x="452" y="1467"/>
                    <a:pt x="452" y="1467"/>
                    <a:pt x="488" y="1467"/>
                  </a:cubicBezTo>
                  <a:cubicBezTo>
                    <a:pt x="488" y="1477"/>
                    <a:pt x="491" y="1482"/>
                    <a:pt x="497" y="1482"/>
                  </a:cubicBezTo>
                  <a:cubicBezTo>
                    <a:pt x="510" y="1482"/>
                    <a:pt x="538" y="1456"/>
                    <a:pt x="570" y="1431"/>
                  </a:cubicBezTo>
                  <a:cubicBezTo>
                    <a:pt x="642" y="1204"/>
                    <a:pt x="714" y="933"/>
                    <a:pt x="751" y="671"/>
                  </a:cubicBezTo>
                  <a:lnTo>
                    <a:pt x="751" y="671"/>
                  </a:lnTo>
                  <a:cubicBezTo>
                    <a:pt x="714" y="978"/>
                    <a:pt x="714" y="1241"/>
                    <a:pt x="868" y="1467"/>
                  </a:cubicBezTo>
                  <a:cubicBezTo>
                    <a:pt x="868" y="1503"/>
                    <a:pt x="904" y="1539"/>
                    <a:pt x="940" y="1539"/>
                  </a:cubicBezTo>
                  <a:cubicBezTo>
                    <a:pt x="977" y="1503"/>
                    <a:pt x="977" y="1503"/>
                    <a:pt x="977" y="1467"/>
                  </a:cubicBezTo>
                  <a:cubicBezTo>
                    <a:pt x="977" y="1204"/>
                    <a:pt x="940" y="933"/>
                    <a:pt x="904" y="671"/>
                  </a:cubicBezTo>
                  <a:lnTo>
                    <a:pt x="904" y="671"/>
                  </a:lnTo>
                  <a:cubicBezTo>
                    <a:pt x="1058" y="861"/>
                    <a:pt x="1203" y="1087"/>
                    <a:pt x="1392" y="1241"/>
                  </a:cubicBezTo>
                  <a:cubicBezTo>
                    <a:pt x="1426" y="1256"/>
                    <a:pt x="1458" y="1264"/>
                    <a:pt x="1487" y="1264"/>
                  </a:cubicBezTo>
                  <a:cubicBezTo>
                    <a:pt x="1528" y="1264"/>
                    <a:pt x="1561" y="1247"/>
                    <a:pt x="1582" y="1204"/>
                  </a:cubicBezTo>
                  <a:cubicBezTo>
                    <a:pt x="1618" y="1159"/>
                    <a:pt x="1582" y="1087"/>
                    <a:pt x="1510" y="1051"/>
                  </a:cubicBezTo>
                  <a:cubicBezTo>
                    <a:pt x="1429" y="978"/>
                    <a:pt x="1356" y="861"/>
                    <a:pt x="1284" y="789"/>
                  </a:cubicBezTo>
                  <a:cubicBezTo>
                    <a:pt x="1248" y="707"/>
                    <a:pt x="1166" y="526"/>
                    <a:pt x="1203" y="445"/>
                  </a:cubicBezTo>
                  <a:cubicBezTo>
                    <a:pt x="1225" y="373"/>
                    <a:pt x="1273" y="346"/>
                    <a:pt x="1325" y="346"/>
                  </a:cubicBezTo>
                  <a:cubicBezTo>
                    <a:pt x="1377" y="346"/>
                    <a:pt x="1433" y="373"/>
                    <a:pt x="1474" y="409"/>
                  </a:cubicBezTo>
                  <a:cubicBezTo>
                    <a:pt x="1582" y="481"/>
                    <a:pt x="1655" y="599"/>
                    <a:pt x="1736" y="671"/>
                  </a:cubicBezTo>
                  <a:cubicBezTo>
                    <a:pt x="1772" y="707"/>
                    <a:pt x="1808" y="752"/>
                    <a:pt x="1881" y="789"/>
                  </a:cubicBezTo>
                  <a:lnTo>
                    <a:pt x="1926" y="789"/>
                  </a:lnTo>
                  <a:lnTo>
                    <a:pt x="1926" y="707"/>
                  </a:lnTo>
                  <a:lnTo>
                    <a:pt x="1926" y="671"/>
                  </a:lnTo>
                  <a:cubicBezTo>
                    <a:pt x="1845" y="481"/>
                    <a:pt x="1736" y="337"/>
                    <a:pt x="1618" y="183"/>
                  </a:cubicBezTo>
                  <a:cubicBezTo>
                    <a:pt x="1512" y="70"/>
                    <a:pt x="1421" y="1"/>
                    <a:pt x="1304" y="1"/>
                  </a:cubicBezTo>
                  <a:close/>
                </a:path>
              </a:pathLst>
            </a:custGeom>
            <a:solidFill>
              <a:srgbClr val="CB76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9" name="Google Shape;959;p13"/>
          <p:cNvSpPr txBox="1"/>
          <p:nvPr>
            <p:ph idx="2"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960" name="Google Shape;960;p13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NS 3">
  <p:cSld name="CUSTOM_14_1_1_3_1">
    <p:bg>
      <p:bgPr>
        <a:solidFill>
          <a:srgbClr val="CFD9E0"/>
        </a:solidFill>
      </p:bgPr>
    </p:bg>
    <p:spTree>
      <p:nvGrpSpPr>
        <p:cNvPr id="961" name="Shape 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" name="Google Shape;962;p14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grpSp>
          <p:nvGrpSpPr>
            <p:cNvPr id="963" name="Google Shape;963;p14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964" name="Google Shape;964;p14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65" name="Google Shape;965;p14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966" name="Google Shape;966;p14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7" name="Google Shape;967;p14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8" name="Google Shape;968;p14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9" name="Google Shape;969;p14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0" name="Google Shape;970;p14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1" name="Google Shape;971;p14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2" name="Google Shape;972;p14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3" name="Google Shape;973;p14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974" name="Google Shape;974;p14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" name="Google Shape;975;p14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76" name="Google Shape;976;p14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977" name="Google Shape;977;p14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8" name="Google Shape;978;p14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9" name="Google Shape;979;p14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0" name="Google Shape;980;p14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1" name="Google Shape;981;p14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2" name="Google Shape;982;p14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3" name="Google Shape;983;p14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4" name="Google Shape;984;p14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985" name="Google Shape;985;p14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86" name="Google Shape;986;p14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14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8" name="Google Shape;988;p14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989" name="Google Shape;989;p14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990" name="Google Shape;990;p14"/>
          <p:cNvGrpSpPr/>
          <p:nvPr/>
        </p:nvGrpSpPr>
        <p:grpSpPr>
          <a:xfrm>
            <a:off x="2563598" y="734020"/>
            <a:ext cx="3785141" cy="3921827"/>
            <a:chOff x="4570350" y="3395325"/>
            <a:chExt cx="1412050" cy="1463150"/>
          </a:xfrm>
        </p:grpSpPr>
        <p:sp>
          <p:nvSpPr>
            <p:cNvPr id="991" name="Google Shape;991;p14"/>
            <p:cNvSpPr/>
            <p:nvPr/>
          </p:nvSpPr>
          <p:spPr>
            <a:xfrm>
              <a:off x="4570350" y="4704100"/>
              <a:ext cx="1412050" cy="154375"/>
            </a:xfrm>
            <a:custGeom>
              <a:rect b="b" l="l" r="r" t="t"/>
              <a:pathLst>
                <a:path extrusionOk="0" h="6175" w="56482">
                  <a:moveTo>
                    <a:pt x="10992" y="1"/>
                  </a:moveTo>
                  <a:cubicBezTo>
                    <a:pt x="10387" y="1"/>
                    <a:pt x="9772" y="1"/>
                    <a:pt x="9209" y="53"/>
                  </a:cubicBezTo>
                  <a:lnTo>
                    <a:pt x="9209" y="95"/>
                  </a:lnTo>
                  <a:lnTo>
                    <a:pt x="8041" y="95"/>
                  </a:lnTo>
                  <a:cubicBezTo>
                    <a:pt x="3390" y="397"/>
                    <a:pt x="1" y="1356"/>
                    <a:pt x="1" y="2483"/>
                  </a:cubicBezTo>
                  <a:cubicBezTo>
                    <a:pt x="1" y="3870"/>
                    <a:pt x="4912" y="5006"/>
                    <a:pt x="10992" y="5006"/>
                  </a:cubicBezTo>
                  <a:cubicBezTo>
                    <a:pt x="12859" y="5006"/>
                    <a:pt x="14600" y="4871"/>
                    <a:pt x="16123" y="4693"/>
                  </a:cubicBezTo>
                  <a:cubicBezTo>
                    <a:pt x="18115" y="5569"/>
                    <a:pt x="22589" y="6174"/>
                    <a:pt x="27761" y="6174"/>
                  </a:cubicBezTo>
                  <a:cubicBezTo>
                    <a:pt x="32548" y="6174"/>
                    <a:pt x="36761" y="5653"/>
                    <a:pt x="38930" y="4871"/>
                  </a:cubicBezTo>
                  <a:cubicBezTo>
                    <a:pt x="40755" y="5173"/>
                    <a:pt x="43060" y="5392"/>
                    <a:pt x="45489" y="5392"/>
                  </a:cubicBezTo>
                  <a:cubicBezTo>
                    <a:pt x="51580" y="5392"/>
                    <a:pt x="56481" y="4266"/>
                    <a:pt x="56481" y="2868"/>
                  </a:cubicBezTo>
                  <a:cubicBezTo>
                    <a:pt x="56481" y="1523"/>
                    <a:pt x="51580" y="397"/>
                    <a:pt x="45489" y="397"/>
                  </a:cubicBezTo>
                  <a:cubicBezTo>
                    <a:pt x="41276" y="397"/>
                    <a:pt x="37626" y="918"/>
                    <a:pt x="35760" y="1742"/>
                  </a:cubicBezTo>
                  <a:cubicBezTo>
                    <a:pt x="34414" y="1523"/>
                    <a:pt x="32850" y="1356"/>
                    <a:pt x="31150" y="1263"/>
                  </a:cubicBezTo>
                  <a:cubicBezTo>
                    <a:pt x="30327" y="1304"/>
                    <a:pt x="29461" y="1356"/>
                    <a:pt x="28637" y="1356"/>
                  </a:cubicBezTo>
                  <a:lnTo>
                    <a:pt x="28637" y="1179"/>
                  </a:lnTo>
                  <a:lnTo>
                    <a:pt x="27156" y="1179"/>
                  </a:lnTo>
                  <a:lnTo>
                    <a:pt x="27156" y="1356"/>
                  </a:lnTo>
                  <a:cubicBezTo>
                    <a:pt x="26291" y="1356"/>
                    <a:pt x="25415" y="1304"/>
                    <a:pt x="24549" y="1263"/>
                  </a:cubicBezTo>
                  <a:cubicBezTo>
                    <a:pt x="23329" y="1304"/>
                    <a:pt x="22203" y="1398"/>
                    <a:pt x="21160" y="1523"/>
                  </a:cubicBezTo>
                  <a:cubicBezTo>
                    <a:pt x="19856" y="835"/>
                    <a:pt x="17208" y="314"/>
                    <a:pt x="13985" y="95"/>
                  </a:cubicBezTo>
                  <a:lnTo>
                    <a:pt x="13943" y="95"/>
                  </a:lnTo>
                  <a:cubicBezTo>
                    <a:pt x="13036" y="53"/>
                    <a:pt x="12035" y="1"/>
                    <a:pt x="10992" y="1"/>
                  </a:cubicBezTo>
                  <a:close/>
                </a:path>
              </a:pathLst>
            </a:custGeom>
            <a:solidFill>
              <a:srgbClr val="8CACB9">
                <a:alpha val="913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14"/>
            <p:cNvSpPr/>
            <p:nvPr/>
          </p:nvSpPr>
          <p:spPr>
            <a:xfrm>
              <a:off x="5084425" y="4700975"/>
              <a:ext cx="157275" cy="106300"/>
            </a:xfrm>
            <a:custGeom>
              <a:rect b="b" l="l" r="r" t="t"/>
              <a:pathLst>
                <a:path extrusionOk="0" h="4252" w="6291">
                  <a:moveTo>
                    <a:pt x="6072" y="1"/>
                  </a:moveTo>
                  <a:lnTo>
                    <a:pt x="4372" y="386"/>
                  </a:lnTo>
                  <a:cubicBezTo>
                    <a:pt x="4372" y="908"/>
                    <a:pt x="4330" y="1429"/>
                    <a:pt x="4247" y="2003"/>
                  </a:cubicBezTo>
                  <a:cubicBezTo>
                    <a:pt x="4247" y="2086"/>
                    <a:pt x="4247" y="2170"/>
                    <a:pt x="4163" y="2263"/>
                  </a:cubicBezTo>
                  <a:cubicBezTo>
                    <a:pt x="4111" y="2305"/>
                    <a:pt x="4028" y="2305"/>
                    <a:pt x="3944" y="2305"/>
                  </a:cubicBezTo>
                  <a:cubicBezTo>
                    <a:pt x="3162" y="2389"/>
                    <a:pt x="2380" y="2347"/>
                    <a:pt x="1640" y="2566"/>
                  </a:cubicBezTo>
                  <a:cubicBezTo>
                    <a:pt x="858" y="2785"/>
                    <a:pt x="117" y="3306"/>
                    <a:pt x="34" y="4088"/>
                  </a:cubicBezTo>
                  <a:cubicBezTo>
                    <a:pt x="1" y="4210"/>
                    <a:pt x="672" y="4251"/>
                    <a:pt x="1572" y="4251"/>
                  </a:cubicBezTo>
                  <a:cubicBezTo>
                    <a:pt x="3215" y="4251"/>
                    <a:pt x="5618" y="4115"/>
                    <a:pt x="5895" y="4088"/>
                  </a:cubicBezTo>
                  <a:cubicBezTo>
                    <a:pt x="6030" y="4088"/>
                    <a:pt x="6114" y="4036"/>
                    <a:pt x="6197" y="3953"/>
                  </a:cubicBezTo>
                  <a:cubicBezTo>
                    <a:pt x="6249" y="3911"/>
                    <a:pt x="6249" y="3828"/>
                    <a:pt x="6249" y="3734"/>
                  </a:cubicBezTo>
                  <a:cubicBezTo>
                    <a:pt x="6291" y="2472"/>
                    <a:pt x="6249" y="1262"/>
                    <a:pt x="6072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14"/>
            <p:cNvSpPr/>
            <p:nvPr/>
          </p:nvSpPr>
          <p:spPr>
            <a:xfrm>
              <a:off x="5296950" y="4700975"/>
              <a:ext cx="157950" cy="106300"/>
            </a:xfrm>
            <a:custGeom>
              <a:rect b="b" l="l" r="r" t="t"/>
              <a:pathLst>
                <a:path extrusionOk="0" h="4252" w="6318">
                  <a:moveTo>
                    <a:pt x="220" y="1"/>
                  </a:moveTo>
                  <a:cubicBezTo>
                    <a:pt x="95" y="1262"/>
                    <a:pt x="1" y="2472"/>
                    <a:pt x="42" y="3734"/>
                  </a:cubicBezTo>
                  <a:cubicBezTo>
                    <a:pt x="42" y="3828"/>
                    <a:pt x="42" y="3911"/>
                    <a:pt x="95" y="3953"/>
                  </a:cubicBezTo>
                  <a:cubicBezTo>
                    <a:pt x="178" y="4036"/>
                    <a:pt x="303" y="4088"/>
                    <a:pt x="397" y="4088"/>
                  </a:cubicBezTo>
                  <a:cubicBezTo>
                    <a:pt x="707" y="4115"/>
                    <a:pt x="3101" y="4251"/>
                    <a:pt x="4743" y="4251"/>
                  </a:cubicBezTo>
                  <a:cubicBezTo>
                    <a:pt x="5643" y="4251"/>
                    <a:pt x="6318" y="4210"/>
                    <a:pt x="6299" y="4088"/>
                  </a:cubicBezTo>
                  <a:cubicBezTo>
                    <a:pt x="6174" y="3306"/>
                    <a:pt x="5434" y="2785"/>
                    <a:pt x="4693" y="2566"/>
                  </a:cubicBezTo>
                  <a:cubicBezTo>
                    <a:pt x="3911" y="2347"/>
                    <a:pt x="3129" y="2389"/>
                    <a:pt x="2347" y="2305"/>
                  </a:cubicBezTo>
                  <a:cubicBezTo>
                    <a:pt x="2305" y="2305"/>
                    <a:pt x="2222" y="2305"/>
                    <a:pt x="2128" y="2263"/>
                  </a:cubicBezTo>
                  <a:cubicBezTo>
                    <a:pt x="2086" y="2170"/>
                    <a:pt x="2045" y="2086"/>
                    <a:pt x="2045" y="2003"/>
                  </a:cubicBezTo>
                  <a:cubicBezTo>
                    <a:pt x="1961" y="1429"/>
                    <a:pt x="1920" y="908"/>
                    <a:pt x="1920" y="386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14"/>
            <p:cNvSpPr/>
            <p:nvPr/>
          </p:nvSpPr>
          <p:spPr>
            <a:xfrm>
              <a:off x="5084425" y="4754150"/>
              <a:ext cx="156250" cy="53125"/>
            </a:xfrm>
            <a:custGeom>
              <a:rect b="b" l="l" r="r" t="t"/>
              <a:pathLst>
                <a:path extrusionOk="0" h="2125" w="6250">
                  <a:moveTo>
                    <a:pt x="6249" y="1"/>
                  </a:moveTo>
                  <a:cubicBezTo>
                    <a:pt x="5550" y="43"/>
                    <a:pt x="4852" y="397"/>
                    <a:pt x="4424" y="919"/>
                  </a:cubicBezTo>
                  <a:cubicBezTo>
                    <a:pt x="3986" y="606"/>
                    <a:pt x="3506" y="397"/>
                    <a:pt x="2985" y="262"/>
                  </a:cubicBezTo>
                  <a:cubicBezTo>
                    <a:pt x="2505" y="262"/>
                    <a:pt x="2078" y="303"/>
                    <a:pt x="1640" y="439"/>
                  </a:cubicBezTo>
                  <a:cubicBezTo>
                    <a:pt x="858" y="658"/>
                    <a:pt x="117" y="1179"/>
                    <a:pt x="34" y="1961"/>
                  </a:cubicBezTo>
                  <a:cubicBezTo>
                    <a:pt x="1" y="2083"/>
                    <a:pt x="672" y="2124"/>
                    <a:pt x="1572" y="2124"/>
                  </a:cubicBezTo>
                  <a:cubicBezTo>
                    <a:pt x="3215" y="2124"/>
                    <a:pt x="5618" y="1988"/>
                    <a:pt x="5895" y="1961"/>
                  </a:cubicBezTo>
                  <a:cubicBezTo>
                    <a:pt x="6030" y="1961"/>
                    <a:pt x="6114" y="1909"/>
                    <a:pt x="6197" y="1826"/>
                  </a:cubicBezTo>
                  <a:cubicBezTo>
                    <a:pt x="6249" y="1784"/>
                    <a:pt x="6249" y="1701"/>
                    <a:pt x="6249" y="1607"/>
                  </a:cubicBezTo>
                  <a:lnTo>
                    <a:pt x="6249" y="1"/>
                  </a:ln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14"/>
            <p:cNvSpPr/>
            <p:nvPr/>
          </p:nvSpPr>
          <p:spPr>
            <a:xfrm>
              <a:off x="5298000" y="4754150"/>
              <a:ext cx="156900" cy="53125"/>
            </a:xfrm>
            <a:custGeom>
              <a:rect b="b" l="l" r="r" t="t"/>
              <a:pathLst>
                <a:path extrusionOk="0" h="2125" w="6276">
                  <a:moveTo>
                    <a:pt x="0" y="1"/>
                  </a:moveTo>
                  <a:lnTo>
                    <a:pt x="0" y="1607"/>
                  </a:lnTo>
                  <a:cubicBezTo>
                    <a:pt x="0" y="1701"/>
                    <a:pt x="0" y="1784"/>
                    <a:pt x="53" y="1826"/>
                  </a:cubicBezTo>
                  <a:cubicBezTo>
                    <a:pt x="136" y="1909"/>
                    <a:pt x="261" y="1961"/>
                    <a:pt x="355" y="1961"/>
                  </a:cubicBezTo>
                  <a:cubicBezTo>
                    <a:pt x="665" y="1988"/>
                    <a:pt x="3059" y="2124"/>
                    <a:pt x="4701" y="2124"/>
                  </a:cubicBezTo>
                  <a:cubicBezTo>
                    <a:pt x="5601" y="2124"/>
                    <a:pt x="6276" y="2083"/>
                    <a:pt x="6257" y="1961"/>
                  </a:cubicBezTo>
                  <a:cubicBezTo>
                    <a:pt x="6132" y="1179"/>
                    <a:pt x="5392" y="658"/>
                    <a:pt x="4651" y="439"/>
                  </a:cubicBezTo>
                  <a:cubicBezTo>
                    <a:pt x="4172" y="303"/>
                    <a:pt x="3744" y="262"/>
                    <a:pt x="3265" y="262"/>
                  </a:cubicBezTo>
                  <a:cubicBezTo>
                    <a:pt x="2785" y="397"/>
                    <a:pt x="2305" y="606"/>
                    <a:pt x="1878" y="919"/>
                  </a:cubicBezTo>
                  <a:cubicBezTo>
                    <a:pt x="1398" y="397"/>
                    <a:pt x="699" y="43"/>
                    <a:pt x="0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14"/>
            <p:cNvSpPr/>
            <p:nvPr/>
          </p:nvSpPr>
          <p:spPr>
            <a:xfrm>
              <a:off x="5284950" y="4070825"/>
              <a:ext cx="100150" cy="667200"/>
            </a:xfrm>
            <a:custGeom>
              <a:rect b="b" l="l" r="r" t="t"/>
              <a:pathLst>
                <a:path extrusionOk="0" h="26688" w="4006">
                  <a:moveTo>
                    <a:pt x="1" y="1"/>
                  </a:moveTo>
                  <a:lnTo>
                    <a:pt x="1" y="1"/>
                  </a:lnTo>
                  <a:cubicBezTo>
                    <a:pt x="53" y="658"/>
                    <a:pt x="53" y="1305"/>
                    <a:pt x="1" y="1962"/>
                  </a:cubicBezTo>
                  <a:cubicBezTo>
                    <a:pt x="1" y="3390"/>
                    <a:pt x="53" y="4829"/>
                    <a:pt x="53" y="6216"/>
                  </a:cubicBezTo>
                  <a:cubicBezTo>
                    <a:pt x="95" y="9126"/>
                    <a:pt x="137" y="12035"/>
                    <a:pt x="137" y="14955"/>
                  </a:cubicBezTo>
                  <a:cubicBezTo>
                    <a:pt x="178" y="18866"/>
                    <a:pt x="1" y="22777"/>
                    <a:pt x="53" y="26687"/>
                  </a:cubicBezTo>
                  <a:cubicBezTo>
                    <a:pt x="1002" y="26687"/>
                    <a:pt x="1920" y="26635"/>
                    <a:pt x="2827" y="26552"/>
                  </a:cubicBezTo>
                  <a:cubicBezTo>
                    <a:pt x="3349" y="21995"/>
                    <a:pt x="3390" y="17302"/>
                    <a:pt x="3568" y="12692"/>
                  </a:cubicBezTo>
                  <a:cubicBezTo>
                    <a:pt x="3609" y="10523"/>
                    <a:pt x="3703" y="8385"/>
                    <a:pt x="3745" y="6216"/>
                  </a:cubicBezTo>
                  <a:cubicBezTo>
                    <a:pt x="3745" y="5132"/>
                    <a:pt x="3745" y="4047"/>
                    <a:pt x="3787" y="3004"/>
                  </a:cubicBezTo>
                  <a:cubicBezTo>
                    <a:pt x="3787" y="2087"/>
                    <a:pt x="4005" y="1263"/>
                    <a:pt x="3787" y="356"/>
                  </a:cubicBezTo>
                  <a:cubicBezTo>
                    <a:pt x="2525" y="356"/>
                    <a:pt x="1263" y="262"/>
                    <a:pt x="1" y="1"/>
                  </a:cubicBez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14"/>
            <p:cNvSpPr/>
            <p:nvPr/>
          </p:nvSpPr>
          <p:spPr>
            <a:xfrm>
              <a:off x="5150425" y="4070825"/>
              <a:ext cx="99875" cy="667200"/>
            </a:xfrm>
            <a:custGeom>
              <a:rect b="b" l="l" r="r" t="t"/>
              <a:pathLst>
                <a:path extrusionOk="0" h="26688" w="3995">
                  <a:moveTo>
                    <a:pt x="3995" y="1"/>
                  </a:moveTo>
                  <a:cubicBezTo>
                    <a:pt x="2775" y="262"/>
                    <a:pt x="1523" y="356"/>
                    <a:pt x="262" y="356"/>
                  </a:cubicBezTo>
                  <a:cubicBezTo>
                    <a:pt x="1" y="1263"/>
                    <a:pt x="220" y="2087"/>
                    <a:pt x="262" y="3004"/>
                  </a:cubicBezTo>
                  <a:cubicBezTo>
                    <a:pt x="262" y="4047"/>
                    <a:pt x="262" y="5132"/>
                    <a:pt x="303" y="6216"/>
                  </a:cubicBezTo>
                  <a:cubicBezTo>
                    <a:pt x="345" y="8385"/>
                    <a:pt x="387" y="10523"/>
                    <a:pt x="481" y="12692"/>
                  </a:cubicBezTo>
                  <a:cubicBezTo>
                    <a:pt x="606" y="17302"/>
                    <a:pt x="647" y="21995"/>
                    <a:pt x="1169" y="26552"/>
                  </a:cubicBezTo>
                  <a:cubicBezTo>
                    <a:pt x="2087" y="26635"/>
                    <a:pt x="3036" y="26687"/>
                    <a:pt x="3953" y="26687"/>
                  </a:cubicBezTo>
                  <a:cubicBezTo>
                    <a:pt x="3995" y="22777"/>
                    <a:pt x="3818" y="18866"/>
                    <a:pt x="3870" y="14955"/>
                  </a:cubicBezTo>
                  <a:cubicBezTo>
                    <a:pt x="3912" y="12035"/>
                    <a:pt x="3953" y="9126"/>
                    <a:pt x="3953" y="6216"/>
                  </a:cubicBezTo>
                  <a:cubicBezTo>
                    <a:pt x="3995" y="4829"/>
                    <a:pt x="3995" y="3390"/>
                    <a:pt x="3995" y="1962"/>
                  </a:cubicBezTo>
                  <a:lnTo>
                    <a:pt x="3995" y="1"/>
                  </a:ln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14"/>
            <p:cNvSpPr/>
            <p:nvPr/>
          </p:nvSpPr>
          <p:spPr>
            <a:xfrm>
              <a:off x="5284950" y="4070825"/>
              <a:ext cx="93625" cy="51125"/>
            </a:xfrm>
            <a:custGeom>
              <a:rect b="b" l="l" r="r" t="t"/>
              <a:pathLst>
                <a:path extrusionOk="0" h="2045" w="3745">
                  <a:moveTo>
                    <a:pt x="1" y="2045"/>
                  </a:moveTo>
                  <a:lnTo>
                    <a:pt x="1" y="2045"/>
                  </a:lnTo>
                  <a:lnTo>
                    <a:pt x="1" y="2045"/>
                  </a:lnTo>
                  <a:close/>
                  <a:moveTo>
                    <a:pt x="53" y="1086"/>
                  </a:moveTo>
                  <a:cubicBezTo>
                    <a:pt x="53" y="1346"/>
                    <a:pt x="53" y="1659"/>
                    <a:pt x="1" y="1962"/>
                  </a:cubicBezTo>
                  <a:lnTo>
                    <a:pt x="1" y="2003"/>
                  </a:lnTo>
                  <a:lnTo>
                    <a:pt x="1" y="1962"/>
                  </a:lnTo>
                  <a:cubicBezTo>
                    <a:pt x="53" y="1659"/>
                    <a:pt x="53" y="1346"/>
                    <a:pt x="53" y="1086"/>
                  </a:cubicBezTo>
                  <a:close/>
                  <a:moveTo>
                    <a:pt x="3745" y="356"/>
                  </a:moveTo>
                  <a:lnTo>
                    <a:pt x="3745" y="356"/>
                  </a:lnTo>
                  <a:lnTo>
                    <a:pt x="3745" y="356"/>
                  </a:lnTo>
                  <a:lnTo>
                    <a:pt x="3745" y="356"/>
                  </a:lnTo>
                  <a:close/>
                  <a:moveTo>
                    <a:pt x="178" y="43"/>
                  </a:moveTo>
                  <a:lnTo>
                    <a:pt x="178" y="43"/>
                  </a:lnTo>
                  <a:lnTo>
                    <a:pt x="178" y="43"/>
                  </a:lnTo>
                  <a:close/>
                  <a:moveTo>
                    <a:pt x="137" y="1"/>
                  </a:moveTo>
                  <a:lnTo>
                    <a:pt x="137" y="1"/>
                  </a:lnTo>
                  <a:lnTo>
                    <a:pt x="137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E9F0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5284950" y="4070825"/>
              <a:ext cx="96750" cy="121800"/>
            </a:xfrm>
            <a:custGeom>
              <a:rect b="b" l="l" r="r" t="t"/>
              <a:pathLst>
                <a:path extrusionOk="0" h="4872" w="3870">
                  <a:moveTo>
                    <a:pt x="1" y="1"/>
                  </a:moveTo>
                  <a:cubicBezTo>
                    <a:pt x="53" y="356"/>
                    <a:pt x="53" y="700"/>
                    <a:pt x="53" y="1086"/>
                  </a:cubicBezTo>
                  <a:cubicBezTo>
                    <a:pt x="53" y="1346"/>
                    <a:pt x="53" y="1659"/>
                    <a:pt x="1" y="1962"/>
                  </a:cubicBezTo>
                  <a:lnTo>
                    <a:pt x="1" y="2003"/>
                  </a:lnTo>
                  <a:lnTo>
                    <a:pt x="1" y="2045"/>
                  </a:lnTo>
                  <a:cubicBezTo>
                    <a:pt x="1" y="3004"/>
                    <a:pt x="1" y="3912"/>
                    <a:pt x="53" y="4829"/>
                  </a:cubicBezTo>
                  <a:cubicBezTo>
                    <a:pt x="575" y="4871"/>
                    <a:pt x="1138" y="4871"/>
                    <a:pt x="1659" y="4871"/>
                  </a:cubicBezTo>
                  <a:cubicBezTo>
                    <a:pt x="2347" y="4871"/>
                    <a:pt x="3046" y="4871"/>
                    <a:pt x="3745" y="4829"/>
                  </a:cubicBezTo>
                  <a:cubicBezTo>
                    <a:pt x="3745" y="4214"/>
                    <a:pt x="3787" y="3609"/>
                    <a:pt x="3787" y="3004"/>
                  </a:cubicBezTo>
                  <a:cubicBezTo>
                    <a:pt x="3787" y="2389"/>
                    <a:pt x="3870" y="1826"/>
                    <a:pt x="3870" y="1263"/>
                  </a:cubicBezTo>
                  <a:cubicBezTo>
                    <a:pt x="3870" y="1002"/>
                    <a:pt x="3870" y="700"/>
                    <a:pt x="3787" y="356"/>
                  </a:cubicBezTo>
                  <a:lnTo>
                    <a:pt x="3745" y="356"/>
                  </a:lnTo>
                  <a:cubicBezTo>
                    <a:pt x="2525" y="356"/>
                    <a:pt x="1357" y="262"/>
                    <a:pt x="178" y="43"/>
                  </a:cubicBezTo>
                  <a:cubicBezTo>
                    <a:pt x="178" y="43"/>
                    <a:pt x="137" y="43"/>
                    <a:pt x="137" y="1"/>
                  </a:cubicBezTo>
                  <a:close/>
                </a:path>
              </a:pathLst>
            </a:custGeom>
            <a:solidFill>
              <a:srgbClr val="254F6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5156950" y="4097950"/>
              <a:ext cx="93350" cy="77200"/>
            </a:xfrm>
            <a:custGeom>
              <a:rect b="b" l="l" r="r" t="t"/>
              <a:pathLst>
                <a:path extrusionOk="0" h="3088" w="3734">
                  <a:moveTo>
                    <a:pt x="1" y="1919"/>
                  </a:moveTo>
                  <a:lnTo>
                    <a:pt x="1" y="3087"/>
                  </a:lnTo>
                  <a:lnTo>
                    <a:pt x="1" y="3087"/>
                  </a:lnTo>
                  <a:lnTo>
                    <a:pt x="1" y="1919"/>
                  </a:lnTo>
                  <a:close/>
                  <a:moveTo>
                    <a:pt x="3734" y="1096"/>
                  </a:moveTo>
                  <a:lnTo>
                    <a:pt x="3734" y="1137"/>
                  </a:lnTo>
                  <a:lnTo>
                    <a:pt x="3734" y="1096"/>
                  </a:lnTo>
                  <a:close/>
                  <a:moveTo>
                    <a:pt x="3734" y="1002"/>
                  </a:moveTo>
                  <a:lnTo>
                    <a:pt x="3734" y="1096"/>
                  </a:lnTo>
                  <a:lnTo>
                    <a:pt x="3734" y="1002"/>
                  </a:lnTo>
                  <a:close/>
                  <a:moveTo>
                    <a:pt x="3734" y="960"/>
                  </a:moveTo>
                  <a:lnTo>
                    <a:pt x="3734" y="1002"/>
                  </a:lnTo>
                  <a:lnTo>
                    <a:pt x="3734" y="960"/>
                  </a:lnTo>
                  <a:close/>
                  <a:moveTo>
                    <a:pt x="3734" y="1"/>
                  </a:moveTo>
                  <a:lnTo>
                    <a:pt x="3734" y="877"/>
                  </a:lnTo>
                  <a:lnTo>
                    <a:pt x="3734" y="960"/>
                  </a:lnTo>
                  <a:lnTo>
                    <a:pt x="3734" y="877"/>
                  </a:lnTo>
                  <a:close/>
                </a:path>
              </a:pathLst>
            </a:custGeom>
            <a:solidFill>
              <a:srgbClr val="E9F0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5153575" y="4070825"/>
              <a:ext cx="96725" cy="118400"/>
            </a:xfrm>
            <a:custGeom>
              <a:rect b="b" l="l" r="r" t="t"/>
              <a:pathLst>
                <a:path extrusionOk="0" h="4736" w="3869">
                  <a:moveTo>
                    <a:pt x="3869" y="1"/>
                  </a:moveTo>
                  <a:cubicBezTo>
                    <a:pt x="2649" y="220"/>
                    <a:pt x="1397" y="356"/>
                    <a:pt x="177" y="356"/>
                  </a:cubicBezTo>
                  <a:lnTo>
                    <a:pt x="136" y="356"/>
                  </a:lnTo>
                  <a:cubicBezTo>
                    <a:pt x="42" y="700"/>
                    <a:pt x="0" y="1002"/>
                    <a:pt x="0" y="1263"/>
                  </a:cubicBezTo>
                  <a:cubicBezTo>
                    <a:pt x="0" y="1826"/>
                    <a:pt x="94" y="2389"/>
                    <a:pt x="136" y="3004"/>
                  </a:cubicBezTo>
                  <a:lnTo>
                    <a:pt x="136" y="4172"/>
                  </a:lnTo>
                  <a:cubicBezTo>
                    <a:pt x="1345" y="4433"/>
                    <a:pt x="2607" y="4610"/>
                    <a:pt x="3869" y="4735"/>
                  </a:cubicBezTo>
                  <a:lnTo>
                    <a:pt x="3869" y="2222"/>
                  </a:lnTo>
                  <a:lnTo>
                    <a:pt x="3869" y="2181"/>
                  </a:lnTo>
                  <a:lnTo>
                    <a:pt x="3869" y="2087"/>
                  </a:lnTo>
                  <a:lnTo>
                    <a:pt x="3869" y="2045"/>
                  </a:lnTo>
                  <a:lnTo>
                    <a:pt x="3869" y="1962"/>
                  </a:lnTo>
                  <a:lnTo>
                    <a:pt x="3869" y="1086"/>
                  </a:lnTo>
                  <a:lnTo>
                    <a:pt x="3869" y="1"/>
                  </a:lnTo>
                  <a:close/>
                </a:path>
              </a:pathLst>
            </a:custGeom>
            <a:solidFill>
              <a:srgbClr val="254F6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5081875" y="3877850"/>
              <a:ext cx="127250" cy="172250"/>
            </a:xfrm>
            <a:custGeom>
              <a:rect b="b" l="l" r="r" t="t"/>
              <a:pathLst>
                <a:path extrusionOk="0" h="6890" w="5090">
                  <a:moveTo>
                    <a:pt x="1555" y="0"/>
                  </a:moveTo>
                  <a:cubicBezTo>
                    <a:pt x="1207" y="0"/>
                    <a:pt x="871" y="76"/>
                    <a:pt x="657" y="295"/>
                  </a:cubicBezTo>
                  <a:cubicBezTo>
                    <a:pt x="303" y="639"/>
                    <a:pt x="303" y="1421"/>
                    <a:pt x="219" y="1859"/>
                  </a:cubicBezTo>
                  <a:cubicBezTo>
                    <a:pt x="0" y="3423"/>
                    <a:pt x="0" y="4988"/>
                    <a:pt x="303" y="6510"/>
                  </a:cubicBezTo>
                  <a:cubicBezTo>
                    <a:pt x="355" y="6594"/>
                    <a:pt x="355" y="6677"/>
                    <a:pt x="438" y="6771"/>
                  </a:cubicBezTo>
                  <a:cubicBezTo>
                    <a:pt x="480" y="6854"/>
                    <a:pt x="615" y="6854"/>
                    <a:pt x="741" y="6854"/>
                  </a:cubicBezTo>
                  <a:cubicBezTo>
                    <a:pt x="943" y="6879"/>
                    <a:pt x="1146" y="6890"/>
                    <a:pt x="1348" y="6890"/>
                  </a:cubicBezTo>
                  <a:cubicBezTo>
                    <a:pt x="2622" y="6890"/>
                    <a:pt x="3883" y="6445"/>
                    <a:pt x="5089" y="6031"/>
                  </a:cubicBezTo>
                  <a:lnTo>
                    <a:pt x="4046" y="1421"/>
                  </a:lnTo>
                  <a:cubicBezTo>
                    <a:pt x="3650" y="900"/>
                    <a:pt x="3129" y="420"/>
                    <a:pt x="2524" y="159"/>
                  </a:cubicBezTo>
                  <a:cubicBezTo>
                    <a:pt x="2263" y="76"/>
                    <a:pt x="1903" y="0"/>
                    <a:pt x="1555" y="0"/>
                  </a:cubicBezTo>
                  <a:close/>
                </a:path>
              </a:pathLst>
            </a:custGeom>
            <a:solidFill>
              <a:srgbClr val="D6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14"/>
            <p:cNvSpPr/>
            <p:nvPr/>
          </p:nvSpPr>
          <p:spPr>
            <a:xfrm>
              <a:off x="5298000" y="3872175"/>
              <a:ext cx="128300" cy="177925"/>
            </a:xfrm>
            <a:custGeom>
              <a:rect b="b" l="l" r="r" t="t"/>
              <a:pathLst>
                <a:path extrusionOk="0" h="7117" w="5132">
                  <a:moveTo>
                    <a:pt x="2482" y="1"/>
                  </a:moveTo>
                  <a:lnTo>
                    <a:pt x="0" y="6258"/>
                  </a:lnTo>
                  <a:cubicBezTo>
                    <a:pt x="1243" y="6672"/>
                    <a:pt x="2477" y="7117"/>
                    <a:pt x="3771" y="7117"/>
                  </a:cubicBezTo>
                  <a:cubicBezTo>
                    <a:pt x="3976" y="7117"/>
                    <a:pt x="4183" y="7106"/>
                    <a:pt x="4391" y="7081"/>
                  </a:cubicBezTo>
                  <a:cubicBezTo>
                    <a:pt x="4485" y="7081"/>
                    <a:pt x="4610" y="7081"/>
                    <a:pt x="4693" y="6998"/>
                  </a:cubicBezTo>
                  <a:cubicBezTo>
                    <a:pt x="4745" y="6904"/>
                    <a:pt x="4787" y="6821"/>
                    <a:pt x="4787" y="6737"/>
                  </a:cubicBezTo>
                  <a:cubicBezTo>
                    <a:pt x="5089" y="5215"/>
                    <a:pt x="5131" y="3650"/>
                    <a:pt x="4870" y="2128"/>
                  </a:cubicBezTo>
                  <a:cubicBezTo>
                    <a:pt x="4787" y="1606"/>
                    <a:pt x="4745" y="1085"/>
                    <a:pt x="4307" y="741"/>
                  </a:cubicBezTo>
                  <a:cubicBezTo>
                    <a:pt x="3828" y="303"/>
                    <a:pt x="3129" y="1"/>
                    <a:pt x="2482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14"/>
            <p:cNvSpPr/>
            <p:nvPr/>
          </p:nvSpPr>
          <p:spPr>
            <a:xfrm>
              <a:off x="5087350" y="3397875"/>
              <a:ext cx="370500" cy="338775"/>
            </a:xfrm>
            <a:custGeom>
              <a:rect b="b" l="l" r="r" t="t"/>
              <a:pathLst>
                <a:path extrusionOk="0" h="13551" w="14820">
                  <a:moveTo>
                    <a:pt x="8509" y="1"/>
                  </a:moveTo>
                  <a:cubicBezTo>
                    <a:pt x="8162" y="1"/>
                    <a:pt x="7814" y="64"/>
                    <a:pt x="7477" y="201"/>
                  </a:cubicBezTo>
                  <a:cubicBezTo>
                    <a:pt x="7436" y="201"/>
                    <a:pt x="7384" y="243"/>
                    <a:pt x="7300" y="243"/>
                  </a:cubicBezTo>
                  <a:cubicBezTo>
                    <a:pt x="7258" y="243"/>
                    <a:pt x="7175" y="243"/>
                    <a:pt x="7123" y="201"/>
                  </a:cubicBezTo>
                  <a:cubicBezTo>
                    <a:pt x="6797" y="103"/>
                    <a:pt x="6471" y="57"/>
                    <a:pt x="6151" y="57"/>
                  </a:cubicBezTo>
                  <a:cubicBezTo>
                    <a:pt x="4769" y="57"/>
                    <a:pt x="3495" y="915"/>
                    <a:pt x="2826" y="2151"/>
                  </a:cubicBezTo>
                  <a:cubicBezTo>
                    <a:pt x="2347" y="3111"/>
                    <a:pt x="2128" y="4195"/>
                    <a:pt x="2086" y="5238"/>
                  </a:cubicBezTo>
                  <a:cubicBezTo>
                    <a:pt x="2086" y="5541"/>
                    <a:pt x="2086" y="5801"/>
                    <a:pt x="2002" y="6062"/>
                  </a:cubicBezTo>
                  <a:cubicBezTo>
                    <a:pt x="1909" y="6417"/>
                    <a:pt x="1700" y="6625"/>
                    <a:pt x="1523" y="6886"/>
                  </a:cubicBezTo>
                  <a:cubicBezTo>
                    <a:pt x="1262" y="7241"/>
                    <a:pt x="1043" y="7585"/>
                    <a:pt x="824" y="7929"/>
                  </a:cubicBezTo>
                  <a:cubicBezTo>
                    <a:pt x="396" y="8669"/>
                    <a:pt x="0" y="9545"/>
                    <a:pt x="136" y="10369"/>
                  </a:cubicBezTo>
                  <a:cubicBezTo>
                    <a:pt x="219" y="11057"/>
                    <a:pt x="657" y="11673"/>
                    <a:pt x="1220" y="12017"/>
                  </a:cubicBezTo>
                  <a:cubicBezTo>
                    <a:pt x="1570" y="12215"/>
                    <a:pt x="1964" y="12317"/>
                    <a:pt x="2359" y="12317"/>
                  </a:cubicBezTo>
                  <a:cubicBezTo>
                    <a:pt x="2649" y="12317"/>
                    <a:pt x="2939" y="12262"/>
                    <a:pt x="3212" y="12152"/>
                  </a:cubicBezTo>
                  <a:cubicBezTo>
                    <a:pt x="3650" y="12934"/>
                    <a:pt x="4474" y="13498"/>
                    <a:pt x="5392" y="13539"/>
                  </a:cubicBezTo>
                  <a:cubicBezTo>
                    <a:pt x="5475" y="13547"/>
                    <a:pt x="5561" y="13550"/>
                    <a:pt x="5647" y="13550"/>
                  </a:cubicBezTo>
                  <a:cubicBezTo>
                    <a:pt x="6542" y="13550"/>
                    <a:pt x="7549" y="13152"/>
                    <a:pt x="7863" y="12277"/>
                  </a:cubicBezTo>
                  <a:lnTo>
                    <a:pt x="7863" y="12277"/>
                  </a:lnTo>
                  <a:cubicBezTo>
                    <a:pt x="7822" y="12413"/>
                    <a:pt x="8864" y="12882"/>
                    <a:pt x="9000" y="12934"/>
                  </a:cubicBezTo>
                  <a:cubicBezTo>
                    <a:pt x="9294" y="13065"/>
                    <a:pt x="9609" y="13135"/>
                    <a:pt x="9932" y="13135"/>
                  </a:cubicBezTo>
                  <a:cubicBezTo>
                    <a:pt x="10123" y="13135"/>
                    <a:pt x="10318" y="13110"/>
                    <a:pt x="10512" y="13060"/>
                  </a:cubicBezTo>
                  <a:cubicBezTo>
                    <a:pt x="11169" y="12882"/>
                    <a:pt x="11909" y="12413"/>
                    <a:pt x="12212" y="11798"/>
                  </a:cubicBezTo>
                  <a:cubicBezTo>
                    <a:pt x="12417" y="12002"/>
                    <a:pt x="12730" y="12130"/>
                    <a:pt x="13022" y="12130"/>
                  </a:cubicBezTo>
                  <a:cubicBezTo>
                    <a:pt x="13102" y="12130"/>
                    <a:pt x="13181" y="12120"/>
                    <a:pt x="13255" y="12100"/>
                  </a:cubicBezTo>
                  <a:cubicBezTo>
                    <a:pt x="13995" y="11975"/>
                    <a:pt x="14517" y="11193"/>
                    <a:pt x="14683" y="10494"/>
                  </a:cubicBezTo>
                  <a:cubicBezTo>
                    <a:pt x="14819" y="9889"/>
                    <a:pt x="14683" y="9326"/>
                    <a:pt x="14423" y="8763"/>
                  </a:cubicBezTo>
                  <a:cubicBezTo>
                    <a:pt x="14079" y="7929"/>
                    <a:pt x="13380" y="7366"/>
                    <a:pt x="12858" y="6584"/>
                  </a:cubicBezTo>
                  <a:cubicBezTo>
                    <a:pt x="12514" y="6020"/>
                    <a:pt x="12431" y="5416"/>
                    <a:pt x="12337" y="4759"/>
                  </a:cubicBezTo>
                  <a:cubicBezTo>
                    <a:pt x="12254" y="3810"/>
                    <a:pt x="12128" y="2934"/>
                    <a:pt x="11691" y="2068"/>
                  </a:cubicBezTo>
                  <a:cubicBezTo>
                    <a:pt x="11105" y="897"/>
                    <a:pt x="9816" y="1"/>
                    <a:pt x="8509" y="1"/>
                  </a:cubicBezTo>
                  <a:close/>
                </a:path>
              </a:pathLst>
            </a:custGeom>
            <a:solidFill>
              <a:srgbClr val="B071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5130875" y="3553950"/>
              <a:ext cx="49825" cy="58450"/>
            </a:xfrm>
            <a:custGeom>
              <a:rect b="b" l="l" r="r" t="t"/>
              <a:pathLst>
                <a:path extrusionOk="0" h="2338" w="1993">
                  <a:moveTo>
                    <a:pt x="810" y="1"/>
                  </a:moveTo>
                  <a:cubicBezTo>
                    <a:pt x="385" y="1"/>
                    <a:pt x="29" y="327"/>
                    <a:pt x="1" y="904"/>
                  </a:cubicBezTo>
                  <a:cubicBezTo>
                    <a:pt x="1" y="1342"/>
                    <a:pt x="220" y="1738"/>
                    <a:pt x="522" y="1999"/>
                  </a:cubicBezTo>
                  <a:cubicBezTo>
                    <a:pt x="831" y="2247"/>
                    <a:pt x="1188" y="2338"/>
                    <a:pt x="1559" y="2338"/>
                  </a:cubicBezTo>
                  <a:cubicBezTo>
                    <a:pt x="1702" y="2338"/>
                    <a:pt x="1847" y="2324"/>
                    <a:pt x="1993" y="2301"/>
                  </a:cubicBezTo>
                  <a:lnTo>
                    <a:pt x="1648" y="601"/>
                  </a:lnTo>
                  <a:cubicBezTo>
                    <a:pt x="1648" y="476"/>
                    <a:pt x="1565" y="382"/>
                    <a:pt x="1471" y="257"/>
                  </a:cubicBezTo>
                  <a:cubicBezTo>
                    <a:pt x="1255" y="83"/>
                    <a:pt x="1024" y="1"/>
                    <a:pt x="810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5177550" y="3672700"/>
              <a:ext cx="174950" cy="119300"/>
            </a:xfrm>
            <a:custGeom>
              <a:rect b="b" l="l" r="r" t="t"/>
              <a:pathLst>
                <a:path extrusionOk="0" h="4772" w="6998">
                  <a:moveTo>
                    <a:pt x="3426" y="1"/>
                  </a:moveTo>
                  <a:cubicBezTo>
                    <a:pt x="2474" y="1"/>
                    <a:pt x="1518" y="203"/>
                    <a:pt x="866" y="899"/>
                  </a:cubicBezTo>
                  <a:cubicBezTo>
                    <a:pt x="0" y="1722"/>
                    <a:pt x="84" y="3151"/>
                    <a:pt x="564" y="4111"/>
                  </a:cubicBezTo>
                  <a:cubicBezTo>
                    <a:pt x="591" y="4169"/>
                    <a:pt x="634" y="4194"/>
                    <a:pt x="675" y="4194"/>
                  </a:cubicBezTo>
                  <a:cubicBezTo>
                    <a:pt x="759" y="4194"/>
                    <a:pt x="838" y="4094"/>
                    <a:pt x="783" y="3975"/>
                  </a:cubicBezTo>
                  <a:cubicBezTo>
                    <a:pt x="261" y="2890"/>
                    <a:pt x="345" y="1503"/>
                    <a:pt x="1387" y="763"/>
                  </a:cubicBezTo>
                  <a:cubicBezTo>
                    <a:pt x="1965" y="357"/>
                    <a:pt x="2700" y="267"/>
                    <a:pt x="3407" y="267"/>
                  </a:cubicBezTo>
                  <a:cubicBezTo>
                    <a:pt x="3606" y="267"/>
                    <a:pt x="3804" y="274"/>
                    <a:pt x="3995" y="283"/>
                  </a:cubicBezTo>
                  <a:cubicBezTo>
                    <a:pt x="5079" y="325"/>
                    <a:pt x="6174" y="805"/>
                    <a:pt x="6477" y="1941"/>
                  </a:cubicBezTo>
                  <a:cubicBezTo>
                    <a:pt x="6696" y="2849"/>
                    <a:pt x="6299" y="3892"/>
                    <a:pt x="5736" y="4590"/>
                  </a:cubicBezTo>
                  <a:cubicBezTo>
                    <a:pt x="5677" y="4678"/>
                    <a:pt x="5764" y="4772"/>
                    <a:pt x="5867" y="4772"/>
                  </a:cubicBezTo>
                  <a:cubicBezTo>
                    <a:pt x="5910" y="4772"/>
                    <a:pt x="5957" y="4755"/>
                    <a:pt x="5997" y="4715"/>
                  </a:cubicBezTo>
                  <a:cubicBezTo>
                    <a:pt x="6643" y="3850"/>
                    <a:pt x="6998" y="2630"/>
                    <a:pt x="6602" y="1545"/>
                  </a:cubicBezTo>
                  <a:cubicBezTo>
                    <a:pt x="6258" y="419"/>
                    <a:pt x="4996" y="116"/>
                    <a:pt x="3995" y="23"/>
                  </a:cubicBezTo>
                  <a:cubicBezTo>
                    <a:pt x="3807" y="9"/>
                    <a:pt x="3617" y="1"/>
                    <a:pt x="3426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5136350" y="3566875"/>
              <a:ext cx="29225" cy="40175"/>
            </a:xfrm>
            <a:custGeom>
              <a:rect b="b" l="l" r="r" t="t"/>
              <a:pathLst>
                <a:path extrusionOk="0" h="1607" w="1169">
                  <a:moveTo>
                    <a:pt x="209" y="1"/>
                  </a:moveTo>
                  <a:cubicBezTo>
                    <a:pt x="126" y="1"/>
                    <a:pt x="84" y="43"/>
                    <a:pt x="42" y="126"/>
                  </a:cubicBezTo>
                  <a:cubicBezTo>
                    <a:pt x="1" y="439"/>
                    <a:pt x="84" y="783"/>
                    <a:pt x="261" y="1044"/>
                  </a:cubicBezTo>
                  <a:cubicBezTo>
                    <a:pt x="428" y="1346"/>
                    <a:pt x="689" y="1523"/>
                    <a:pt x="991" y="1607"/>
                  </a:cubicBezTo>
                  <a:lnTo>
                    <a:pt x="1044" y="1607"/>
                  </a:lnTo>
                  <a:cubicBezTo>
                    <a:pt x="1169" y="1607"/>
                    <a:pt x="1085" y="1388"/>
                    <a:pt x="1085" y="1304"/>
                  </a:cubicBezTo>
                  <a:cubicBezTo>
                    <a:pt x="1044" y="1127"/>
                    <a:pt x="991" y="908"/>
                    <a:pt x="950" y="741"/>
                  </a:cubicBezTo>
                  <a:cubicBezTo>
                    <a:pt x="908" y="564"/>
                    <a:pt x="783" y="439"/>
                    <a:pt x="647" y="303"/>
                  </a:cubicBezTo>
                  <a:cubicBezTo>
                    <a:pt x="564" y="220"/>
                    <a:pt x="522" y="126"/>
                    <a:pt x="387" y="84"/>
                  </a:cubicBezTo>
                  <a:cubicBezTo>
                    <a:pt x="345" y="43"/>
                    <a:pt x="261" y="1"/>
                    <a:pt x="209" y="1"/>
                  </a:cubicBezTo>
                  <a:close/>
                </a:path>
              </a:pathLst>
            </a:custGeom>
            <a:solidFill>
              <a:srgbClr val="DA8B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5362125" y="3553950"/>
              <a:ext cx="52175" cy="61075"/>
            </a:xfrm>
            <a:custGeom>
              <a:rect b="b" l="l" r="r" t="t"/>
              <a:pathLst>
                <a:path extrusionOk="0" h="2443" w="2087">
                  <a:moveTo>
                    <a:pt x="1247" y="1"/>
                  </a:moveTo>
                  <a:cubicBezTo>
                    <a:pt x="1040" y="1"/>
                    <a:pt x="818" y="83"/>
                    <a:pt x="616" y="257"/>
                  </a:cubicBezTo>
                  <a:cubicBezTo>
                    <a:pt x="481" y="382"/>
                    <a:pt x="397" y="476"/>
                    <a:pt x="397" y="601"/>
                  </a:cubicBezTo>
                  <a:lnTo>
                    <a:pt x="1" y="2384"/>
                  </a:lnTo>
                  <a:cubicBezTo>
                    <a:pt x="90" y="2424"/>
                    <a:pt x="199" y="2442"/>
                    <a:pt x="318" y="2442"/>
                  </a:cubicBezTo>
                  <a:cubicBezTo>
                    <a:pt x="727" y="2442"/>
                    <a:pt x="1257" y="2233"/>
                    <a:pt x="1523" y="1999"/>
                  </a:cubicBezTo>
                  <a:cubicBezTo>
                    <a:pt x="1867" y="1738"/>
                    <a:pt x="2086" y="1342"/>
                    <a:pt x="2045" y="904"/>
                  </a:cubicBezTo>
                  <a:cubicBezTo>
                    <a:pt x="2017" y="327"/>
                    <a:pt x="1661" y="1"/>
                    <a:pt x="1247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5376200" y="3566875"/>
              <a:ext cx="32625" cy="39150"/>
            </a:xfrm>
            <a:custGeom>
              <a:rect b="b" l="l" r="r" t="t"/>
              <a:pathLst>
                <a:path extrusionOk="0" h="1566" w="1305">
                  <a:moveTo>
                    <a:pt x="960" y="1"/>
                  </a:moveTo>
                  <a:cubicBezTo>
                    <a:pt x="783" y="1"/>
                    <a:pt x="574" y="262"/>
                    <a:pt x="481" y="345"/>
                  </a:cubicBezTo>
                  <a:cubicBezTo>
                    <a:pt x="220" y="647"/>
                    <a:pt x="53" y="1085"/>
                    <a:pt x="1" y="1429"/>
                  </a:cubicBezTo>
                  <a:lnTo>
                    <a:pt x="1" y="1523"/>
                  </a:lnTo>
                  <a:cubicBezTo>
                    <a:pt x="53" y="1565"/>
                    <a:pt x="53" y="1565"/>
                    <a:pt x="95" y="1565"/>
                  </a:cubicBezTo>
                  <a:lnTo>
                    <a:pt x="137" y="1565"/>
                  </a:lnTo>
                  <a:cubicBezTo>
                    <a:pt x="481" y="1565"/>
                    <a:pt x="783" y="1346"/>
                    <a:pt x="960" y="1085"/>
                  </a:cubicBezTo>
                  <a:cubicBezTo>
                    <a:pt x="1096" y="866"/>
                    <a:pt x="1304" y="387"/>
                    <a:pt x="1138" y="126"/>
                  </a:cubicBezTo>
                  <a:cubicBezTo>
                    <a:pt x="1096" y="43"/>
                    <a:pt x="1044" y="1"/>
                    <a:pt x="960" y="1"/>
                  </a:cubicBezTo>
                  <a:close/>
                </a:path>
              </a:pathLst>
            </a:custGeom>
            <a:solidFill>
              <a:srgbClr val="DA8B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5162425" y="3629975"/>
              <a:ext cx="207300" cy="172625"/>
            </a:xfrm>
            <a:custGeom>
              <a:rect b="b" l="l" r="r" t="t"/>
              <a:pathLst>
                <a:path extrusionOk="0" h="6905" w="8292">
                  <a:moveTo>
                    <a:pt x="3077" y="0"/>
                  </a:moveTo>
                  <a:cubicBezTo>
                    <a:pt x="3035" y="1085"/>
                    <a:pt x="3077" y="2211"/>
                    <a:pt x="3077" y="3296"/>
                  </a:cubicBezTo>
                  <a:cubicBezTo>
                    <a:pt x="2086" y="3296"/>
                    <a:pt x="1127" y="3515"/>
                    <a:pt x="209" y="3859"/>
                  </a:cubicBezTo>
                  <a:cubicBezTo>
                    <a:pt x="126" y="3911"/>
                    <a:pt x="42" y="3953"/>
                    <a:pt x="42" y="3995"/>
                  </a:cubicBezTo>
                  <a:cubicBezTo>
                    <a:pt x="1" y="4078"/>
                    <a:pt x="1" y="4172"/>
                    <a:pt x="1" y="4255"/>
                  </a:cubicBezTo>
                  <a:cubicBezTo>
                    <a:pt x="209" y="5163"/>
                    <a:pt x="950" y="5903"/>
                    <a:pt x="1773" y="6299"/>
                  </a:cubicBezTo>
                  <a:cubicBezTo>
                    <a:pt x="2472" y="6643"/>
                    <a:pt x="3254" y="6779"/>
                    <a:pt x="4036" y="6862"/>
                  </a:cubicBezTo>
                  <a:lnTo>
                    <a:pt x="4036" y="6904"/>
                  </a:lnTo>
                  <a:cubicBezTo>
                    <a:pt x="4078" y="6862"/>
                    <a:pt x="4120" y="6862"/>
                    <a:pt x="4120" y="6862"/>
                  </a:cubicBezTo>
                  <a:cubicBezTo>
                    <a:pt x="4172" y="6862"/>
                    <a:pt x="4214" y="6862"/>
                    <a:pt x="4255" y="6904"/>
                  </a:cubicBezTo>
                  <a:lnTo>
                    <a:pt x="4255" y="6862"/>
                  </a:lnTo>
                  <a:cubicBezTo>
                    <a:pt x="5038" y="6779"/>
                    <a:pt x="5778" y="6643"/>
                    <a:pt x="6518" y="6299"/>
                  </a:cubicBezTo>
                  <a:cubicBezTo>
                    <a:pt x="7342" y="5903"/>
                    <a:pt x="8083" y="5163"/>
                    <a:pt x="8250" y="4255"/>
                  </a:cubicBezTo>
                  <a:cubicBezTo>
                    <a:pt x="8291" y="4172"/>
                    <a:pt x="8291" y="4078"/>
                    <a:pt x="8250" y="3995"/>
                  </a:cubicBezTo>
                  <a:cubicBezTo>
                    <a:pt x="8208" y="3953"/>
                    <a:pt x="8124" y="3911"/>
                    <a:pt x="8083" y="3859"/>
                  </a:cubicBezTo>
                  <a:cubicBezTo>
                    <a:pt x="7165" y="3515"/>
                    <a:pt x="6164" y="3296"/>
                    <a:pt x="5215" y="3296"/>
                  </a:cubicBezTo>
                  <a:cubicBezTo>
                    <a:pt x="5215" y="2211"/>
                    <a:pt x="5215" y="1085"/>
                    <a:pt x="5163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5239325" y="3682125"/>
              <a:ext cx="25" cy="11750"/>
            </a:xfrm>
            <a:custGeom>
              <a:rect b="b" l="l" r="r" t="t"/>
              <a:pathLst>
                <a:path extrusionOk="0" h="470" w="1">
                  <a:moveTo>
                    <a:pt x="1" y="0"/>
                  </a:moveTo>
                  <a:lnTo>
                    <a:pt x="1" y="469"/>
                  </a:lnTo>
                  <a:lnTo>
                    <a:pt x="1" y="469"/>
                  </a:lnTo>
                  <a:close/>
                </a:path>
              </a:pathLst>
            </a:custGeom>
            <a:solidFill>
              <a:srgbClr val="AA64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5239325" y="3658125"/>
              <a:ext cx="53475" cy="37050"/>
            </a:xfrm>
            <a:custGeom>
              <a:rect b="b" l="l" r="r" t="t"/>
              <a:pathLst>
                <a:path extrusionOk="0" h="1482" w="2139">
                  <a:moveTo>
                    <a:pt x="1" y="1"/>
                  </a:moveTo>
                  <a:lnTo>
                    <a:pt x="1" y="960"/>
                  </a:lnTo>
                  <a:lnTo>
                    <a:pt x="1" y="1429"/>
                  </a:lnTo>
                  <a:cubicBezTo>
                    <a:pt x="178" y="1482"/>
                    <a:pt x="397" y="1482"/>
                    <a:pt x="575" y="1482"/>
                  </a:cubicBezTo>
                  <a:cubicBezTo>
                    <a:pt x="877" y="1482"/>
                    <a:pt x="1138" y="1482"/>
                    <a:pt x="1440" y="1429"/>
                  </a:cubicBezTo>
                  <a:cubicBezTo>
                    <a:pt x="1659" y="1388"/>
                    <a:pt x="1920" y="1304"/>
                    <a:pt x="2139" y="1221"/>
                  </a:cubicBezTo>
                  <a:lnTo>
                    <a:pt x="2139" y="42"/>
                  </a:lnTo>
                  <a:cubicBezTo>
                    <a:pt x="1784" y="42"/>
                    <a:pt x="1398" y="84"/>
                    <a:pt x="1044" y="84"/>
                  </a:cubicBezTo>
                  <a:cubicBezTo>
                    <a:pt x="700" y="84"/>
                    <a:pt x="356" y="42"/>
                    <a:pt x="1" y="1"/>
                  </a:cubicBezTo>
                  <a:close/>
                </a:path>
              </a:pathLst>
            </a:custGeom>
            <a:solidFill>
              <a:srgbClr val="DA8B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5078750" y="3706875"/>
              <a:ext cx="367100" cy="240150"/>
            </a:xfrm>
            <a:custGeom>
              <a:rect b="b" l="l" r="r" t="t"/>
              <a:pathLst>
                <a:path extrusionOk="0" h="9606" w="14684">
                  <a:moveTo>
                    <a:pt x="5600" y="1"/>
                  </a:moveTo>
                  <a:cubicBezTo>
                    <a:pt x="4599" y="178"/>
                    <a:pt x="3556" y="397"/>
                    <a:pt x="2774" y="1179"/>
                  </a:cubicBezTo>
                  <a:cubicBezTo>
                    <a:pt x="2044" y="1920"/>
                    <a:pt x="1648" y="2963"/>
                    <a:pt x="1304" y="3964"/>
                  </a:cubicBezTo>
                  <a:cubicBezTo>
                    <a:pt x="866" y="5267"/>
                    <a:pt x="428" y="6519"/>
                    <a:pt x="0" y="7822"/>
                  </a:cubicBezTo>
                  <a:cubicBezTo>
                    <a:pt x="563" y="8260"/>
                    <a:pt x="1304" y="8437"/>
                    <a:pt x="2044" y="8521"/>
                  </a:cubicBezTo>
                  <a:cubicBezTo>
                    <a:pt x="2305" y="8563"/>
                    <a:pt x="2649" y="8604"/>
                    <a:pt x="2910" y="8604"/>
                  </a:cubicBezTo>
                  <a:cubicBezTo>
                    <a:pt x="3348" y="8563"/>
                    <a:pt x="3817" y="8344"/>
                    <a:pt x="4213" y="8218"/>
                  </a:cubicBezTo>
                  <a:cubicBezTo>
                    <a:pt x="4373" y="8193"/>
                    <a:pt x="4532" y="8148"/>
                    <a:pt x="4682" y="8148"/>
                  </a:cubicBezTo>
                  <a:cubicBezTo>
                    <a:pt x="4778" y="8148"/>
                    <a:pt x="4869" y="8166"/>
                    <a:pt x="4954" y="8218"/>
                  </a:cubicBezTo>
                  <a:cubicBezTo>
                    <a:pt x="5079" y="8302"/>
                    <a:pt x="5173" y="8479"/>
                    <a:pt x="5214" y="8604"/>
                  </a:cubicBezTo>
                  <a:cubicBezTo>
                    <a:pt x="5339" y="8823"/>
                    <a:pt x="5475" y="9084"/>
                    <a:pt x="5558" y="9303"/>
                  </a:cubicBezTo>
                  <a:cubicBezTo>
                    <a:pt x="5642" y="9439"/>
                    <a:pt x="5736" y="9605"/>
                    <a:pt x="5903" y="9605"/>
                  </a:cubicBezTo>
                  <a:cubicBezTo>
                    <a:pt x="6080" y="9605"/>
                    <a:pt x="6163" y="9439"/>
                    <a:pt x="6257" y="9261"/>
                  </a:cubicBezTo>
                  <a:cubicBezTo>
                    <a:pt x="6560" y="8344"/>
                    <a:pt x="6904" y="7478"/>
                    <a:pt x="7342" y="6613"/>
                  </a:cubicBezTo>
                  <a:cubicBezTo>
                    <a:pt x="7728" y="7478"/>
                    <a:pt x="8124" y="8344"/>
                    <a:pt x="8426" y="9261"/>
                  </a:cubicBezTo>
                  <a:cubicBezTo>
                    <a:pt x="8510" y="9439"/>
                    <a:pt x="8604" y="9605"/>
                    <a:pt x="8770" y="9605"/>
                  </a:cubicBezTo>
                  <a:cubicBezTo>
                    <a:pt x="8906" y="9605"/>
                    <a:pt x="9031" y="9439"/>
                    <a:pt x="9083" y="9303"/>
                  </a:cubicBezTo>
                  <a:cubicBezTo>
                    <a:pt x="9208" y="9084"/>
                    <a:pt x="9344" y="8823"/>
                    <a:pt x="9427" y="8604"/>
                  </a:cubicBezTo>
                  <a:cubicBezTo>
                    <a:pt x="9511" y="8479"/>
                    <a:pt x="9605" y="8302"/>
                    <a:pt x="9730" y="8218"/>
                  </a:cubicBezTo>
                  <a:cubicBezTo>
                    <a:pt x="9815" y="8166"/>
                    <a:pt x="9906" y="8148"/>
                    <a:pt x="10001" y="8148"/>
                  </a:cubicBezTo>
                  <a:cubicBezTo>
                    <a:pt x="10151" y="8148"/>
                    <a:pt x="10311" y="8193"/>
                    <a:pt x="10470" y="8218"/>
                  </a:cubicBezTo>
                  <a:cubicBezTo>
                    <a:pt x="10856" y="8344"/>
                    <a:pt x="11336" y="8563"/>
                    <a:pt x="11732" y="8604"/>
                  </a:cubicBezTo>
                  <a:cubicBezTo>
                    <a:pt x="12035" y="8604"/>
                    <a:pt x="12337" y="8563"/>
                    <a:pt x="12639" y="8521"/>
                  </a:cubicBezTo>
                  <a:cubicBezTo>
                    <a:pt x="13338" y="8437"/>
                    <a:pt x="14078" y="8260"/>
                    <a:pt x="14683" y="7822"/>
                  </a:cubicBezTo>
                  <a:cubicBezTo>
                    <a:pt x="14204" y="6519"/>
                    <a:pt x="13776" y="5267"/>
                    <a:pt x="13338" y="3964"/>
                  </a:cubicBezTo>
                  <a:cubicBezTo>
                    <a:pt x="12994" y="2963"/>
                    <a:pt x="12639" y="1920"/>
                    <a:pt x="11899" y="1179"/>
                  </a:cubicBezTo>
                  <a:cubicBezTo>
                    <a:pt x="11117" y="397"/>
                    <a:pt x="10074" y="178"/>
                    <a:pt x="9031" y="1"/>
                  </a:cubicBezTo>
                  <a:cubicBezTo>
                    <a:pt x="8823" y="1304"/>
                    <a:pt x="8207" y="2525"/>
                    <a:pt x="7342" y="3484"/>
                  </a:cubicBezTo>
                  <a:cubicBezTo>
                    <a:pt x="6424" y="2525"/>
                    <a:pt x="5819" y="1304"/>
                    <a:pt x="5600" y="1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5139475" y="3566875"/>
              <a:ext cx="25075" cy="38100"/>
            </a:xfrm>
            <a:custGeom>
              <a:rect b="b" l="l" r="r" t="t"/>
              <a:pathLst>
                <a:path extrusionOk="0" h="1524" w="1003">
                  <a:moveTo>
                    <a:pt x="1" y="1"/>
                  </a:moveTo>
                  <a:cubicBezTo>
                    <a:pt x="1" y="43"/>
                    <a:pt x="84" y="43"/>
                    <a:pt x="262" y="126"/>
                  </a:cubicBezTo>
                  <a:cubicBezTo>
                    <a:pt x="397" y="220"/>
                    <a:pt x="564" y="387"/>
                    <a:pt x="658" y="606"/>
                  </a:cubicBezTo>
                  <a:cubicBezTo>
                    <a:pt x="866" y="1085"/>
                    <a:pt x="960" y="1523"/>
                    <a:pt x="960" y="1523"/>
                  </a:cubicBezTo>
                  <a:cubicBezTo>
                    <a:pt x="1002" y="1523"/>
                    <a:pt x="1002" y="1085"/>
                    <a:pt x="783" y="564"/>
                  </a:cubicBezTo>
                  <a:cubicBezTo>
                    <a:pt x="658" y="303"/>
                    <a:pt x="439" y="126"/>
                    <a:pt x="303" y="84"/>
                  </a:cubicBezTo>
                  <a:cubicBezTo>
                    <a:pt x="137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5149400" y="3574450"/>
              <a:ext cx="13050" cy="22950"/>
            </a:xfrm>
            <a:custGeom>
              <a:rect b="b" l="l" r="r" t="t"/>
              <a:pathLst>
                <a:path extrusionOk="0" h="918" w="522">
                  <a:moveTo>
                    <a:pt x="84" y="0"/>
                  </a:moveTo>
                  <a:cubicBezTo>
                    <a:pt x="84" y="0"/>
                    <a:pt x="42" y="42"/>
                    <a:pt x="42" y="178"/>
                  </a:cubicBezTo>
                  <a:cubicBezTo>
                    <a:pt x="0" y="261"/>
                    <a:pt x="42" y="397"/>
                    <a:pt x="84" y="563"/>
                  </a:cubicBezTo>
                  <a:cubicBezTo>
                    <a:pt x="167" y="699"/>
                    <a:pt x="261" y="782"/>
                    <a:pt x="344" y="824"/>
                  </a:cubicBezTo>
                  <a:cubicBezTo>
                    <a:pt x="428" y="918"/>
                    <a:pt x="522" y="918"/>
                    <a:pt x="522" y="918"/>
                  </a:cubicBezTo>
                  <a:cubicBezTo>
                    <a:pt x="522" y="866"/>
                    <a:pt x="303" y="741"/>
                    <a:pt x="209" y="480"/>
                  </a:cubicBezTo>
                  <a:cubicBezTo>
                    <a:pt x="84" y="261"/>
                    <a:pt x="125" y="0"/>
                    <a:pt x="84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5376200" y="3566875"/>
              <a:ext cx="25075" cy="38100"/>
            </a:xfrm>
            <a:custGeom>
              <a:rect b="b" l="l" r="r" t="t"/>
              <a:pathLst>
                <a:path extrusionOk="0" h="1524" w="1003">
                  <a:moveTo>
                    <a:pt x="1002" y="1"/>
                  </a:moveTo>
                  <a:cubicBezTo>
                    <a:pt x="1002" y="1"/>
                    <a:pt x="877" y="1"/>
                    <a:pt x="741" y="84"/>
                  </a:cubicBezTo>
                  <a:cubicBezTo>
                    <a:pt x="574" y="126"/>
                    <a:pt x="355" y="303"/>
                    <a:pt x="262" y="564"/>
                  </a:cubicBezTo>
                  <a:cubicBezTo>
                    <a:pt x="1" y="1085"/>
                    <a:pt x="1" y="1523"/>
                    <a:pt x="53" y="1523"/>
                  </a:cubicBezTo>
                  <a:cubicBezTo>
                    <a:pt x="95" y="1523"/>
                    <a:pt x="137" y="1085"/>
                    <a:pt x="355" y="606"/>
                  </a:cubicBezTo>
                  <a:cubicBezTo>
                    <a:pt x="481" y="387"/>
                    <a:pt x="616" y="220"/>
                    <a:pt x="783" y="126"/>
                  </a:cubicBezTo>
                  <a:cubicBezTo>
                    <a:pt x="919" y="43"/>
                    <a:pt x="1002" y="43"/>
                    <a:pt x="1002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5378550" y="3574450"/>
              <a:ext cx="13075" cy="22950"/>
            </a:xfrm>
            <a:custGeom>
              <a:rect b="b" l="l" r="r" t="t"/>
              <a:pathLst>
                <a:path extrusionOk="0" h="918" w="523">
                  <a:moveTo>
                    <a:pt x="428" y="0"/>
                  </a:moveTo>
                  <a:cubicBezTo>
                    <a:pt x="387" y="0"/>
                    <a:pt x="428" y="261"/>
                    <a:pt x="303" y="480"/>
                  </a:cubicBezTo>
                  <a:cubicBezTo>
                    <a:pt x="220" y="741"/>
                    <a:pt x="1" y="866"/>
                    <a:pt x="1" y="918"/>
                  </a:cubicBezTo>
                  <a:cubicBezTo>
                    <a:pt x="1" y="918"/>
                    <a:pt x="84" y="918"/>
                    <a:pt x="168" y="824"/>
                  </a:cubicBezTo>
                  <a:cubicBezTo>
                    <a:pt x="261" y="782"/>
                    <a:pt x="345" y="699"/>
                    <a:pt x="428" y="563"/>
                  </a:cubicBezTo>
                  <a:cubicBezTo>
                    <a:pt x="522" y="397"/>
                    <a:pt x="522" y="261"/>
                    <a:pt x="522" y="178"/>
                  </a:cubicBezTo>
                  <a:cubicBezTo>
                    <a:pt x="480" y="42"/>
                    <a:pt x="428" y="0"/>
                    <a:pt x="428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5159050" y="3432000"/>
              <a:ext cx="223700" cy="228175"/>
            </a:xfrm>
            <a:custGeom>
              <a:rect b="b" l="l" r="r" t="t"/>
              <a:pathLst>
                <a:path extrusionOk="0" h="9127" w="8948">
                  <a:moveTo>
                    <a:pt x="4371" y="0"/>
                  </a:moveTo>
                  <a:cubicBezTo>
                    <a:pt x="3008" y="0"/>
                    <a:pt x="1545" y="302"/>
                    <a:pt x="657" y="1443"/>
                  </a:cubicBezTo>
                  <a:cubicBezTo>
                    <a:pt x="42" y="2184"/>
                    <a:pt x="0" y="3352"/>
                    <a:pt x="136" y="4270"/>
                  </a:cubicBezTo>
                  <a:cubicBezTo>
                    <a:pt x="302" y="5782"/>
                    <a:pt x="261" y="7867"/>
                    <a:pt x="1867" y="8649"/>
                  </a:cubicBezTo>
                  <a:cubicBezTo>
                    <a:pt x="2619" y="9016"/>
                    <a:pt x="3405" y="9127"/>
                    <a:pt x="4201" y="9127"/>
                  </a:cubicBezTo>
                  <a:cubicBezTo>
                    <a:pt x="4652" y="9127"/>
                    <a:pt x="5106" y="9091"/>
                    <a:pt x="5558" y="9046"/>
                  </a:cubicBezTo>
                  <a:cubicBezTo>
                    <a:pt x="8343" y="8827"/>
                    <a:pt x="8823" y="6042"/>
                    <a:pt x="8823" y="3790"/>
                  </a:cubicBezTo>
                  <a:cubicBezTo>
                    <a:pt x="8823" y="2705"/>
                    <a:pt x="8948" y="1965"/>
                    <a:pt x="8040" y="1141"/>
                  </a:cubicBezTo>
                  <a:cubicBezTo>
                    <a:pt x="7175" y="359"/>
                    <a:pt x="5819" y="4"/>
                    <a:pt x="4651" y="4"/>
                  </a:cubicBezTo>
                  <a:cubicBezTo>
                    <a:pt x="4558" y="2"/>
                    <a:pt x="4465" y="0"/>
                    <a:pt x="4371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5255750" y="3545250"/>
              <a:ext cx="29225" cy="32600"/>
            </a:xfrm>
            <a:custGeom>
              <a:rect b="b" l="l" r="r" t="t"/>
              <a:pathLst>
                <a:path extrusionOk="0" h="1304" w="1169">
                  <a:moveTo>
                    <a:pt x="741" y="0"/>
                  </a:moveTo>
                  <a:cubicBezTo>
                    <a:pt x="564" y="0"/>
                    <a:pt x="303" y="209"/>
                    <a:pt x="178" y="344"/>
                  </a:cubicBezTo>
                  <a:cubicBezTo>
                    <a:pt x="84" y="470"/>
                    <a:pt x="1" y="647"/>
                    <a:pt x="1" y="866"/>
                  </a:cubicBezTo>
                  <a:cubicBezTo>
                    <a:pt x="1" y="1043"/>
                    <a:pt x="126" y="1210"/>
                    <a:pt x="303" y="1304"/>
                  </a:cubicBezTo>
                  <a:lnTo>
                    <a:pt x="481" y="1304"/>
                  </a:lnTo>
                  <a:cubicBezTo>
                    <a:pt x="522" y="1304"/>
                    <a:pt x="606" y="1304"/>
                    <a:pt x="700" y="1252"/>
                  </a:cubicBezTo>
                  <a:cubicBezTo>
                    <a:pt x="867" y="1210"/>
                    <a:pt x="1044" y="1085"/>
                    <a:pt x="1086" y="908"/>
                  </a:cubicBezTo>
                  <a:cubicBezTo>
                    <a:pt x="1169" y="647"/>
                    <a:pt x="1127" y="125"/>
                    <a:pt x="825" y="0"/>
                  </a:cubicBezTo>
                  <a:close/>
                </a:path>
              </a:pathLst>
            </a:custGeom>
            <a:solidFill>
              <a:srgbClr val="DA8B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5078750" y="3878700"/>
              <a:ext cx="120450" cy="43300"/>
            </a:xfrm>
            <a:custGeom>
              <a:rect b="b" l="l" r="r" t="t"/>
              <a:pathLst>
                <a:path extrusionOk="0" h="1732" w="4818">
                  <a:moveTo>
                    <a:pt x="344" y="0"/>
                  </a:moveTo>
                  <a:cubicBezTo>
                    <a:pt x="219" y="344"/>
                    <a:pt x="125" y="647"/>
                    <a:pt x="0" y="949"/>
                  </a:cubicBezTo>
                  <a:cubicBezTo>
                    <a:pt x="563" y="1387"/>
                    <a:pt x="1304" y="1564"/>
                    <a:pt x="2044" y="1648"/>
                  </a:cubicBezTo>
                  <a:cubicBezTo>
                    <a:pt x="2305" y="1690"/>
                    <a:pt x="2649" y="1731"/>
                    <a:pt x="2910" y="1731"/>
                  </a:cubicBezTo>
                  <a:cubicBezTo>
                    <a:pt x="3348" y="1690"/>
                    <a:pt x="3817" y="1471"/>
                    <a:pt x="4213" y="1345"/>
                  </a:cubicBezTo>
                  <a:cubicBezTo>
                    <a:pt x="4339" y="1316"/>
                    <a:pt x="4480" y="1286"/>
                    <a:pt x="4629" y="1286"/>
                  </a:cubicBezTo>
                  <a:cubicBezTo>
                    <a:pt x="4691" y="1286"/>
                    <a:pt x="4754" y="1292"/>
                    <a:pt x="4818" y="1304"/>
                  </a:cubicBezTo>
                  <a:cubicBezTo>
                    <a:pt x="4776" y="1085"/>
                    <a:pt x="4693" y="866"/>
                    <a:pt x="4651" y="647"/>
                  </a:cubicBezTo>
                  <a:cubicBezTo>
                    <a:pt x="4280" y="702"/>
                    <a:pt x="3906" y="729"/>
                    <a:pt x="3533" y="729"/>
                  </a:cubicBezTo>
                  <a:cubicBezTo>
                    <a:pt x="2421" y="729"/>
                    <a:pt x="1321" y="485"/>
                    <a:pt x="344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5253675" y="3544700"/>
              <a:ext cx="20625" cy="31850"/>
            </a:xfrm>
            <a:custGeom>
              <a:rect b="b" l="l" r="r" t="t"/>
              <a:pathLst>
                <a:path extrusionOk="0" h="1274" w="825">
                  <a:moveTo>
                    <a:pt x="693" y="0"/>
                  </a:moveTo>
                  <a:cubicBezTo>
                    <a:pt x="657" y="0"/>
                    <a:pt x="614" y="7"/>
                    <a:pt x="564" y="22"/>
                  </a:cubicBezTo>
                  <a:cubicBezTo>
                    <a:pt x="428" y="64"/>
                    <a:pt x="209" y="189"/>
                    <a:pt x="84" y="450"/>
                  </a:cubicBezTo>
                  <a:cubicBezTo>
                    <a:pt x="1" y="711"/>
                    <a:pt x="42" y="971"/>
                    <a:pt x="126" y="1107"/>
                  </a:cubicBezTo>
                  <a:cubicBezTo>
                    <a:pt x="209" y="1232"/>
                    <a:pt x="303" y="1274"/>
                    <a:pt x="345" y="1274"/>
                  </a:cubicBezTo>
                  <a:cubicBezTo>
                    <a:pt x="345" y="1274"/>
                    <a:pt x="303" y="1190"/>
                    <a:pt x="261" y="1065"/>
                  </a:cubicBezTo>
                  <a:cubicBezTo>
                    <a:pt x="167" y="930"/>
                    <a:pt x="167" y="711"/>
                    <a:pt x="261" y="544"/>
                  </a:cubicBezTo>
                  <a:cubicBezTo>
                    <a:pt x="303" y="325"/>
                    <a:pt x="470" y="189"/>
                    <a:pt x="605" y="147"/>
                  </a:cubicBezTo>
                  <a:cubicBezTo>
                    <a:pt x="731" y="64"/>
                    <a:pt x="824" y="64"/>
                    <a:pt x="824" y="64"/>
                  </a:cubicBezTo>
                  <a:cubicBezTo>
                    <a:pt x="824" y="35"/>
                    <a:pt x="778" y="0"/>
                    <a:pt x="693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5271925" y="3569575"/>
              <a:ext cx="9925" cy="7500"/>
            </a:xfrm>
            <a:custGeom>
              <a:rect b="b" l="l" r="r" t="t"/>
              <a:pathLst>
                <a:path extrusionOk="0" h="300" w="397">
                  <a:moveTo>
                    <a:pt x="349" y="1"/>
                  </a:moveTo>
                  <a:cubicBezTo>
                    <a:pt x="299" y="1"/>
                    <a:pt x="226" y="33"/>
                    <a:pt x="136" y="70"/>
                  </a:cubicBezTo>
                  <a:cubicBezTo>
                    <a:pt x="53" y="154"/>
                    <a:pt x="1" y="237"/>
                    <a:pt x="1" y="279"/>
                  </a:cubicBezTo>
                  <a:cubicBezTo>
                    <a:pt x="15" y="293"/>
                    <a:pt x="32" y="300"/>
                    <a:pt x="51" y="300"/>
                  </a:cubicBezTo>
                  <a:cubicBezTo>
                    <a:pt x="102" y="300"/>
                    <a:pt x="171" y="256"/>
                    <a:pt x="261" y="195"/>
                  </a:cubicBezTo>
                  <a:cubicBezTo>
                    <a:pt x="355" y="154"/>
                    <a:pt x="397" y="70"/>
                    <a:pt x="397" y="18"/>
                  </a:cubicBezTo>
                  <a:cubicBezTo>
                    <a:pt x="385" y="6"/>
                    <a:pt x="369" y="1"/>
                    <a:pt x="349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5249250" y="3578875"/>
              <a:ext cx="39125" cy="13050"/>
            </a:xfrm>
            <a:custGeom>
              <a:rect b="b" l="l" r="r" t="t"/>
              <a:pathLst>
                <a:path extrusionOk="0" h="522" w="1565">
                  <a:moveTo>
                    <a:pt x="0" y="1"/>
                  </a:moveTo>
                  <a:cubicBezTo>
                    <a:pt x="0" y="42"/>
                    <a:pt x="0" y="126"/>
                    <a:pt x="125" y="261"/>
                  </a:cubicBezTo>
                  <a:cubicBezTo>
                    <a:pt x="261" y="386"/>
                    <a:pt x="480" y="522"/>
                    <a:pt x="782" y="522"/>
                  </a:cubicBezTo>
                  <a:cubicBezTo>
                    <a:pt x="1085" y="522"/>
                    <a:pt x="1304" y="386"/>
                    <a:pt x="1429" y="261"/>
                  </a:cubicBezTo>
                  <a:cubicBezTo>
                    <a:pt x="1565" y="126"/>
                    <a:pt x="1565" y="42"/>
                    <a:pt x="1565" y="1"/>
                  </a:cubicBezTo>
                  <a:cubicBezTo>
                    <a:pt x="1523" y="1"/>
                    <a:pt x="1481" y="84"/>
                    <a:pt x="1346" y="167"/>
                  </a:cubicBezTo>
                  <a:cubicBezTo>
                    <a:pt x="1220" y="261"/>
                    <a:pt x="1001" y="386"/>
                    <a:pt x="782" y="386"/>
                  </a:cubicBezTo>
                  <a:cubicBezTo>
                    <a:pt x="563" y="386"/>
                    <a:pt x="344" y="261"/>
                    <a:pt x="219" y="167"/>
                  </a:cubicBezTo>
                  <a:cubicBezTo>
                    <a:pt x="84" y="84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5216650" y="3543950"/>
              <a:ext cx="10975" cy="25050"/>
            </a:xfrm>
            <a:custGeom>
              <a:rect b="b" l="l" r="r" t="t"/>
              <a:pathLst>
                <a:path extrusionOk="0" h="1002" w="439">
                  <a:moveTo>
                    <a:pt x="220" y="0"/>
                  </a:moveTo>
                  <a:cubicBezTo>
                    <a:pt x="84" y="0"/>
                    <a:pt x="1" y="261"/>
                    <a:pt x="1" y="522"/>
                  </a:cubicBezTo>
                  <a:cubicBezTo>
                    <a:pt x="42" y="834"/>
                    <a:pt x="178" y="1001"/>
                    <a:pt x="261" y="1001"/>
                  </a:cubicBezTo>
                  <a:cubicBezTo>
                    <a:pt x="387" y="1001"/>
                    <a:pt x="439" y="741"/>
                    <a:pt x="387" y="480"/>
                  </a:cubicBezTo>
                  <a:cubicBezTo>
                    <a:pt x="387" y="219"/>
                    <a:pt x="303" y="52"/>
                    <a:pt x="220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5306850" y="3541850"/>
              <a:ext cx="9675" cy="25050"/>
            </a:xfrm>
            <a:custGeom>
              <a:rect b="b" l="l" r="r" t="t"/>
              <a:pathLst>
                <a:path extrusionOk="0" h="1002" w="387">
                  <a:moveTo>
                    <a:pt x="168" y="1"/>
                  </a:moveTo>
                  <a:cubicBezTo>
                    <a:pt x="84" y="1"/>
                    <a:pt x="1" y="220"/>
                    <a:pt x="1" y="480"/>
                  </a:cubicBezTo>
                  <a:cubicBezTo>
                    <a:pt x="1" y="783"/>
                    <a:pt x="84" y="1002"/>
                    <a:pt x="168" y="1002"/>
                  </a:cubicBezTo>
                  <a:cubicBezTo>
                    <a:pt x="303" y="1002"/>
                    <a:pt x="387" y="783"/>
                    <a:pt x="387" y="480"/>
                  </a:cubicBezTo>
                  <a:cubicBezTo>
                    <a:pt x="387" y="220"/>
                    <a:pt x="303" y="1"/>
                    <a:pt x="168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5196050" y="3499125"/>
              <a:ext cx="40175" cy="22525"/>
            </a:xfrm>
            <a:custGeom>
              <a:rect b="b" l="l" r="r" t="t"/>
              <a:pathLst>
                <a:path extrusionOk="0" h="901" w="1607">
                  <a:moveTo>
                    <a:pt x="1151" y="0"/>
                  </a:moveTo>
                  <a:cubicBezTo>
                    <a:pt x="991" y="0"/>
                    <a:pt x="799" y="53"/>
                    <a:pt x="606" y="145"/>
                  </a:cubicBezTo>
                  <a:cubicBezTo>
                    <a:pt x="345" y="229"/>
                    <a:pt x="168" y="448"/>
                    <a:pt x="84" y="583"/>
                  </a:cubicBezTo>
                  <a:cubicBezTo>
                    <a:pt x="1" y="750"/>
                    <a:pt x="1" y="886"/>
                    <a:pt x="43" y="886"/>
                  </a:cubicBezTo>
                  <a:cubicBezTo>
                    <a:pt x="52" y="896"/>
                    <a:pt x="65" y="900"/>
                    <a:pt x="79" y="900"/>
                  </a:cubicBezTo>
                  <a:cubicBezTo>
                    <a:pt x="189" y="900"/>
                    <a:pt x="433" y="646"/>
                    <a:pt x="783" y="490"/>
                  </a:cubicBezTo>
                  <a:cubicBezTo>
                    <a:pt x="1169" y="281"/>
                    <a:pt x="1565" y="281"/>
                    <a:pt x="1565" y="145"/>
                  </a:cubicBezTo>
                  <a:cubicBezTo>
                    <a:pt x="1607" y="104"/>
                    <a:pt x="1471" y="20"/>
                    <a:pt x="1304" y="20"/>
                  </a:cubicBezTo>
                  <a:cubicBezTo>
                    <a:pt x="1258" y="7"/>
                    <a:pt x="1207" y="0"/>
                    <a:pt x="1151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5293825" y="3499125"/>
              <a:ext cx="40175" cy="22525"/>
            </a:xfrm>
            <a:custGeom>
              <a:rect b="b" l="l" r="r" t="t"/>
              <a:pathLst>
                <a:path extrusionOk="0" h="901" w="1607">
                  <a:moveTo>
                    <a:pt x="409" y="0"/>
                  </a:moveTo>
                  <a:cubicBezTo>
                    <a:pt x="354" y="0"/>
                    <a:pt x="305" y="7"/>
                    <a:pt x="261" y="20"/>
                  </a:cubicBezTo>
                  <a:cubicBezTo>
                    <a:pt x="84" y="20"/>
                    <a:pt x="1" y="104"/>
                    <a:pt x="1" y="145"/>
                  </a:cubicBezTo>
                  <a:cubicBezTo>
                    <a:pt x="1" y="281"/>
                    <a:pt x="386" y="281"/>
                    <a:pt x="783" y="490"/>
                  </a:cubicBezTo>
                  <a:cubicBezTo>
                    <a:pt x="1160" y="646"/>
                    <a:pt x="1408" y="900"/>
                    <a:pt x="1525" y="900"/>
                  </a:cubicBezTo>
                  <a:cubicBezTo>
                    <a:pt x="1541" y="900"/>
                    <a:pt x="1554" y="896"/>
                    <a:pt x="1565" y="886"/>
                  </a:cubicBezTo>
                  <a:cubicBezTo>
                    <a:pt x="1607" y="886"/>
                    <a:pt x="1607" y="750"/>
                    <a:pt x="1523" y="583"/>
                  </a:cubicBezTo>
                  <a:cubicBezTo>
                    <a:pt x="1388" y="448"/>
                    <a:pt x="1210" y="229"/>
                    <a:pt x="950" y="145"/>
                  </a:cubicBezTo>
                  <a:cubicBezTo>
                    <a:pt x="757" y="53"/>
                    <a:pt x="564" y="0"/>
                    <a:pt x="409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5193725" y="3575475"/>
              <a:ext cx="46950" cy="29500"/>
            </a:xfrm>
            <a:custGeom>
              <a:rect b="b" l="l" r="r" t="t"/>
              <a:pathLst>
                <a:path extrusionOk="0" h="1180" w="1878">
                  <a:moveTo>
                    <a:pt x="1001" y="1"/>
                  </a:moveTo>
                  <a:cubicBezTo>
                    <a:pt x="876" y="1"/>
                    <a:pt x="740" y="1"/>
                    <a:pt x="615" y="43"/>
                  </a:cubicBezTo>
                  <a:cubicBezTo>
                    <a:pt x="136" y="178"/>
                    <a:pt x="0" y="700"/>
                    <a:pt x="438" y="1044"/>
                  </a:cubicBezTo>
                  <a:cubicBezTo>
                    <a:pt x="574" y="1138"/>
                    <a:pt x="782" y="1179"/>
                    <a:pt x="959" y="1179"/>
                  </a:cubicBezTo>
                  <a:cubicBezTo>
                    <a:pt x="1262" y="1179"/>
                    <a:pt x="1564" y="1085"/>
                    <a:pt x="1742" y="825"/>
                  </a:cubicBezTo>
                  <a:cubicBezTo>
                    <a:pt x="1877" y="616"/>
                    <a:pt x="1877" y="439"/>
                    <a:pt x="1783" y="262"/>
                  </a:cubicBezTo>
                  <a:cubicBezTo>
                    <a:pt x="1616" y="43"/>
                    <a:pt x="1304" y="1"/>
                    <a:pt x="1001" y="1"/>
                  </a:cubicBezTo>
                  <a:close/>
                </a:path>
              </a:pathLst>
            </a:custGeom>
            <a:solidFill>
              <a:srgbClr val="DE96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5294875" y="3575475"/>
              <a:ext cx="46675" cy="29500"/>
            </a:xfrm>
            <a:custGeom>
              <a:rect b="b" l="l" r="r" t="t"/>
              <a:pathLst>
                <a:path extrusionOk="0" h="1180" w="1867">
                  <a:moveTo>
                    <a:pt x="866" y="1"/>
                  </a:moveTo>
                  <a:cubicBezTo>
                    <a:pt x="563" y="1"/>
                    <a:pt x="261" y="43"/>
                    <a:pt x="84" y="262"/>
                  </a:cubicBezTo>
                  <a:cubicBezTo>
                    <a:pt x="0" y="439"/>
                    <a:pt x="0" y="616"/>
                    <a:pt x="178" y="825"/>
                  </a:cubicBezTo>
                  <a:cubicBezTo>
                    <a:pt x="303" y="1085"/>
                    <a:pt x="605" y="1179"/>
                    <a:pt x="908" y="1179"/>
                  </a:cubicBezTo>
                  <a:cubicBezTo>
                    <a:pt x="1127" y="1179"/>
                    <a:pt x="1304" y="1138"/>
                    <a:pt x="1429" y="1044"/>
                  </a:cubicBezTo>
                  <a:cubicBezTo>
                    <a:pt x="1867" y="700"/>
                    <a:pt x="1742" y="178"/>
                    <a:pt x="1262" y="43"/>
                  </a:cubicBezTo>
                  <a:cubicBezTo>
                    <a:pt x="1127" y="1"/>
                    <a:pt x="1001" y="1"/>
                    <a:pt x="866" y="1"/>
                  </a:cubicBezTo>
                  <a:close/>
                </a:path>
              </a:pathLst>
            </a:custGeom>
            <a:solidFill>
              <a:srgbClr val="DE96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5160075" y="3425575"/>
              <a:ext cx="219550" cy="90225"/>
            </a:xfrm>
            <a:custGeom>
              <a:rect b="b" l="l" r="r" t="t"/>
              <a:pathLst>
                <a:path extrusionOk="0" h="3609" w="8782">
                  <a:moveTo>
                    <a:pt x="3870" y="1"/>
                  </a:moveTo>
                  <a:cubicBezTo>
                    <a:pt x="3745" y="1"/>
                    <a:pt x="3609" y="42"/>
                    <a:pt x="3484" y="42"/>
                  </a:cubicBezTo>
                  <a:cubicBezTo>
                    <a:pt x="2962" y="136"/>
                    <a:pt x="2483" y="303"/>
                    <a:pt x="2003" y="564"/>
                  </a:cubicBezTo>
                  <a:lnTo>
                    <a:pt x="1961" y="658"/>
                  </a:lnTo>
                  <a:cubicBezTo>
                    <a:pt x="2702" y="355"/>
                    <a:pt x="3567" y="261"/>
                    <a:pt x="4391" y="261"/>
                  </a:cubicBezTo>
                  <a:lnTo>
                    <a:pt x="4610" y="261"/>
                  </a:lnTo>
                  <a:cubicBezTo>
                    <a:pt x="5778" y="261"/>
                    <a:pt x="7134" y="616"/>
                    <a:pt x="7999" y="1398"/>
                  </a:cubicBezTo>
                  <a:cubicBezTo>
                    <a:pt x="8698" y="2045"/>
                    <a:pt x="8782" y="2608"/>
                    <a:pt x="8782" y="3306"/>
                  </a:cubicBezTo>
                  <a:cubicBezTo>
                    <a:pt x="8782" y="2524"/>
                    <a:pt x="8740" y="1919"/>
                    <a:pt x="7999" y="1262"/>
                  </a:cubicBezTo>
                  <a:cubicBezTo>
                    <a:pt x="7134" y="480"/>
                    <a:pt x="5778" y="136"/>
                    <a:pt x="4610" y="136"/>
                  </a:cubicBezTo>
                  <a:lnTo>
                    <a:pt x="4433" y="136"/>
                  </a:lnTo>
                  <a:cubicBezTo>
                    <a:pt x="4391" y="94"/>
                    <a:pt x="4349" y="94"/>
                    <a:pt x="4308" y="94"/>
                  </a:cubicBezTo>
                  <a:cubicBezTo>
                    <a:pt x="4172" y="42"/>
                    <a:pt x="4047" y="1"/>
                    <a:pt x="3870" y="1"/>
                  </a:cubicBezTo>
                  <a:close/>
                  <a:moveTo>
                    <a:pt x="42" y="3567"/>
                  </a:moveTo>
                  <a:lnTo>
                    <a:pt x="1" y="3609"/>
                  </a:lnTo>
                  <a:cubicBezTo>
                    <a:pt x="1" y="3609"/>
                    <a:pt x="42" y="3609"/>
                    <a:pt x="42" y="3567"/>
                  </a:cubicBezTo>
                  <a:close/>
                </a:path>
              </a:pathLst>
            </a:custGeom>
            <a:solidFill>
              <a:srgbClr val="AC69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5160075" y="3432100"/>
              <a:ext cx="219550" cy="118375"/>
            </a:xfrm>
            <a:custGeom>
              <a:rect b="b" l="l" r="r" t="t"/>
              <a:pathLst>
                <a:path extrusionOk="0" h="4735" w="8782">
                  <a:moveTo>
                    <a:pt x="5736" y="2701"/>
                  </a:moveTo>
                  <a:cubicBezTo>
                    <a:pt x="5914" y="2701"/>
                    <a:pt x="6133" y="2743"/>
                    <a:pt x="6300" y="2826"/>
                  </a:cubicBezTo>
                  <a:cubicBezTo>
                    <a:pt x="6560" y="2910"/>
                    <a:pt x="6738" y="3129"/>
                    <a:pt x="6873" y="3264"/>
                  </a:cubicBezTo>
                  <a:cubicBezTo>
                    <a:pt x="6957" y="3431"/>
                    <a:pt x="6957" y="3567"/>
                    <a:pt x="6915" y="3567"/>
                  </a:cubicBezTo>
                  <a:cubicBezTo>
                    <a:pt x="6915" y="3609"/>
                    <a:pt x="6873" y="3609"/>
                    <a:pt x="6873" y="3609"/>
                  </a:cubicBezTo>
                  <a:cubicBezTo>
                    <a:pt x="6779" y="3609"/>
                    <a:pt x="6519" y="3348"/>
                    <a:pt x="6133" y="3171"/>
                  </a:cubicBezTo>
                  <a:cubicBezTo>
                    <a:pt x="5736" y="2962"/>
                    <a:pt x="5351" y="2962"/>
                    <a:pt x="5351" y="2826"/>
                  </a:cubicBezTo>
                  <a:cubicBezTo>
                    <a:pt x="5351" y="2785"/>
                    <a:pt x="5434" y="2701"/>
                    <a:pt x="5611" y="2701"/>
                  </a:cubicBezTo>
                  <a:close/>
                  <a:moveTo>
                    <a:pt x="4391" y="0"/>
                  </a:moveTo>
                  <a:cubicBezTo>
                    <a:pt x="3567" y="0"/>
                    <a:pt x="2702" y="94"/>
                    <a:pt x="1961" y="397"/>
                  </a:cubicBezTo>
                  <a:lnTo>
                    <a:pt x="42" y="3306"/>
                  </a:lnTo>
                  <a:cubicBezTo>
                    <a:pt x="42" y="3348"/>
                    <a:pt x="1" y="3348"/>
                    <a:pt x="1" y="3348"/>
                  </a:cubicBezTo>
                  <a:cubicBezTo>
                    <a:pt x="564" y="3348"/>
                    <a:pt x="1137" y="3264"/>
                    <a:pt x="1659" y="3087"/>
                  </a:cubicBezTo>
                  <a:cubicBezTo>
                    <a:pt x="1742" y="3004"/>
                    <a:pt x="1867" y="2868"/>
                    <a:pt x="2045" y="2826"/>
                  </a:cubicBezTo>
                  <a:cubicBezTo>
                    <a:pt x="2264" y="2743"/>
                    <a:pt x="2441" y="2701"/>
                    <a:pt x="2608" y="2701"/>
                  </a:cubicBezTo>
                  <a:lnTo>
                    <a:pt x="2702" y="2701"/>
                  </a:lnTo>
                  <a:cubicBezTo>
                    <a:pt x="3223" y="2441"/>
                    <a:pt x="3692" y="2086"/>
                    <a:pt x="4130" y="1700"/>
                  </a:cubicBezTo>
                  <a:cubicBezTo>
                    <a:pt x="4349" y="2826"/>
                    <a:pt x="4996" y="3869"/>
                    <a:pt x="5997" y="4391"/>
                  </a:cubicBezTo>
                  <a:lnTo>
                    <a:pt x="6039" y="4391"/>
                  </a:lnTo>
                  <a:cubicBezTo>
                    <a:pt x="6091" y="4391"/>
                    <a:pt x="6133" y="4432"/>
                    <a:pt x="6174" y="4474"/>
                  </a:cubicBezTo>
                  <a:cubicBezTo>
                    <a:pt x="6300" y="4526"/>
                    <a:pt x="6435" y="4568"/>
                    <a:pt x="6560" y="4610"/>
                  </a:cubicBezTo>
                  <a:cubicBezTo>
                    <a:pt x="6873" y="4693"/>
                    <a:pt x="7217" y="4735"/>
                    <a:pt x="7561" y="4735"/>
                  </a:cubicBezTo>
                  <a:cubicBezTo>
                    <a:pt x="7916" y="4735"/>
                    <a:pt x="8218" y="4693"/>
                    <a:pt x="8563" y="4610"/>
                  </a:cubicBezTo>
                  <a:cubicBezTo>
                    <a:pt x="8604" y="4568"/>
                    <a:pt x="8698" y="4568"/>
                    <a:pt x="8782" y="4526"/>
                  </a:cubicBezTo>
                  <a:lnTo>
                    <a:pt x="8782" y="3786"/>
                  </a:lnTo>
                  <a:lnTo>
                    <a:pt x="8782" y="3650"/>
                  </a:lnTo>
                  <a:lnTo>
                    <a:pt x="8782" y="3045"/>
                  </a:lnTo>
                  <a:cubicBezTo>
                    <a:pt x="8782" y="2347"/>
                    <a:pt x="8698" y="1784"/>
                    <a:pt x="7999" y="1137"/>
                  </a:cubicBezTo>
                  <a:cubicBezTo>
                    <a:pt x="7134" y="355"/>
                    <a:pt x="5778" y="0"/>
                    <a:pt x="4610" y="0"/>
                  </a:cubicBezTo>
                  <a:close/>
                </a:path>
              </a:pathLst>
            </a:custGeom>
            <a:solidFill>
              <a:srgbClr val="DD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310000" y="3541850"/>
              <a:ext cx="4450" cy="2125"/>
            </a:xfrm>
            <a:custGeom>
              <a:rect b="b" l="l" r="r" t="t"/>
              <a:pathLst>
                <a:path extrusionOk="0" h="85" w="178">
                  <a:moveTo>
                    <a:pt x="0" y="1"/>
                  </a:moveTo>
                  <a:cubicBezTo>
                    <a:pt x="94" y="42"/>
                    <a:pt x="136" y="42"/>
                    <a:pt x="177" y="84"/>
                  </a:cubicBezTo>
                  <a:cubicBezTo>
                    <a:pt x="136" y="42"/>
                    <a:pt x="94" y="1"/>
                    <a:pt x="42" y="1"/>
                  </a:cubicBezTo>
                  <a:close/>
                </a:path>
              </a:pathLst>
            </a:custGeom>
            <a:solidFill>
              <a:srgbClr val="7744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14"/>
            <p:cNvSpPr/>
            <p:nvPr/>
          </p:nvSpPr>
          <p:spPr>
            <a:xfrm>
              <a:off x="5201525" y="3499625"/>
              <a:ext cx="26100" cy="9675"/>
            </a:xfrm>
            <a:custGeom>
              <a:rect b="b" l="l" r="r" t="t"/>
              <a:pathLst>
                <a:path extrusionOk="0" h="387" w="1044">
                  <a:moveTo>
                    <a:pt x="950" y="0"/>
                  </a:moveTo>
                  <a:cubicBezTo>
                    <a:pt x="783" y="0"/>
                    <a:pt x="606" y="42"/>
                    <a:pt x="387" y="125"/>
                  </a:cubicBezTo>
                  <a:cubicBezTo>
                    <a:pt x="209" y="167"/>
                    <a:pt x="84" y="303"/>
                    <a:pt x="1" y="386"/>
                  </a:cubicBezTo>
                  <a:cubicBezTo>
                    <a:pt x="345" y="303"/>
                    <a:pt x="689" y="167"/>
                    <a:pt x="1044" y="0"/>
                  </a:cubicBezTo>
                  <a:close/>
                </a:path>
              </a:pathLst>
            </a:custGeom>
            <a:solidFill>
              <a:srgbClr val="7744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5293825" y="3499625"/>
              <a:ext cx="40175" cy="22700"/>
            </a:xfrm>
            <a:custGeom>
              <a:rect b="b" l="l" r="r" t="t"/>
              <a:pathLst>
                <a:path extrusionOk="0" h="908" w="1607">
                  <a:moveTo>
                    <a:pt x="261" y="0"/>
                  </a:moveTo>
                  <a:cubicBezTo>
                    <a:pt x="84" y="0"/>
                    <a:pt x="1" y="84"/>
                    <a:pt x="1" y="125"/>
                  </a:cubicBezTo>
                  <a:cubicBezTo>
                    <a:pt x="1" y="261"/>
                    <a:pt x="386" y="261"/>
                    <a:pt x="783" y="470"/>
                  </a:cubicBezTo>
                  <a:cubicBezTo>
                    <a:pt x="1169" y="647"/>
                    <a:pt x="1429" y="908"/>
                    <a:pt x="1523" y="908"/>
                  </a:cubicBezTo>
                  <a:cubicBezTo>
                    <a:pt x="1523" y="908"/>
                    <a:pt x="1565" y="908"/>
                    <a:pt x="1565" y="866"/>
                  </a:cubicBezTo>
                  <a:cubicBezTo>
                    <a:pt x="1607" y="866"/>
                    <a:pt x="1607" y="730"/>
                    <a:pt x="1523" y="563"/>
                  </a:cubicBezTo>
                  <a:cubicBezTo>
                    <a:pt x="1388" y="428"/>
                    <a:pt x="1210" y="209"/>
                    <a:pt x="950" y="125"/>
                  </a:cubicBezTo>
                  <a:cubicBezTo>
                    <a:pt x="783" y="42"/>
                    <a:pt x="564" y="0"/>
                    <a:pt x="386" y="0"/>
                  </a:cubicBezTo>
                  <a:close/>
                </a:path>
              </a:pathLst>
            </a:custGeom>
            <a:solidFill>
              <a:srgbClr val="7744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14"/>
            <p:cNvSpPr/>
            <p:nvPr/>
          </p:nvSpPr>
          <p:spPr>
            <a:xfrm>
              <a:off x="5149825" y="3412350"/>
              <a:ext cx="131000" cy="111025"/>
            </a:xfrm>
            <a:custGeom>
              <a:rect b="b" l="l" r="r" t="t"/>
              <a:pathLst>
                <a:path extrusionOk="0" h="4441" w="5240">
                  <a:moveTo>
                    <a:pt x="4347" y="0"/>
                  </a:moveTo>
                  <a:cubicBezTo>
                    <a:pt x="3907" y="0"/>
                    <a:pt x="3465" y="110"/>
                    <a:pt x="3018" y="269"/>
                  </a:cubicBezTo>
                  <a:cubicBezTo>
                    <a:pt x="2152" y="571"/>
                    <a:pt x="1328" y="1051"/>
                    <a:pt x="765" y="1791"/>
                  </a:cubicBezTo>
                  <a:cubicBezTo>
                    <a:pt x="214" y="2503"/>
                    <a:pt x="0" y="3493"/>
                    <a:pt x="289" y="4337"/>
                  </a:cubicBezTo>
                  <a:lnTo>
                    <a:pt x="289" y="4337"/>
                  </a:lnTo>
                  <a:cubicBezTo>
                    <a:pt x="1351" y="4215"/>
                    <a:pt x="2309" y="3606"/>
                    <a:pt x="3195" y="2970"/>
                  </a:cubicBezTo>
                  <a:cubicBezTo>
                    <a:pt x="4061" y="2355"/>
                    <a:pt x="4937" y="1572"/>
                    <a:pt x="5197" y="530"/>
                  </a:cubicBezTo>
                  <a:cubicBezTo>
                    <a:pt x="5239" y="446"/>
                    <a:pt x="5239" y="363"/>
                    <a:pt x="5197" y="269"/>
                  </a:cubicBezTo>
                  <a:cubicBezTo>
                    <a:pt x="5145" y="102"/>
                    <a:pt x="4978" y="50"/>
                    <a:pt x="4843" y="50"/>
                  </a:cubicBezTo>
                  <a:cubicBezTo>
                    <a:pt x="4678" y="16"/>
                    <a:pt x="4512" y="0"/>
                    <a:pt x="4347" y="0"/>
                  </a:cubicBezTo>
                  <a:close/>
                  <a:moveTo>
                    <a:pt x="289" y="4337"/>
                  </a:moveTo>
                  <a:lnTo>
                    <a:pt x="289" y="4337"/>
                  </a:lnTo>
                  <a:cubicBezTo>
                    <a:pt x="202" y="4347"/>
                    <a:pt x="114" y="4354"/>
                    <a:pt x="25" y="4357"/>
                  </a:cubicBezTo>
                  <a:lnTo>
                    <a:pt x="327" y="4440"/>
                  </a:lnTo>
                  <a:cubicBezTo>
                    <a:pt x="314" y="4406"/>
                    <a:pt x="301" y="4372"/>
                    <a:pt x="289" y="4337"/>
                  </a:cubicBezTo>
                  <a:close/>
                </a:path>
              </a:pathLst>
            </a:custGeom>
            <a:solidFill>
              <a:srgbClr val="B071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14"/>
            <p:cNvSpPr/>
            <p:nvPr/>
          </p:nvSpPr>
          <p:spPr>
            <a:xfrm>
              <a:off x="5269100" y="3414900"/>
              <a:ext cx="118075" cy="131400"/>
            </a:xfrm>
            <a:custGeom>
              <a:rect b="b" l="l" r="r" t="t"/>
              <a:pathLst>
                <a:path extrusionOk="0" h="5256" w="4723">
                  <a:moveTo>
                    <a:pt x="207" y="0"/>
                  </a:moveTo>
                  <a:lnTo>
                    <a:pt x="72" y="302"/>
                  </a:lnTo>
                  <a:cubicBezTo>
                    <a:pt x="95" y="302"/>
                    <a:pt x="119" y="302"/>
                    <a:pt x="142" y="302"/>
                  </a:cubicBezTo>
                  <a:lnTo>
                    <a:pt x="142" y="302"/>
                  </a:lnTo>
                  <a:cubicBezTo>
                    <a:pt x="160" y="201"/>
                    <a:pt x="182" y="100"/>
                    <a:pt x="207" y="0"/>
                  </a:cubicBezTo>
                  <a:close/>
                  <a:moveTo>
                    <a:pt x="142" y="302"/>
                  </a:moveTo>
                  <a:cubicBezTo>
                    <a:pt x="0" y="1086"/>
                    <a:pt x="55" y="1929"/>
                    <a:pt x="249" y="2732"/>
                  </a:cubicBezTo>
                  <a:cubicBezTo>
                    <a:pt x="291" y="2993"/>
                    <a:pt x="374" y="3212"/>
                    <a:pt x="510" y="3431"/>
                  </a:cubicBezTo>
                  <a:cubicBezTo>
                    <a:pt x="854" y="4171"/>
                    <a:pt x="1594" y="4599"/>
                    <a:pt x="2335" y="4860"/>
                  </a:cubicBezTo>
                  <a:cubicBezTo>
                    <a:pt x="3117" y="5079"/>
                    <a:pt x="3899" y="5162"/>
                    <a:pt x="4681" y="5256"/>
                  </a:cubicBezTo>
                  <a:cubicBezTo>
                    <a:pt x="4723" y="4641"/>
                    <a:pt x="4723" y="3994"/>
                    <a:pt x="4639" y="3389"/>
                  </a:cubicBezTo>
                  <a:cubicBezTo>
                    <a:pt x="4504" y="2774"/>
                    <a:pt x="4243" y="2169"/>
                    <a:pt x="3816" y="1689"/>
                  </a:cubicBezTo>
                  <a:cubicBezTo>
                    <a:pt x="3597" y="1470"/>
                    <a:pt x="3336" y="1304"/>
                    <a:pt x="3117" y="1085"/>
                  </a:cubicBezTo>
                  <a:cubicBezTo>
                    <a:pt x="2856" y="907"/>
                    <a:pt x="2596" y="730"/>
                    <a:pt x="2335" y="647"/>
                  </a:cubicBezTo>
                  <a:cubicBezTo>
                    <a:pt x="1658" y="313"/>
                    <a:pt x="864" y="303"/>
                    <a:pt x="142" y="302"/>
                  </a:cubicBezTo>
                  <a:close/>
                </a:path>
              </a:pathLst>
            </a:custGeom>
            <a:solidFill>
              <a:srgbClr val="B071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281825" y="3880775"/>
              <a:ext cx="164025" cy="50075"/>
            </a:xfrm>
            <a:custGeom>
              <a:rect b="b" l="l" r="r" t="t"/>
              <a:pathLst>
                <a:path extrusionOk="0" h="2003" w="6561">
                  <a:moveTo>
                    <a:pt x="6258" y="1"/>
                  </a:moveTo>
                  <a:cubicBezTo>
                    <a:pt x="5601" y="220"/>
                    <a:pt x="4954" y="397"/>
                    <a:pt x="4297" y="522"/>
                  </a:cubicBezTo>
                  <a:cubicBezTo>
                    <a:pt x="3484" y="675"/>
                    <a:pt x="2623" y="814"/>
                    <a:pt x="1771" y="814"/>
                  </a:cubicBezTo>
                  <a:cubicBezTo>
                    <a:pt x="1171" y="814"/>
                    <a:pt x="574" y="745"/>
                    <a:pt x="1" y="564"/>
                  </a:cubicBezTo>
                  <a:lnTo>
                    <a:pt x="1" y="564"/>
                  </a:lnTo>
                  <a:lnTo>
                    <a:pt x="1169" y="2003"/>
                  </a:lnTo>
                  <a:cubicBezTo>
                    <a:pt x="1221" y="1867"/>
                    <a:pt x="1263" y="1742"/>
                    <a:pt x="1304" y="1648"/>
                  </a:cubicBezTo>
                  <a:cubicBezTo>
                    <a:pt x="1388" y="1523"/>
                    <a:pt x="1482" y="1346"/>
                    <a:pt x="1607" y="1262"/>
                  </a:cubicBezTo>
                  <a:cubicBezTo>
                    <a:pt x="1692" y="1210"/>
                    <a:pt x="1783" y="1192"/>
                    <a:pt x="1878" y="1192"/>
                  </a:cubicBezTo>
                  <a:cubicBezTo>
                    <a:pt x="2028" y="1192"/>
                    <a:pt x="2188" y="1237"/>
                    <a:pt x="2347" y="1262"/>
                  </a:cubicBezTo>
                  <a:cubicBezTo>
                    <a:pt x="2733" y="1388"/>
                    <a:pt x="3213" y="1607"/>
                    <a:pt x="3609" y="1648"/>
                  </a:cubicBezTo>
                  <a:cubicBezTo>
                    <a:pt x="3912" y="1648"/>
                    <a:pt x="4214" y="1607"/>
                    <a:pt x="4516" y="1565"/>
                  </a:cubicBezTo>
                  <a:cubicBezTo>
                    <a:pt x="5215" y="1481"/>
                    <a:pt x="5955" y="1304"/>
                    <a:pt x="6560" y="866"/>
                  </a:cubicBezTo>
                  <a:cubicBezTo>
                    <a:pt x="6435" y="564"/>
                    <a:pt x="6341" y="261"/>
                    <a:pt x="6258" y="1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5113425" y="3993675"/>
              <a:ext cx="306350" cy="156375"/>
            </a:xfrm>
            <a:custGeom>
              <a:rect b="b" l="l" r="r" t="t"/>
              <a:pathLst>
                <a:path extrusionOk="0" h="6255" w="12254">
                  <a:moveTo>
                    <a:pt x="11388" y="0"/>
                  </a:moveTo>
                  <a:lnTo>
                    <a:pt x="699" y="1783"/>
                  </a:lnTo>
                  <a:cubicBezTo>
                    <a:pt x="396" y="3087"/>
                    <a:pt x="136" y="4391"/>
                    <a:pt x="0" y="5736"/>
                  </a:cubicBezTo>
                  <a:cubicBezTo>
                    <a:pt x="1994" y="6080"/>
                    <a:pt x="4018" y="6255"/>
                    <a:pt x="6041" y="6255"/>
                  </a:cubicBezTo>
                  <a:cubicBezTo>
                    <a:pt x="8124" y="6255"/>
                    <a:pt x="10206" y="6070"/>
                    <a:pt x="12253" y="5694"/>
                  </a:cubicBezTo>
                  <a:cubicBezTo>
                    <a:pt x="11993" y="3786"/>
                    <a:pt x="11732" y="1877"/>
                    <a:pt x="11388" y="0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5201525" y="3706875"/>
              <a:ext cx="125950" cy="119700"/>
            </a:xfrm>
            <a:custGeom>
              <a:rect b="b" l="l" r="r" t="t"/>
              <a:pathLst>
                <a:path extrusionOk="0" h="4788" w="5038">
                  <a:moveTo>
                    <a:pt x="689" y="1"/>
                  </a:moveTo>
                  <a:cubicBezTo>
                    <a:pt x="470" y="53"/>
                    <a:pt x="209" y="95"/>
                    <a:pt x="1" y="136"/>
                  </a:cubicBezTo>
                  <a:cubicBezTo>
                    <a:pt x="262" y="1878"/>
                    <a:pt x="1085" y="3526"/>
                    <a:pt x="2347" y="4788"/>
                  </a:cubicBezTo>
                  <a:lnTo>
                    <a:pt x="2347" y="4746"/>
                  </a:lnTo>
                  <a:cubicBezTo>
                    <a:pt x="3171" y="4005"/>
                    <a:pt x="3859" y="3046"/>
                    <a:pt x="4381" y="2045"/>
                  </a:cubicBezTo>
                  <a:cubicBezTo>
                    <a:pt x="4600" y="1565"/>
                    <a:pt x="4819" y="1044"/>
                    <a:pt x="4954" y="522"/>
                  </a:cubicBezTo>
                  <a:cubicBezTo>
                    <a:pt x="4996" y="397"/>
                    <a:pt x="5038" y="314"/>
                    <a:pt x="5038" y="178"/>
                  </a:cubicBezTo>
                  <a:cubicBezTo>
                    <a:pt x="4735" y="95"/>
                    <a:pt x="4433" y="53"/>
                    <a:pt x="4120" y="1"/>
                  </a:cubicBezTo>
                  <a:cubicBezTo>
                    <a:pt x="3912" y="1304"/>
                    <a:pt x="3296" y="2525"/>
                    <a:pt x="2431" y="3484"/>
                  </a:cubicBezTo>
                  <a:cubicBezTo>
                    <a:pt x="1513" y="2525"/>
                    <a:pt x="908" y="1304"/>
                    <a:pt x="689" y="1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5113425" y="4109950"/>
              <a:ext cx="306350" cy="40100"/>
            </a:xfrm>
            <a:custGeom>
              <a:rect b="b" l="l" r="r" t="t"/>
              <a:pathLst>
                <a:path extrusionOk="0" h="1604" w="12254">
                  <a:moveTo>
                    <a:pt x="12128" y="0"/>
                  </a:moveTo>
                  <a:cubicBezTo>
                    <a:pt x="11471" y="178"/>
                    <a:pt x="10773" y="261"/>
                    <a:pt x="10126" y="355"/>
                  </a:cubicBezTo>
                  <a:cubicBezTo>
                    <a:pt x="8739" y="522"/>
                    <a:pt x="7383" y="616"/>
                    <a:pt x="5996" y="616"/>
                  </a:cubicBezTo>
                  <a:cubicBezTo>
                    <a:pt x="3994" y="616"/>
                    <a:pt x="2044" y="438"/>
                    <a:pt x="136" y="42"/>
                  </a:cubicBezTo>
                  <a:cubicBezTo>
                    <a:pt x="83" y="397"/>
                    <a:pt x="42" y="741"/>
                    <a:pt x="0" y="1085"/>
                  </a:cubicBezTo>
                  <a:cubicBezTo>
                    <a:pt x="1994" y="1429"/>
                    <a:pt x="4018" y="1604"/>
                    <a:pt x="6041" y="1604"/>
                  </a:cubicBezTo>
                  <a:cubicBezTo>
                    <a:pt x="8124" y="1604"/>
                    <a:pt x="10206" y="1419"/>
                    <a:pt x="12253" y="1043"/>
                  </a:cubicBezTo>
                  <a:cubicBezTo>
                    <a:pt x="12212" y="699"/>
                    <a:pt x="12170" y="355"/>
                    <a:pt x="12128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5177550" y="3676650"/>
              <a:ext cx="54250" cy="100900"/>
            </a:xfrm>
            <a:custGeom>
              <a:rect b="b" l="l" r="r" t="t"/>
              <a:pathLst>
                <a:path extrusionOk="0" h="4036" w="2170">
                  <a:moveTo>
                    <a:pt x="2086" y="0"/>
                  </a:moveTo>
                  <a:cubicBezTo>
                    <a:pt x="1606" y="125"/>
                    <a:pt x="1221" y="344"/>
                    <a:pt x="866" y="741"/>
                  </a:cubicBezTo>
                  <a:cubicBezTo>
                    <a:pt x="0" y="1564"/>
                    <a:pt x="84" y="2993"/>
                    <a:pt x="564" y="3953"/>
                  </a:cubicBezTo>
                  <a:cubicBezTo>
                    <a:pt x="591" y="4011"/>
                    <a:pt x="634" y="4036"/>
                    <a:pt x="675" y="4036"/>
                  </a:cubicBezTo>
                  <a:cubicBezTo>
                    <a:pt x="759" y="4036"/>
                    <a:pt x="838" y="3936"/>
                    <a:pt x="783" y="3817"/>
                  </a:cubicBezTo>
                  <a:cubicBezTo>
                    <a:pt x="261" y="2732"/>
                    <a:pt x="345" y="1345"/>
                    <a:pt x="1387" y="605"/>
                  </a:cubicBezTo>
                  <a:cubicBezTo>
                    <a:pt x="1606" y="428"/>
                    <a:pt x="1867" y="303"/>
                    <a:pt x="2170" y="261"/>
                  </a:cubicBezTo>
                  <a:cubicBezTo>
                    <a:pt x="2128" y="167"/>
                    <a:pt x="2086" y="84"/>
                    <a:pt x="2086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5313375" y="3688625"/>
              <a:ext cx="39125" cy="103375"/>
            </a:xfrm>
            <a:custGeom>
              <a:rect b="b" l="l" r="r" t="t"/>
              <a:pathLst>
                <a:path extrusionOk="0" h="4135" w="1565">
                  <a:moveTo>
                    <a:pt x="1" y="1"/>
                  </a:moveTo>
                  <a:cubicBezTo>
                    <a:pt x="480" y="262"/>
                    <a:pt x="866" y="689"/>
                    <a:pt x="1044" y="1304"/>
                  </a:cubicBezTo>
                  <a:cubicBezTo>
                    <a:pt x="1263" y="2212"/>
                    <a:pt x="866" y="3255"/>
                    <a:pt x="303" y="3953"/>
                  </a:cubicBezTo>
                  <a:cubicBezTo>
                    <a:pt x="244" y="4041"/>
                    <a:pt x="331" y="4135"/>
                    <a:pt x="434" y="4135"/>
                  </a:cubicBezTo>
                  <a:cubicBezTo>
                    <a:pt x="477" y="4135"/>
                    <a:pt x="524" y="4118"/>
                    <a:pt x="564" y="4078"/>
                  </a:cubicBezTo>
                  <a:cubicBezTo>
                    <a:pt x="1210" y="3213"/>
                    <a:pt x="1565" y="1993"/>
                    <a:pt x="1169" y="908"/>
                  </a:cubicBezTo>
                  <a:cubicBezTo>
                    <a:pt x="1044" y="522"/>
                    <a:pt x="825" y="209"/>
                    <a:pt x="522" y="1"/>
                  </a:cubicBezTo>
                  <a:cubicBezTo>
                    <a:pt x="494" y="1"/>
                    <a:pt x="462" y="19"/>
                    <a:pt x="431" y="19"/>
                  </a:cubicBezTo>
                  <a:cubicBezTo>
                    <a:pt x="415" y="19"/>
                    <a:pt x="400" y="15"/>
                    <a:pt x="387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5137400" y="3755225"/>
              <a:ext cx="255250" cy="302800"/>
            </a:xfrm>
            <a:custGeom>
              <a:rect b="b" l="l" r="r" t="t"/>
              <a:pathLst>
                <a:path extrusionOk="0" h="12112" w="10210">
                  <a:moveTo>
                    <a:pt x="4569" y="0"/>
                  </a:moveTo>
                  <a:cubicBezTo>
                    <a:pt x="3983" y="0"/>
                    <a:pt x="3401" y="10"/>
                    <a:pt x="2827" y="27"/>
                  </a:cubicBezTo>
                  <a:cubicBezTo>
                    <a:pt x="1867" y="69"/>
                    <a:pt x="908" y="205"/>
                    <a:pt x="0" y="288"/>
                  </a:cubicBezTo>
                  <a:cubicBezTo>
                    <a:pt x="303" y="4115"/>
                    <a:pt x="605" y="7932"/>
                    <a:pt x="908" y="11759"/>
                  </a:cubicBezTo>
                  <a:cubicBezTo>
                    <a:pt x="2128" y="11987"/>
                    <a:pt x="3341" y="12111"/>
                    <a:pt x="4553" y="12111"/>
                  </a:cubicBezTo>
                  <a:cubicBezTo>
                    <a:pt x="4728" y="12111"/>
                    <a:pt x="4904" y="12109"/>
                    <a:pt x="5079" y="12104"/>
                  </a:cubicBezTo>
                  <a:cubicBezTo>
                    <a:pt x="5261" y="12109"/>
                    <a:pt x="5442" y="12111"/>
                    <a:pt x="5623" y="12111"/>
                  </a:cubicBezTo>
                  <a:cubicBezTo>
                    <a:pt x="6869" y="12111"/>
                    <a:pt x="8081" y="11987"/>
                    <a:pt x="9292" y="11759"/>
                  </a:cubicBezTo>
                  <a:cubicBezTo>
                    <a:pt x="9605" y="7932"/>
                    <a:pt x="9907" y="4115"/>
                    <a:pt x="10210" y="288"/>
                  </a:cubicBezTo>
                  <a:cubicBezTo>
                    <a:pt x="9167" y="153"/>
                    <a:pt x="8124" y="69"/>
                    <a:pt x="7081" y="69"/>
                  </a:cubicBezTo>
                  <a:cubicBezTo>
                    <a:pt x="6238" y="20"/>
                    <a:pt x="5399" y="0"/>
                    <a:pt x="4569" y="0"/>
                  </a:cubicBezTo>
                  <a:close/>
                </a:path>
              </a:pathLst>
            </a:custGeom>
            <a:solidFill>
              <a:srgbClr val="86C7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5191625" y="3813525"/>
              <a:ext cx="150975" cy="32600"/>
            </a:xfrm>
            <a:custGeom>
              <a:rect b="b" l="l" r="r" t="t"/>
              <a:pathLst>
                <a:path extrusionOk="0" h="1304" w="6039">
                  <a:moveTo>
                    <a:pt x="6039" y="0"/>
                  </a:moveTo>
                  <a:cubicBezTo>
                    <a:pt x="5017" y="42"/>
                    <a:pt x="4008" y="52"/>
                    <a:pt x="3004" y="52"/>
                  </a:cubicBezTo>
                  <a:cubicBezTo>
                    <a:pt x="2000" y="52"/>
                    <a:pt x="1002" y="42"/>
                    <a:pt x="1" y="42"/>
                  </a:cubicBezTo>
                  <a:lnTo>
                    <a:pt x="1" y="1304"/>
                  </a:lnTo>
                  <a:lnTo>
                    <a:pt x="84" y="1304"/>
                  </a:lnTo>
                  <a:cubicBezTo>
                    <a:pt x="2045" y="1304"/>
                    <a:pt x="3995" y="1210"/>
                    <a:pt x="5955" y="1168"/>
                  </a:cubicBezTo>
                  <a:cubicBezTo>
                    <a:pt x="5997" y="1168"/>
                    <a:pt x="5997" y="1168"/>
                    <a:pt x="6039" y="1126"/>
                  </a:cubicBezTo>
                  <a:lnTo>
                    <a:pt x="60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5219775" y="3858100"/>
              <a:ext cx="84775" cy="18275"/>
            </a:xfrm>
            <a:custGeom>
              <a:rect b="b" l="l" r="r" t="t"/>
              <a:pathLst>
                <a:path extrusionOk="0" h="731" w="3391">
                  <a:moveTo>
                    <a:pt x="3390" y="0"/>
                  </a:moveTo>
                  <a:cubicBezTo>
                    <a:pt x="2264" y="42"/>
                    <a:pt x="1138" y="42"/>
                    <a:pt x="1" y="42"/>
                  </a:cubicBezTo>
                  <a:lnTo>
                    <a:pt x="1" y="730"/>
                  </a:lnTo>
                  <a:lnTo>
                    <a:pt x="95" y="730"/>
                  </a:lnTo>
                  <a:cubicBezTo>
                    <a:pt x="1179" y="730"/>
                    <a:pt x="2264" y="689"/>
                    <a:pt x="3348" y="647"/>
                  </a:cubicBezTo>
                  <a:lnTo>
                    <a:pt x="3390" y="647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5095950" y="3934750"/>
              <a:ext cx="238050" cy="114200"/>
            </a:xfrm>
            <a:custGeom>
              <a:rect b="b" l="l" r="r" t="t"/>
              <a:pathLst>
                <a:path extrusionOk="0" h="4568" w="9522">
                  <a:moveTo>
                    <a:pt x="8448" y="1"/>
                  </a:moveTo>
                  <a:cubicBezTo>
                    <a:pt x="5641" y="1"/>
                    <a:pt x="2817" y="445"/>
                    <a:pt x="178" y="1366"/>
                  </a:cubicBezTo>
                  <a:lnTo>
                    <a:pt x="261" y="1189"/>
                  </a:lnTo>
                  <a:lnTo>
                    <a:pt x="261" y="1189"/>
                  </a:lnTo>
                  <a:cubicBezTo>
                    <a:pt x="0" y="1408"/>
                    <a:pt x="52" y="1794"/>
                    <a:pt x="52" y="2149"/>
                  </a:cubicBezTo>
                  <a:cubicBezTo>
                    <a:pt x="136" y="2879"/>
                    <a:pt x="261" y="3619"/>
                    <a:pt x="397" y="4318"/>
                  </a:cubicBezTo>
                  <a:cubicBezTo>
                    <a:pt x="438" y="4401"/>
                    <a:pt x="438" y="4495"/>
                    <a:pt x="522" y="4537"/>
                  </a:cubicBezTo>
                  <a:cubicBezTo>
                    <a:pt x="548" y="4558"/>
                    <a:pt x="582" y="4568"/>
                    <a:pt x="614" y="4568"/>
                  </a:cubicBezTo>
                  <a:cubicBezTo>
                    <a:pt x="647" y="4568"/>
                    <a:pt x="678" y="4558"/>
                    <a:pt x="699" y="4537"/>
                  </a:cubicBezTo>
                  <a:cubicBezTo>
                    <a:pt x="2305" y="4401"/>
                    <a:pt x="3911" y="4182"/>
                    <a:pt x="5434" y="3755"/>
                  </a:cubicBezTo>
                  <a:cubicBezTo>
                    <a:pt x="6998" y="3275"/>
                    <a:pt x="8437" y="2493"/>
                    <a:pt x="9522" y="1273"/>
                  </a:cubicBezTo>
                  <a:cubicBezTo>
                    <a:pt x="9386" y="845"/>
                    <a:pt x="9303" y="449"/>
                    <a:pt x="9177" y="11"/>
                  </a:cubicBezTo>
                  <a:cubicBezTo>
                    <a:pt x="8935" y="4"/>
                    <a:pt x="8691" y="1"/>
                    <a:pt x="8448" y="1"/>
                  </a:cubicBezTo>
                  <a:close/>
                </a:path>
              </a:pathLst>
            </a:custGeom>
            <a:solidFill>
              <a:srgbClr val="D6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5199200" y="3892775"/>
              <a:ext cx="232125" cy="167825"/>
            </a:xfrm>
            <a:custGeom>
              <a:rect b="b" l="l" r="r" t="t"/>
              <a:pathLst>
                <a:path extrusionOk="0" h="6713" w="9285">
                  <a:moveTo>
                    <a:pt x="824" y="0"/>
                  </a:moveTo>
                  <a:cubicBezTo>
                    <a:pt x="782" y="0"/>
                    <a:pt x="782" y="42"/>
                    <a:pt x="740" y="42"/>
                  </a:cubicBezTo>
                  <a:cubicBezTo>
                    <a:pt x="521" y="344"/>
                    <a:pt x="136" y="741"/>
                    <a:pt x="0" y="1127"/>
                  </a:cubicBezTo>
                  <a:cubicBezTo>
                    <a:pt x="0" y="1168"/>
                    <a:pt x="42" y="1262"/>
                    <a:pt x="94" y="1304"/>
                  </a:cubicBezTo>
                  <a:cubicBezTo>
                    <a:pt x="438" y="1742"/>
                    <a:pt x="876" y="2169"/>
                    <a:pt x="1262" y="2566"/>
                  </a:cubicBezTo>
                  <a:cubicBezTo>
                    <a:pt x="3170" y="4391"/>
                    <a:pt x="5256" y="6038"/>
                    <a:pt x="7863" y="6695"/>
                  </a:cubicBezTo>
                  <a:cubicBezTo>
                    <a:pt x="7914" y="6707"/>
                    <a:pt x="7963" y="6713"/>
                    <a:pt x="8010" y="6713"/>
                  </a:cubicBezTo>
                  <a:cubicBezTo>
                    <a:pt x="9025" y="6713"/>
                    <a:pt x="9285" y="4141"/>
                    <a:pt x="8906" y="3473"/>
                  </a:cubicBezTo>
                  <a:lnTo>
                    <a:pt x="8906" y="3473"/>
                  </a:lnTo>
                  <a:lnTo>
                    <a:pt x="8958" y="3650"/>
                  </a:lnTo>
                  <a:cubicBezTo>
                    <a:pt x="6476" y="1950"/>
                    <a:pt x="3692" y="741"/>
                    <a:pt x="824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5151600" y="3844900"/>
              <a:ext cx="130250" cy="111000"/>
            </a:xfrm>
            <a:custGeom>
              <a:rect b="b" l="l" r="r" t="t"/>
              <a:pathLst>
                <a:path extrusionOk="0" h="4440" w="5210">
                  <a:moveTo>
                    <a:pt x="2374" y="0"/>
                  </a:moveTo>
                  <a:cubicBezTo>
                    <a:pt x="2364" y="0"/>
                    <a:pt x="2353" y="2"/>
                    <a:pt x="2342" y="7"/>
                  </a:cubicBezTo>
                  <a:cubicBezTo>
                    <a:pt x="2300" y="49"/>
                    <a:pt x="2259" y="174"/>
                    <a:pt x="2206" y="268"/>
                  </a:cubicBezTo>
                  <a:cubicBezTo>
                    <a:pt x="2206" y="393"/>
                    <a:pt x="2259" y="528"/>
                    <a:pt x="2259" y="654"/>
                  </a:cubicBezTo>
                  <a:cubicBezTo>
                    <a:pt x="2342" y="873"/>
                    <a:pt x="2425" y="1092"/>
                    <a:pt x="2519" y="1352"/>
                  </a:cubicBezTo>
                  <a:cubicBezTo>
                    <a:pt x="2384" y="1092"/>
                    <a:pt x="2040" y="831"/>
                    <a:pt x="1821" y="654"/>
                  </a:cubicBezTo>
                  <a:cubicBezTo>
                    <a:pt x="1643" y="570"/>
                    <a:pt x="1518" y="435"/>
                    <a:pt x="1341" y="351"/>
                  </a:cubicBezTo>
                  <a:cubicBezTo>
                    <a:pt x="1271" y="328"/>
                    <a:pt x="1186" y="289"/>
                    <a:pt x="1116" y="289"/>
                  </a:cubicBezTo>
                  <a:cubicBezTo>
                    <a:pt x="1061" y="289"/>
                    <a:pt x="1015" y="314"/>
                    <a:pt x="997" y="393"/>
                  </a:cubicBezTo>
                  <a:cubicBezTo>
                    <a:pt x="997" y="570"/>
                    <a:pt x="1257" y="789"/>
                    <a:pt x="1341" y="873"/>
                  </a:cubicBezTo>
                  <a:cubicBezTo>
                    <a:pt x="1560" y="1133"/>
                    <a:pt x="1779" y="1352"/>
                    <a:pt x="1946" y="1571"/>
                  </a:cubicBezTo>
                  <a:cubicBezTo>
                    <a:pt x="1643" y="1477"/>
                    <a:pt x="1383" y="1258"/>
                    <a:pt x="1080" y="1092"/>
                  </a:cubicBezTo>
                  <a:cubicBezTo>
                    <a:pt x="955" y="956"/>
                    <a:pt x="778" y="873"/>
                    <a:pt x="600" y="831"/>
                  </a:cubicBezTo>
                  <a:cubicBezTo>
                    <a:pt x="504" y="790"/>
                    <a:pt x="418" y="759"/>
                    <a:pt x="366" y="759"/>
                  </a:cubicBezTo>
                  <a:cubicBezTo>
                    <a:pt x="299" y="759"/>
                    <a:pt x="288" y="810"/>
                    <a:pt x="381" y="956"/>
                  </a:cubicBezTo>
                  <a:cubicBezTo>
                    <a:pt x="475" y="1133"/>
                    <a:pt x="642" y="1258"/>
                    <a:pt x="778" y="1352"/>
                  </a:cubicBezTo>
                  <a:cubicBezTo>
                    <a:pt x="955" y="1571"/>
                    <a:pt x="1216" y="1738"/>
                    <a:pt x="1424" y="1874"/>
                  </a:cubicBezTo>
                  <a:cubicBezTo>
                    <a:pt x="1216" y="1832"/>
                    <a:pt x="997" y="1738"/>
                    <a:pt x="778" y="1696"/>
                  </a:cubicBezTo>
                  <a:cubicBezTo>
                    <a:pt x="704" y="1674"/>
                    <a:pt x="442" y="1624"/>
                    <a:pt x="258" y="1624"/>
                  </a:cubicBezTo>
                  <a:cubicBezTo>
                    <a:pt x="101" y="1624"/>
                    <a:pt x="1" y="1660"/>
                    <a:pt x="121" y="1780"/>
                  </a:cubicBezTo>
                  <a:cubicBezTo>
                    <a:pt x="256" y="1957"/>
                    <a:pt x="475" y="1999"/>
                    <a:pt x="694" y="2093"/>
                  </a:cubicBezTo>
                  <a:cubicBezTo>
                    <a:pt x="903" y="2218"/>
                    <a:pt x="1164" y="2301"/>
                    <a:pt x="1424" y="2395"/>
                  </a:cubicBezTo>
                  <a:cubicBezTo>
                    <a:pt x="1257" y="2437"/>
                    <a:pt x="1038" y="2437"/>
                    <a:pt x="819" y="2478"/>
                  </a:cubicBezTo>
                  <a:cubicBezTo>
                    <a:pt x="642" y="2520"/>
                    <a:pt x="434" y="2562"/>
                    <a:pt x="256" y="2697"/>
                  </a:cubicBezTo>
                  <a:lnTo>
                    <a:pt x="256" y="2739"/>
                  </a:lnTo>
                  <a:cubicBezTo>
                    <a:pt x="215" y="2781"/>
                    <a:pt x="298" y="2823"/>
                    <a:pt x="340" y="2823"/>
                  </a:cubicBezTo>
                  <a:cubicBezTo>
                    <a:pt x="600" y="2823"/>
                    <a:pt x="861" y="2823"/>
                    <a:pt x="1122" y="2875"/>
                  </a:cubicBezTo>
                  <a:cubicBezTo>
                    <a:pt x="1602" y="2916"/>
                    <a:pt x="1821" y="3177"/>
                    <a:pt x="2081" y="3480"/>
                  </a:cubicBezTo>
                  <a:cubicBezTo>
                    <a:pt x="2425" y="3824"/>
                    <a:pt x="2780" y="4178"/>
                    <a:pt x="3124" y="4439"/>
                  </a:cubicBezTo>
                  <a:lnTo>
                    <a:pt x="5210" y="2739"/>
                  </a:lnTo>
                  <a:cubicBezTo>
                    <a:pt x="4605" y="2478"/>
                    <a:pt x="3906" y="2259"/>
                    <a:pt x="3343" y="1874"/>
                  </a:cubicBezTo>
                  <a:cubicBezTo>
                    <a:pt x="2822" y="1436"/>
                    <a:pt x="2780" y="914"/>
                    <a:pt x="2561" y="309"/>
                  </a:cubicBezTo>
                  <a:cubicBezTo>
                    <a:pt x="2523" y="224"/>
                    <a:pt x="2476" y="0"/>
                    <a:pt x="2374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4913450" y="3852625"/>
              <a:ext cx="153325" cy="293325"/>
            </a:xfrm>
            <a:custGeom>
              <a:rect b="b" l="l" r="r" t="t"/>
              <a:pathLst>
                <a:path extrusionOk="0" h="11733" w="6133">
                  <a:moveTo>
                    <a:pt x="3609" y="0"/>
                  </a:moveTo>
                  <a:lnTo>
                    <a:pt x="1304" y="1731"/>
                  </a:lnTo>
                  <a:cubicBezTo>
                    <a:pt x="1659" y="2566"/>
                    <a:pt x="2003" y="3390"/>
                    <a:pt x="2347" y="4213"/>
                  </a:cubicBezTo>
                  <a:cubicBezTo>
                    <a:pt x="2660" y="4912"/>
                    <a:pt x="3223" y="5736"/>
                    <a:pt x="2962" y="6518"/>
                  </a:cubicBezTo>
                  <a:cubicBezTo>
                    <a:pt x="2660" y="7467"/>
                    <a:pt x="2138" y="8249"/>
                    <a:pt x="1565" y="9084"/>
                  </a:cubicBezTo>
                  <a:cubicBezTo>
                    <a:pt x="1137" y="9688"/>
                    <a:pt x="574" y="10293"/>
                    <a:pt x="219" y="10992"/>
                  </a:cubicBezTo>
                  <a:cubicBezTo>
                    <a:pt x="0" y="11472"/>
                    <a:pt x="94" y="11732"/>
                    <a:pt x="657" y="11732"/>
                  </a:cubicBezTo>
                  <a:cubicBezTo>
                    <a:pt x="1919" y="11732"/>
                    <a:pt x="2827" y="11075"/>
                    <a:pt x="3703" y="10293"/>
                  </a:cubicBezTo>
                  <a:cubicBezTo>
                    <a:pt x="4610" y="9469"/>
                    <a:pt x="5350" y="8468"/>
                    <a:pt x="5830" y="7384"/>
                  </a:cubicBezTo>
                  <a:cubicBezTo>
                    <a:pt x="5955" y="7081"/>
                    <a:pt x="6091" y="6737"/>
                    <a:pt x="6132" y="6383"/>
                  </a:cubicBezTo>
                  <a:cubicBezTo>
                    <a:pt x="6132" y="5955"/>
                    <a:pt x="5997" y="5475"/>
                    <a:pt x="5913" y="5037"/>
                  </a:cubicBezTo>
                  <a:cubicBezTo>
                    <a:pt x="5392" y="3254"/>
                    <a:pt x="4526" y="1606"/>
                    <a:pt x="3609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4946025" y="3853675"/>
              <a:ext cx="58700" cy="71700"/>
            </a:xfrm>
            <a:custGeom>
              <a:rect b="b" l="l" r="r" t="t"/>
              <a:pathLst>
                <a:path extrusionOk="0" h="2868" w="2348">
                  <a:moveTo>
                    <a:pt x="1" y="1689"/>
                  </a:moveTo>
                  <a:cubicBezTo>
                    <a:pt x="178" y="2086"/>
                    <a:pt x="314" y="2472"/>
                    <a:pt x="481" y="2868"/>
                  </a:cubicBezTo>
                  <a:cubicBezTo>
                    <a:pt x="314" y="2472"/>
                    <a:pt x="178" y="2086"/>
                    <a:pt x="1" y="1689"/>
                  </a:cubicBezTo>
                  <a:close/>
                  <a:moveTo>
                    <a:pt x="2347" y="42"/>
                  </a:moveTo>
                  <a:lnTo>
                    <a:pt x="2347" y="84"/>
                  </a:lnTo>
                  <a:lnTo>
                    <a:pt x="2347" y="42"/>
                  </a:lnTo>
                  <a:close/>
                  <a:moveTo>
                    <a:pt x="2306" y="0"/>
                  </a:moveTo>
                  <a:lnTo>
                    <a:pt x="2347" y="42"/>
                  </a:lnTo>
                  <a:lnTo>
                    <a:pt x="2306" y="0"/>
                  </a:lnTo>
                  <a:close/>
                  <a:moveTo>
                    <a:pt x="2306" y="0"/>
                  </a:moveTo>
                  <a:lnTo>
                    <a:pt x="2306" y="0"/>
                  </a:lnTo>
                  <a:close/>
                </a:path>
              </a:pathLst>
            </a:custGeom>
            <a:solidFill>
              <a:srgbClr val="F6E1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4946025" y="3852625"/>
              <a:ext cx="80600" cy="84750"/>
            </a:xfrm>
            <a:custGeom>
              <a:rect b="b" l="l" r="r" t="t"/>
              <a:pathLst>
                <a:path extrusionOk="0" h="3390" w="3224">
                  <a:moveTo>
                    <a:pt x="2306" y="0"/>
                  </a:moveTo>
                  <a:lnTo>
                    <a:pt x="1" y="1731"/>
                  </a:lnTo>
                  <a:cubicBezTo>
                    <a:pt x="178" y="2128"/>
                    <a:pt x="314" y="2514"/>
                    <a:pt x="481" y="2910"/>
                  </a:cubicBezTo>
                  <a:cubicBezTo>
                    <a:pt x="575" y="3035"/>
                    <a:pt x="616" y="3212"/>
                    <a:pt x="700" y="3390"/>
                  </a:cubicBezTo>
                  <a:cubicBezTo>
                    <a:pt x="1440" y="2993"/>
                    <a:pt x="2181" y="2566"/>
                    <a:pt x="2827" y="2044"/>
                  </a:cubicBezTo>
                  <a:cubicBezTo>
                    <a:pt x="2963" y="1909"/>
                    <a:pt x="3088" y="1825"/>
                    <a:pt x="3223" y="1690"/>
                  </a:cubicBezTo>
                  <a:cubicBezTo>
                    <a:pt x="2963" y="1168"/>
                    <a:pt x="2660" y="647"/>
                    <a:pt x="2347" y="126"/>
                  </a:cubicBezTo>
                  <a:lnTo>
                    <a:pt x="2347" y="84"/>
                  </a:lnTo>
                  <a:lnTo>
                    <a:pt x="2306" y="42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rgbClr val="DA8B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4654050" y="4686900"/>
              <a:ext cx="141050" cy="90300"/>
            </a:xfrm>
            <a:custGeom>
              <a:rect b="b" l="l" r="r" t="t"/>
              <a:pathLst>
                <a:path extrusionOk="0" h="3612" w="5642">
                  <a:moveTo>
                    <a:pt x="5339" y="0"/>
                  </a:moveTo>
                  <a:lnTo>
                    <a:pt x="4036" y="386"/>
                  </a:lnTo>
                  <a:lnTo>
                    <a:pt x="4036" y="1210"/>
                  </a:lnTo>
                  <a:cubicBezTo>
                    <a:pt x="3994" y="1262"/>
                    <a:pt x="3994" y="1346"/>
                    <a:pt x="3994" y="1387"/>
                  </a:cubicBezTo>
                  <a:cubicBezTo>
                    <a:pt x="3953" y="1429"/>
                    <a:pt x="3911" y="1429"/>
                    <a:pt x="3859" y="1471"/>
                  </a:cubicBezTo>
                  <a:cubicBezTo>
                    <a:pt x="3170" y="1732"/>
                    <a:pt x="2430" y="1867"/>
                    <a:pt x="1731" y="2128"/>
                  </a:cubicBezTo>
                  <a:cubicBezTo>
                    <a:pt x="1043" y="2347"/>
                    <a:pt x="344" y="2774"/>
                    <a:pt x="0" y="3390"/>
                  </a:cubicBezTo>
                  <a:cubicBezTo>
                    <a:pt x="858" y="3536"/>
                    <a:pt x="1728" y="3611"/>
                    <a:pt x="2599" y="3611"/>
                  </a:cubicBezTo>
                  <a:cubicBezTo>
                    <a:pt x="3529" y="3611"/>
                    <a:pt x="4461" y="3526"/>
                    <a:pt x="5381" y="3348"/>
                  </a:cubicBezTo>
                  <a:cubicBezTo>
                    <a:pt x="5423" y="3348"/>
                    <a:pt x="5475" y="3348"/>
                    <a:pt x="5517" y="3296"/>
                  </a:cubicBezTo>
                  <a:cubicBezTo>
                    <a:pt x="5642" y="3212"/>
                    <a:pt x="5642" y="3087"/>
                    <a:pt x="5642" y="2952"/>
                  </a:cubicBezTo>
                  <a:cubicBezTo>
                    <a:pt x="5558" y="1951"/>
                    <a:pt x="5475" y="1002"/>
                    <a:pt x="5339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4921275" y="4686900"/>
              <a:ext cx="142100" cy="90300"/>
            </a:xfrm>
            <a:custGeom>
              <a:rect b="b" l="l" r="r" t="t"/>
              <a:pathLst>
                <a:path extrusionOk="0" h="3612" w="5684">
                  <a:moveTo>
                    <a:pt x="303" y="0"/>
                  </a:moveTo>
                  <a:cubicBezTo>
                    <a:pt x="209" y="1002"/>
                    <a:pt x="84" y="1951"/>
                    <a:pt x="42" y="2952"/>
                  </a:cubicBezTo>
                  <a:cubicBezTo>
                    <a:pt x="0" y="3087"/>
                    <a:pt x="0" y="3212"/>
                    <a:pt x="125" y="3296"/>
                  </a:cubicBezTo>
                  <a:cubicBezTo>
                    <a:pt x="167" y="3348"/>
                    <a:pt x="209" y="3348"/>
                    <a:pt x="303" y="3348"/>
                  </a:cubicBezTo>
                  <a:cubicBezTo>
                    <a:pt x="1196" y="3526"/>
                    <a:pt x="2129" y="3611"/>
                    <a:pt x="3066" y="3611"/>
                  </a:cubicBezTo>
                  <a:cubicBezTo>
                    <a:pt x="3944" y="3611"/>
                    <a:pt x="4826" y="3536"/>
                    <a:pt x="5684" y="3390"/>
                  </a:cubicBezTo>
                  <a:cubicBezTo>
                    <a:pt x="5298" y="2774"/>
                    <a:pt x="4599" y="2347"/>
                    <a:pt x="3911" y="2128"/>
                  </a:cubicBezTo>
                  <a:cubicBezTo>
                    <a:pt x="3212" y="1867"/>
                    <a:pt x="2472" y="1732"/>
                    <a:pt x="1825" y="1471"/>
                  </a:cubicBezTo>
                  <a:cubicBezTo>
                    <a:pt x="1731" y="1429"/>
                    <a:pt x="1690" y="1429"/>
                    <a:pt x="1690" y="1387"/>
                  </a:cubicBezTo>
                  <a:cubicBezTo>
                    <a:pt x="1648" y="1346"/>
                    <a:pt x="1648" y="1262"/>
                    <a:pt x="1648" y="1210"/>
                  </a:cubicBezTo>
                  <a:lnTo>
                    <a:pt x="1648" y="386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4654050" y="4729125"/>
              <a:ext cx="141050" cy="48075"/>
            </a:xfrm>
            <a:custGeom>
              <a:rect b="b" l="l" r="r" t="t"/>
              <a:pathLst>
                <a:path extrusionOk="0" h="1923" w="5642">
                  <a:moveTo>
                    <a:pt x="5517" y="1"/>
                  </a:moveTo>
                  <a:cubicBezTo>
                    <a:pt x="5214" y="178"/>
                    <a:pt x="4901" y="439"/>
                    <a:pt x="4776" y="741"/>
                  </a:cubicBezTo>
                  <a:cubicBezTo>
                    <a:pt x="4172" y="355"/>
                    <a:pt x="3473" y="136"/>
                    <a:pt x="2774" y="95"/>
                  </a:cubicBezTo>
                  <a:cubicBezTo>
                    <a:pt x="2430" y="220"/>
                    <a:pt x="2086" y="303"/>
                    <a:pt x="1731" y="439"/>
                  </a:cubicBezTo>
                  <a:cubicBezTo>
                    <a:pt x="1043" y="658"/>
                    <a:pt x="344" y="1085"/>
                    <a:pt x="0" y="1701"/>
                  </a:cubicBezTo>
                  <a:cubicBezTo>
                    <a:pt x="858" y="1847"/>
                    <a:pt x="1728" y="1922"/>
                    <a:pt x="2599" y="1922"/>
                  </a:cubicBezTo>
                  <a:cubicBezTo>
                    <a:pt x="3529" y="1922"/>
                    <a:pt x="4461" y="1837"/>
                    <a:pt x="5381" y="1659"/>
                  </a:cubicBezTo>
                  <a:cubicBezTo>
                    <a:pt x="5423" y="1659"/>
                    <a:pt x="5475" y="1659"/>
                    <a:pt x="5517" y="1607"/>
                  </a:cubicBezTo>
                  <a:cubicBezTo>
                    <a:pt x="5642" y="1523"/>
                    <a:pt x="5642" y="1398"/>
                    <a:pt x="5642" y="1263"/>
                  </a:cubicBezTo>
                  <a:cubicBezTo>
                    <a:pt x="5600" y="825"/>
                    <a:pt x="5558" y="439"/>
                    <a:pt x="5517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4921275" y="4729125"/>
              <a:ext cx="142100" cy="48075"/>
            </a:xfrm>
            <a:custGeom>
              <a:rect b="b" l="l" r="r" t="t"/>
              <a:pathLst>
                <a:path extrusionOk="0" h="1923" w="5684">
                  <a:moveTo>
                    <a:pt x="125" y="1"/>
                  </a:moveTo>
                  <a:cubicBezTo>
                    <a:pt x="84" y="439"/>
                    <a:pt x="42" y="825"/>
                    <a:pt x="42" y="1263"/>
                  </a:cubicBezTo>
                  <a:cubicBezTo>
                    <a:pt x="0" y="1398"/>
                    <a:pt x="0" y="1523"/>
                    <a:pt x="125" y="1607"/>
                  </a:cubicBezTo>
                  <a:cubicBezTo>
                    <a:pt x="167" y="1659"/>
                    <a:pt x="209" y="1659"/>
                    <a:pt x="303" y="1659"/>
                  </a:cubicBezTo>
                  <a:cubicBezTo>
                    <a:pt x="1196" y="1837"/>
                    <a:pt x="2129" y="1922"/>
                    <a:pt x="3066" y="1922"/>
                  </a:cubicBezTo>
                  <a:cubicBezTo>
                    <a:pt x="3944" y="1922"/>
                    <a:pt x="4826" y="1847"/>
                    <a:pt x="5684" y="1701"/>
                  </a:cubicBezTo>
                  <a:cubicBezTo>
                    <a:pt x="5298" y="1085"/>
                    <a:pt x="4599" y="658"/>
                    <a:pt x="3911" y="439"/>
                  </a:cubicBezTo>
                  <a:cubicBezTo>
                    <a:pt x="3598" y="303"/>
                    <a:pt x="3212" y="220"/>
                    <a:pt x="2868" y="95"/>
                  </a:cubicBezTo>
                  <a:cubicBezTo>
                    <a:pt x="2169" y="136"/>
                    <a:pt x="1471" y="355"/>
                    <a:pt x="908" y="741"/>
                  </a:cubicBezTo>
                  <a:cubicBezTo>
                    <a:pt x="730" y="439"/>
                    <a:pt x="470" y="178"/>
                    <a:pt x="125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4726775" y="4058850"/>
              <a:ext cx="243275" cy="647625"/>
            </a:xfrm>
            <a:custGeom>
              <a:rect b="b" l="l" r="r" t="t"/>
              <a:pathLst>
                <a:path extrusionOk="0" h="25905" w="9731">
                  <a:moveTo>
                    <a:pt x="9553" y="0"/>
                  </a:moveTo>
                  <a:lnTo>
                    <a:pt x="1" y="699"/>
                  </a:lnTo>
                  <a:lnTo>
                    <a:pt x="606" y="25905"/>
                  </a:lnTo>
                  <a:lnTo>
                    <a:pt x="2952" y="25905"/>
                  </a:lnTo>
                  <a:lnTo>
                    <a:pt x="4214" y="3306"/>
                  </a:lnTo>
                  <a:lnTo>
                    <a:pt x="5257" y="3306"/>
                  </a:lnTo>
                  <a:lnTo>
                    <a:pt x="7686" y="25905"/>
                  </a:lnTo>
                  <a:lnTo>
                    <a:pt x="9730" y="25905"/>
                  </a:lnTo>
                  <a:lnTo>
                    <a:pt x="9553" y="0"/>
                  </a:ln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4965600" y="4060150"/>
              <a:ext cx="25" cy="59725"/>
            </a:xfrm>
            <a:custGeom>
              <a:rect b="b" l="l" r="r" t="t"/>
              <a:pathLst>
                <a:path extrusionOk="0" h="2389" w="1">
                  <a:moveTo>
                    <a:pt x="0" y="0"/>
                  </a:moveTo>
                  <a:lnTo>
                    <a:pt x="0" y="0"/>
                  </a:lnTo>
                  <a:lnTo>
                    <a:pt x="0" y="2389"/>
                  </a:lnTo>
                  <a:lnTo>
                    <a:pt x="0" y="2389"/>
                  </a:lnTo>
                  <a:close/>
                </a:path>
              </a:pathLst>
            </a:custGeom>
            <a:solidFill>
              <a:srgbClr val="CF94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4726775" y="4058850"/>
              <a:ext cx="238850" cy="73025"/>
            </a:xfrm>
            <a:custGeom>
              <a:rect b="b" l="l" r="r" t="t"/>
              <a:pathLst>
                <a:path extrusionOk="0" h="2921" w="9554">
                  <a:moveTo>
                    <a:pt x="9553" y="0"/>
                  </a:moveTo>
                  <a:lnTo>
                    <a:pt x="1" y="699"/>
                  </a:lnTo>
                  <a:lnTo>
                    <a:pt x="42" y="2003"/>
                  </a:lnTo>
                  <a:cubicBezTo>
                    <a:pt x="522" y="2180"/>
                    <a:pt x="1002" y="2347"/>
                    <a:pt x="1471" y="2482"/>
                  </a:cubicBezTo>
                  <a:cubicBezTo>
                    <a:pt x="2827" y="2785"/>
                    <a:pt x="4255" y="2920"/>
                    <a:pt x="5601" y="2920"/>
                  </a:cubicBezTo>
                  <a:lnTo>
                    <a:pt x="5820" y="2920"/>
                  </a:lnTo>
                  <a:cubicBezTo>
                    <a:pt x="7082" y="2920"/>
                    <a:pt x="8385" y="2826"/>
                    <a:pt x="9553" y="2441"/>
                  </a:cubicBezTo>
                  <a:lnTo>
                    <a:pt x="9553" y="52"/>
                  </a:lnTo>
                  <a:lnTo>
                    <a:pt x="9553" y="0"/>
                  </a:lnTo>
                  <a:close/>
                </a:path>
              </a:pathLst>
            </a:custGeom>
            <a:solidFill>
              <a:srgbClr val="254F6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4673600" y="3440125"/>
              <a:ext cx="346500" cy="394000"/>
            </a:xfrm>
            <a:custGeom>
              <a:rect b="b" l="l" r="r" t="t"/>
              <a:pathLst>
                <a:path extrusionOk="0" h="15760" w="13860">
                  <a:moveTo>
                    <a:pt x="7677" y="1"/>
                  </a:moveTo>
                  <a:cubicBezTo>
                    <a:pt x="7435" y="1"/>
                    <a:pt x="7191" y="14"/>
                    <a:pt x="6946" y="34"/>
                  </a:cubicBezTo>
                  <a:cubicBezTo>
                    <a:pt x="6560" y="34"/>
                    <a:pt x="6205" y="76"/>
                    <a:pt x="5861" y="159"/>
                  </a:cubicBezTo>
                  <a:cubicBezTo>
                    <a:pt x="3817" y="639"/>
                    <a:pt x="1825" y="1807"/>
                    <a:pt x="1909" y="4247"/>
                  </a:cubicBezTo>
                  <a:cubicBezTo>
                    <a:pt x="1909" y="5154"/>
                    <a:pt x="2169" y="6030"/>
                    <a:pt x="2034" y="6937"/>
                  </a:cubicBezTo>
                  <a:cubicBezTo>
                    <a:pt x="1909" y="7803"/>
                    <a:pt x="1252" y="8502"/>
                    <a:pt x="866" y="9284"/>
                  </a:cubicBezTo>
                  <a:cubicBezTo>
                    <a:pt x="0" y="11067"/>
                    <a:pt x="303" y="13330"/>
                    <a:pt x="1565" y="14801"/>
                  </a:cubicBezTo>
                  <a:cubicBezTo>
                    <a:pt x="1950" y="15239"/>
                    <a:pt x="2430" y="15624"/>
                    <a:pt x="2952" y="15760"/>
                  </a:cubicBezTo>
                  <a:lnTo>
                    <a:pt x="10596" y="15458"/>
                  </a:lnTo>
                  <a:cubicBezTo>
                    <a:pt x="10678" y="15468"/>
                    <a:pt x="10760" y="15473"/>
                    <a:pt x="10841" y="15473"/>
                  </a:cubicBezTo>
                  <a:cubicBezTo>
                    <a:pt x="11412" y="15473"/>
                    <a:pt x="11959" y="15225"/>
                    <a:pt x="12379" y="14842"/>
                  </a:cubicBezTo>
                  <a:cubicBezTo>
                    <a:pt x="12859" y="14415"/>
                    <a:pt x="13161" y="13799"/>
                    <a:pt x="13380" y="13153"/>
                  </a:cubicBezTo>
                  <a:cubicBezTo>
                    <a:pt x="13860" y="11766"/>
                    <a:pt x="13818" y="10149"/>
                    <a:pt x="13244" y="8762"/>
                  </a:cubicBezTo>
                  <a:cubicBezTo>
                    <a:pt x="12640" y="7115"/>
                    <a:pt x="12859" y="5373"/>
                    <a:pt x="12598" y="3684"/>
                  </a:cubicBezTo>
                  <a:cubicBezTo>
                    <a:pt x="12514" y="2943"/>
                    <a:pt x="12295" y="2203"/>
                    <a:pt x="11816" y="1640"/>
                  </a:cubicBezTo>
                  <a:cubicBezTo>
                    <a:pt x="11555" y="1285"/>
                    <a:pt x="11294" y="1077"/>
                    <a:pt x="10815" y="1025"/>
                  </a:cubicBezTo>
                  <a:lnTo>
                    <a:pt x="10554" y="1025"/>
                  </a:lnTo>
                  <a:cubicBezTo>
                    <a:pt x="10465" y="1051"/>
                    <a:pt x="10369" y="1064"/>
                    <a:pt x="10288" y="1064"/>
                  </a:cubicBezTo>
                  <a:cubicBezTo>
                    <a:pt x="10207" y="1064"/>
                    <a:pt x="10142" y="1051"/>
                    <a:pt x="10116" y="1025"/>
                  </a:cubicBezTo>
                  <a:cubicBezTo>
                    <a:pt x="9463" y="199"/>
                    <a:pt x="8595" y="1"/>
                    <a:pt x="7677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4781000" y="3709675"/>
              <a:ext cx="137950" cy="88850"/>
            </a:xfrm>
            <a:custGeom>
              <a:rect b="b" l="l" r="r" t="t"/>
              <a:pathLst>
                <a:path extrusionOk="0" h="3554" w="5518">
                  <a:moveTo>
                    <a:pt x="2640" y="1"/>
                  </a:moveTo>
                  <a:cubicBezTo>
                    <a:pt x="2067" y="1"/>
                    <a:pt x="1476" y="75"/>
                    <a:pt x="1044" y="410"/>
                  </a:cubicBezTo>
                  <a:cubicBezTo>
                    <a:pt x="220" y="1067"/>
                    <a:pt x="1" y="2068"/>
                    <a:pt x="303" y="3070"/>
                  </a:cubicBezTo>
                  <a:cubicBezTo>
                    <a:pt x="319" y="3133"/>
                    <a:pt x="366" y="3160"/>
                    <a:pt x="416" y="3160"/>
                  </a:cubicBezTo>
                  <a:cubicBezTo>
                    <a:pt x="499" y="3160"/>
                    <a:pt x="590" y="3086"/>
                    <a:pt x="564" y="2976"/>
                  </a:cubicBezTo>
                  <a:cubicBezTo>
                    <a:pt x="303" y="2152"/>
                    <a:pt x="480" y="1328"/>
                    <a:pt x="1085" y="723"/>
                  </a:cubicBezTo>
                  <a:cubicBezTo>
                    <a:pt x="1530" y="315"/>
                    <a:pt x="2133" y="284"/>
                    <a:pt x="2708" y="284"/>
                  </a:cubicBezTo>
                  <a:cubicBezTo>
                    <a:pt x="2808" y="284"/>
                    <a:pt x="2907" y="285"/>
                    <a:pt x="3004" y="285"/>
                  </a:cubicBezTo>
                  <a:cubicBezTo>
                    <a:pt x="3609" y="285"/>
                    <a:pt x="4308" y="327"/>
                    <a:pt x="4735" y="765"/>
                  </a:cubicBezTo>
                  <a:cubicBezTo>
                    <a:pt x="5392" y="1411"/>
                    <a:pt x="5090" y="2715"/>
                    <a:pt x="4610" y="3372"/>
                  </a:cubicBezTo>
                  <a:cubicBezTo>
                    <a:pt x="4544" y="3460"/>
                    <a:pt x="4633" y="3554"/>
                    <a:pt x="4739" y="3554"/>
                  </a:cubicBezTo>
                  <a:cubicBezTo>
                    <a:pt x="4784" y="3554"/>
                    <a:pt x="4831" y="3537"/>
                    <a:pt x="4871" y="3497"/>
                  </a:cubicBezTo>
                  <a:cubicBezTo>
                    <a:pt x="5392" y="2715"/>
                    <a:pt x="5517" y="1714"/>
                    <a:pt x="5132" y="848"/>
                  </a:cubicBezTo>
                  <a:cubicBezTo>
                    <a:pt x="4829" y="150"/>
                    <a:pt x="3953" y="66"/>
                    <a:pt x="3307" y="24"/>
                  </a:cubicBezTo>
                  <a:cubicBezTo>
                    <a:pt x="3095" y="13"/>
                    <a:pt x="2869" y="1"/>
                    <a:pt x="2640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4747375" y="3678725"/>
              <a:ext cx="218250" cy="138550"/>
            </a:xfrm>
            <a:custGeom>
              <a:rect b="b" l="l" r="r" t="t"/>
              <a:pathLst>
                <a:path extrusionOk="0" h="5542" w="8730">
                  <a:moveTo>
                    <a:pt x="3431" y="1"/>
                  </a:moveTo>
                  <a:cubicBezTo>
                    <a:pt x="3431" y="741"/>
                    <a:pt x="3390" y="1481"/>
                    <a:pt x="3390" y="2264"/>
                  </a:cubicBezTo>
                  <a:cubicBezTo>
                    <a:pt x="3185" y="2233"/>
                    <a:pt x="2980" y="2218"/>
                    <a:pt x="2775" y="2218"/>
                  </a:cubicBezTo>
                  <a:cubicBezTo>
                    <a:pt x="1801" y="2218"/>
                    <a:pt x="850" y="2559"/>
                    <a:pt x="126" y="3171"/>
                  </a:cubicBezTo>
                  <a:cubicBezTo>
                    <a:pt x="84" y="3171"/>
                    <a:pt x="42" y="3213"/>
                    <a:pt x="1" y="3306"/>
                  </a:cubicBezTo>
                  <a:cubicBezTo>
                    <a:pt x="1" y="3348"/>
                    <a:pt x="42" y="3390"/>
                    <a:pt x="42" y="3432"/>
                  </a:cubicBezTo>
                  <a:cubicBezTo>
                    <a:pt x="220" y="3828"/>
                    <a:pt x="564" y="4089"/>
                    <a:pt x="960" y="4308"/>
                  </a:cubicBezTo>
                  <a:cubicBezTo>
                    <a:pt x="1951" y="4871"/>
                    <a:pt x="3171" y="5131"/>
                    <a:pt x="4297" y="5392"/>
                  </a:cubicBezTo>
                  <a:cubicBezTo>
                    <a:pt x="4688" y="5489"/>
                    <a:pt x="5146" y="5541"/>
                    <a:pt x="5622" y="5541"/>
                  </a:cubicBezTo>
                  <a:cubicBezTo>
                    <a:pt x="6630" y="5541"/>
                    <a:pt x="7718" y="5308"/>
                    <a:pt x="8427" y="4777"/>
                  </a:cubicBezTo>
                  <a:cubicBezTo>
                    <a:pt x="8521" y="4735"/>
                    <a:pt x="8604" y="4693"/>
                    <a:pt x="8646" y="4568"/>
                  </a:cubicBezTo>
                  <a:cubicBezTo>
                    <a:pt x="8729" y="4433"/>
                    <a:pt x="8687" y="4308"/>
                    <a:pt x="8646" y="4172"/>
                  </a:cubicBezTo>
                  <a:cubicBezTo>
                    <a:pt x="8562" y="3911"/>
                    <a:pt x="8521" y="3651"/>
                    <a:pt x="8343" y="3390"/>
                  </a:cubicBezTo>
                  <a:cubicBezTo>
                    <a:pt x="8041" y="3004"/>
                    <a:pt x="7519" y="2827"/>
                    <a:pt x="6998" y="2691"/>
                  </a:cubicBezTo>
                  <a:cubicBezTo>
                    <a:pt x="6518" y="2566"/>
                    <a:pt x="5997" y="2430"/>
                    <a:pt x="5517" y="2305"/>
                  </a:cubicBezTo>
                  <a:lnTo>
                    <a:pt x="5517" y="84"/>
                  </a:lnTo>
                  <a:cubicBezTo>
                    <a:pt x="4818" y="42"/>
                    <a:pt x="4130" y="42"/>
                    <a:pt x="3431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4726775" y="3573200"/>
              <a:ext cx="33650" cy="64350"/>
            </a:xfrm>
            <a:custGeom>
              <a:rect b="b" l="l" r="r" t="t"/>
              <a:pathLst>
                <a:path extrusionOk="0" h="2574" w="1346">
                  <a:moveTo>
                    <a:pt x="826" y="1"/>
                  </a:moveTo>
                  <a:cubicBezTo>
                    <a:pt x="796" y="1"/>
                    <a:pt x="768" y="3"/>
                    <a:pt x="741" y="9"/>
                  </a:cubicBezTo>
                  <a:cubicBezTo>
                    <a:pt x="480" y="9"/>
                    <a:pt x="261" y="228"/>
                    <a:pt x="126" y="447"/>
                  </a:cubicBezTo>
                  <a:cubicBezTo>
                    <a:pt x="42" y="655"/>
                    <a:pt x="1" y="916"/>
                    <a:pt x="42" y="1135"/>
                  </a:cubicBezTo>
                  <a:cubicBezTo>
                    <a:pt x="126" y="1833"/>
                    <a:pt x="647" y="2438"/>
                    <a:pt x="1304" y="2574"/>
                  </a:cubicBezTo>
                  <a:lnTo>
                    <a:pt x="1346" y="311"/>
                  </a:lnTo>
                  <a:cubicBezTo>
                    <a:pt x="1273" y="120"/>
                    <a:pt x="1026" y="1"/>
                    <a:pt x="826" y="1"/>
                  </a:cubicBezTo>
                  <a:close/>
                </a:path>
              </a:pathLst>
            </a:custGeom>
            <a:solidFill>
              <a:srgbClr val="D38A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4734350" y="3587475"/>
              <a:ext cx="19575" cy="41225"/>
            </a:xfrm>
            <a:custGeom>
              <a:rect b="b" l="l" r="r" t="t"/>
              <a:pathLst>
                <a:path extrusionOk="0" h="1649" w="783">
                  <a:moveTo>
                    <a:pt x="84" y="1"/>
                  </a:moveTo>
                  <a:lnTo>
                    <a:pt x="42" y="42"/>
                  </a:lnTo>
                  <a:cubicBezTo>
                    <a:pt x="0" y="220"/>
                    <a:pt x="0" y="439"/>
                    <a:pt x="42" y="605"/>
                  </a:cubicBezTo>
                  <a:cubicBezTo>
                    <a:pt x="42" y="824"/>
                    <a:pt x="125" y="1043"/>
                    <a:pt x="261" y="1221"/>
                  </a:cubicBezTo>
                  <a:cubicBezTo>
                    <a:pt x="344" y="1388"/>
                    <a:pt x="522" y="1565"/>
                    <a:pt x="741" y="1648"/>
                  </a:cubicBezTo>
                  <a:lnTo>
                    <a:pt x="782" y="1648"/>
                  </a:lnTo>
                  <a:cubicBezTo>
                    <a:pt x="741" y="1304"/>
                    <a:pt x="741" y="918"/>
                    <a:pt x="741" y="522"/>
                  </a:cubicBezTo>
                  <a:cubicBezTo>
                    <a:pt x="741" y="522"/>
                    <a:pt x="741" y="480"/>
                    <a:pt x="699" y="480"/>
                  </a:cubicBezTo>
                  <a:cubicBezTo>
                    <a:pt x="647" y="345"/>
                    <a:pt x="522" y="261"/>
                    <a:pt x="438" y="178"/>
                  </a:cubicBezTo>
                  <a:lnTo>
                    <a:pt x="438" y="136"/>
                  </a:lnTo>
                  <a:cubicBezTo>
                    <a:pt x="344" y="42"/>
                    <a:pt x="261" y="42"/>
                    <a:pt x="125" y="1"/>
                  </a:cubicBezTo>
                  <a:close/>
                </a:path>
              </a:pathLst>
            </a:custGeom>
            <a:solidFill>
              <a:srgbClr val="CC7A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4832100" y="3696200"/>
              <a:ext cx="25" cy="14100"/>
            </a:xfrm>
            <a:custGeom>
              <a:rect b="b" l="l" r="r" t="t"/>
              <a:pathLst>
                <a:path extrusionOk="0" h="564" w="1">
                  <a:moveTo>
                    <a:pt x="1" y="0"/>
                  </a:moveTo>
                  <a:lnTo>
                    <a:pt x="1" y="563"/>
                  </a:lnTo>
                  <a:lnTo>
                    <a:pt x="1" y="5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840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4832100" y="3710275"/>
              <a:ext cx="25" cy="6550"/>
            </a:xfrm>
            <a:custGeom>
              <a:rect b="b" l="l" r="r" t="t"/>
              <a:pathLst>
                <a:path extrusionOk="0" h="262" w="1">
                  <a:moveTo>
                    <a:pt x="1" y="0"/>
                  </a:moveTo>
                  <a:lnTo>
                    <a:pt x="1" y="0"/>
                  </a:lnTo>
                  <a:lnTo>
                    <a:pt x="1" y="261"/>
                  </a:lnTo>
                  <a:lnTo>
                    <a:pt x="1" y="261"/>
                  </a:lnTo>
                  <a:close/>
                </a:path>
              </a:pathLst>
            </a:custGeom>
            <a:solidFill>
              <a:srgbClr val="3437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4832100" y="3695150"/>
              <a:ext cx="53225" cy="22700"/>
            </a:xfrm>
            <a:custGeom>
              <a:rect b="b" l="l" r="r" t="t"/>
              <a:pathLst>
                <a:path extrusionOk="0" h="908" w="2129">
                  <a:moveTo>
                    <a:pt x="2128" y="1"/>
                  </a:moveTo>
                  <a:cubicBezTo>
                    <a:pt x="1742" y="42"/>
                    <a:pt x="1388" y="84"/>
                    <a:pt x="1002" y="84"/>
                  </a:cubicBezTo>
                  <a:cubicBezTo>
                    <a:pt x="647" y="84"/>
                    <a:pt x="345" y="84"/>
                    <a:pt x="1" y="42"/>
                  </a:cubicBezTo>
                  <a:lnTo>
                    <a:pt x="1" y="605"/>
                  </a:lnTo>
                  <a:lnTo>
                    <a:pt x="1" y="866"/>
                  </a:lnTo>
                  <a:cubicBezTo>
                    <a:pt x="126" y="908"/>
                    <a:pt x="303" y="908"/>
                    <a:pt x="439" y="908"/>
                  </a:cubicBezTo>
                  <a:cubicBezTo>
                    <a:pt x="1002" y="908"/>
                    <a:pt x="1565" y="824"/>
                    <a:pt x="2128" y="647"/>
                  </a:cubicBezTo>
                  <a:lnTo>
                    <a:pt x="2128" y="1"/>
                  </a:lnTo>
                  <a:close/>
                </a:path>
              </a:pathLst>
            </a:custGeom>
            <a:solidFill>
              <a:srgbClr val="DA8B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14"/>
            <p:cNvSpPr/>
            <p:nvPr/>
          </p:nvSpPr>
          <p:spPr>
            <a:xfrm>
              <a:off x="4737475" y="3587075"/>
              <a:ext cx="21925" cy="37450"/>
            </a:xfrm>
            <a:custGeom>
              <a:rect b="b" l="l" r="r" t="t"/>
              <a:pathLst>
                <a:path extrusionOk="0" h="1498" w="877">
                  <a:moveTo>
                    <a:pt x="19" y="0"/>
                  </a:moveTo>
                  <a:cubicBezTo>
                    <a:pt x="7" y="0"/>
                    <a:pt x="0" y="5"/>
                    <a:pt x="0" y="17"/>
                  </a:cubicBezTo>
                  <a:cubicBezTo>
                    <a:pt x="0" y="17"/>
                    <a:pt x="94" y="58"/>
                    <a:pt x="178" y="194"/>
                  </a:cubicBezTo>
                  <a:cubicBezTo>
                    <a:pt x="313" y="277"/>
                    <a:pt x="438" y="455"/>
                    <a:pt x="574" y="674"/>
                  </a:cubicBezTo>
                  <a:cubicBezTo>
                    <a:pt x="782" y="1101"/>
                    <a:pt x="782" y="1497"/>
                    <a:pt x="835" y="1497"/>
                  </a:cubicBezTo>
                  <a:cubicBezTo>
                    <a:pt x="876" y="1497"/>
                    <a:pt x="876" y="1404"/>
                    <a:pt x="835" y="1237"/>
                  </a:cubicBezTo>
                  <a:cubicBezTo>
                    <a:pt x="835" y="1059"/>
                    <a:pt x="782" y="840"/>
                    <a:pt x="657" y="580"/>
                  </a:cubicBezTo>
                  <a:cubicBezTo>
                    <a:pt x="522" y="361"/>
                    <a:pt x="397" y="194"/>
                    <a:pt x="219" y="100"/>
                  </a:cubicBezTo>
                  <a:cubicBezTo>
                    <a:pt x="128" y="39"/>
                    <a:pt x="53" y="0"/>
                    <a:pt x="19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14"/>
            <p:cNvSpPr/>
            <p:nvPr/>
          </p:nvSpPr>
          <p:spPr>
            <a:xfrm>
              <a:off x="4742950" y="3595050"/>
              <a:ext cx="13050" cy="24000"/>
            </a:xfrm>
            <a:custGeom>
              <a:rect b="b" l="l" r="r" t="t"/>
              <a:pathLst>
                <a:path extrusionOk="0" h="960" w="522">
                  <a:moveTo>
                    <a:pt x="136" y="0"/>
                  </a:moveTo>
                  <a:cubicBezTo>
                    <a:pt x="94" y="0"/>
                    <a:pt x="42" y="42"/>
                    <a:pt x="42" y="136"/>
                  </a:cubicBezTo>
                  <a:cubicBezTo>
                    <a:pt x="0" y="261"/>
                    <a:pt x="0" y="438"/>
                    <a:pt x="94" y="563"/>
                  </a:cubicBezTo>
                  <a:cubicBezTo>
                    <a:pt x="136" y="740"/>
                    <a:pt x="261" y="824"/>
                    <a:pt x="355" y="918"/>
                  </a:cubicBezTo>
                  <a:cubicBezTo>
                    <a:pt x="438" y="959"/>
                    <a:pt x="522" y="959"/>
                    <a:pt x="522" y="959"/>
                  </a:cubicBezTo>
                  <a:cubicBezTo>
                    <a:pt x="522" y="959"/>
                    <a:pt x="480" y="918"/>
                    <a:pt x="397" y="824"/>
                  </a:cubicBezTo>
                  <a:cubicBezTo>
                    <a:pt x="355" y="782"/>
                    <a:pt x="261" y="657"/>
                    <a:pt x="178" y="521"/>
                  </a:cubicBezTo>
                  <a:cubicBezTo>
                    <a:pt x="136" y="396"/>
                    <a:pt x="94" y="261"/>
                    <a:pt x="94" y="177"/>
                  </a:cubicBezTo>
                  <a:cubicBezTo>
                    <a:pt x="94" y="42"/>
                    <a:pt x="136" y="0"/>
                    <a:pt x="136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14"/>
            <p:cNvSpPr/>
            <p:nvPr/>
          </p:nvSpPr>
          <p:spPr>
            <a:xfrm>
              <a:off x="4668125" y="3816200"/>
              <a:ext cx="154100" cy="198725"/>
            </a:xfrm>
            <a:custGeom>
              <a:rect b="b" l="l" r="r" t="t"/>
              <a:pathLst>
                <a:path extrusionOk="0" h="7949" w="6164">
                  <a:moveTo>
                    <a:pt x="3324" y="1"/>
                  </a:moveTo>
                  <a:cubicBezTo>
                    <a:pt x="3273" y="1"/>
                    <a:pt x="3222" y="6"/>
                    <a:pt x="3171" y="18"/>
                  </a:cubicBezTo>
                  <a:cubicBezTo>
                    <a:pt x="2868" y="18"/>
                    <a:pt x="2649" y="237"/>
                    <a:pt x="2430" y="456"/>
                  </a:cubicBezTo>
                  <a:cubicBezTo>
                    <a:pt x="741" y="2146"/>
                    <a:pt x="0" y="4669"/>
                    <a:pt x="42" y="7016"/>
                  </a:cubicBezTo>
                  <a:cubicBezTo>
                    <a:pt x="42" y="7235"/>
                    <a:pt x="42" y="7495"/>
                    <a:pt x="219" y="7621"/>
                  </a:cubicBezTo>
                  <a:cubicBezTo>
                    <a:pt x="344" y="7714"/>
                    <a:pt x="480" y="7756"/>
                    <a:pt x="605" y="7798"/>
                  </a:cubicBezTo>
                  <a:cubicBezTo>
                    <a:pt x="1132" y="7900"/>
                    <a:pt x="1682" y="7949"/>
                    <a:pt x="2234" y="7949"/>
                  </a:cubicBezTo>
                  <a:cubicBezTo>
                    <a:pt x="2414" y="7949"/>
                    <a:pt x="2594" y="7944"/>
                    <a:pt x="2774" y="7933"/>
                  </a:cubicBezTo>
                  <a:lnTo>
                    <a:pt x="6163" y="1019"/>
                  </a:lnTo>
                  <a:cubicBezTo>
                    <a:pt x="5381" y="634"/>
                    <a:pt x="4516" y="279"/>
                    <a:pt x="3692" y="60"/>
                  </a:cubicBezTo>
                  <a:cubicBezTo>
                    <a:pt x="3567" y="30"/>
                    <a:pt x="3446" y="1"/>
                    <a:pt x="3324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14"/>
            <p:cNvSpPr/>
            <p:nvPr/>
          </p:nvSpPr>
          <p:spPr>
            <a:xfrm>
              <a:off x="4680100" y="3730875"/>
              <a:ext cx="352000" cy="378425"/>
            </a:xfrm>
            <a:custGeom>
              <a:rect b="b" l="l" r="r" t="t"/>
              <a:pathLst>
                <a:path extrusionOk="0" h="15137" w="14080">
                  <a:moveTo>
                    <a:pt x="4819" y="0"/>
                  </a:moveTo>
                  <a:cubicBezTo>
                    <a:pt x="4078" y="42"/>
                    <a:pt x="3296" y="261"/>
                    <a:pt x="2733" y="782"/>
                  </a:cubicBezTo>
                  <a:cubicBezTo>
                    <a:pt x="2128" y="1387"/>
                    <a:pt x="1909" y="2263"/>
                    <a:pt x="1565" y="3045"/>
                  </a:cubicBezTo>
                  <a:cubicBezTo>
                    <a:pt x="1211" y="3994"/>
                    <a:pt x="522" y="4777"/>
                    <a:pt x="84" y="5694"/>
                  </a:cubicBezTo>
                  <a:cubicBezTo>
                    <a:pt x="1" y="5819"/>
                    <a:pt x="992" y="6560"/>
                    <a:pt x="1169" y="6654"/>
                  </a:cubicBezTo>
                  <a:cubicBezTo>
                    <a:pt x="1607" y="6914"/>
                    <a:pt x="2087" y="7081"/>
                    <a:pt x="2556" y="7217"/>
                  </a:cubicBezTo>
                  <a:cubicBezTo>
                    <a:pt x="2514" y="7217"/>
                    <a:pt x="2128" y="10512"/>
                    <a:pt x="2087" y="10867"/>
                  </a:cubicBezTo>
                  <a:cubicBezTo>
                    <a:pt x="1909" y="11993"/>
                    <a:pt x="1774" y="13119"/>
                    <a:pt x="1471" y="14298"/>
                  </a:cubicBezTo>
                  <a:cubicBezTo>
                    <a:pt x="3077" y="14944"/>
                    <a:pt x="4861" y="15122"/>
                    <a:pt x="6644" y="15122"/>
                  </a:cubicBezTo>
                  <a:cubicBezTo>
                    <a:pt x="6846" y="15131"/>
                    <a:pt x="7050" y="15136"/>
                    <a:pt x="7257" y="15136"/>
                  </a:cubicBezTo>
                  <a:cubicBezTo>
                    <a:pt x="7937" y="15136"/>
                    <a:pt x="8639" y="15080"/>
                    <a:pt x="9334" y="14944"/>
                  </a:cubicBezTo>
                  <a:cubicBezTo>
                    <a:pt x="9856" y="14819"/>
                    <a:pt x="10377" y="14684"/>
                    <a:pt x="10857" y="14423"/>
                  </a:cubicBezTo>
                  <a:cubicBezTo>
                    <a:pt x="11076" y="14339"/>
                    <a:pt x="11858" y="13901"/>
                    <a:pt x="11900" y="13641"/>
                  </a:cubicBezTo>
                  <a:cubicBezTo>
                    <a:pt x="11900" y="13641"/>
                    <a:pt x="11858" y="13599"/>
                    <a:pt x="11858" y="13557"/>
                  </a:cubicBezTo>
                  <a:cubicBezTo>
                    <a:pt x="10993" y="11868"/>
                    <a:pt x="10377" y="10126"/>
                    <a:pt x="9731" y="8301"/>
                  </a:cubicBezTo>
                  <a:cubicBezTo>
                    <a:pt x="9689" y="8166"/>
                    <a:pt x="9647" y="8041"/>
                    <a:pt x="9595" y="7905"/>
                  </a:cubicBezTo>
                  <a:cubicBezTo>
                    <a:pt x="9595" y="7780"/>
                    <a:pt x="9647" y="7696"/>
                    <a:pt x="9647" y="7561"/>
                  </a:cubicBezTo>
                  <a:cubicBezTo>
                    <a:pt x="9772" y="7039"/>
                    <a:pt x="9856" y="6518"/>
                    <a:pt x="10033" y="6038"/>
                  </a:cubicBezTo>
                  <a:cubicBezTo>
                    <a:pt x="10210" y="6435"/>
                    <a:pt x="10377" y="7175"/>
                    <a:pt x="10555" y="7561"/>
                  </a:cubicBezTo>
                  <a:cubicBezTo>
                    <a:pt x="11816" y="7123"/>
                    <a:pt x="12984" y="6560"/>
                    <a:pt x="13986" y="5653"/>
                  </a:cubicBezTo>
                  <a:cubicBezTo>
                    <a:pt x="14027" y="5611"/>
                    <a:pt x="14079" y="5559"/>
                    <a:pt x="14079" y="5475"/>
                  </a:cubicBezTo>
                  <a:cubicBezTo>
                    <a:pt x="14079" y="5434"/>
                    <a:pt x="14027" y="5434"/>
                    <a:pt x="14027" y="5392"/>
                  </a:cubicBezTo>
                  <a:cubicBezTo>
                    <a:pt x="13600" y="4516"/>
                    <a:pt x="13120" y="3734"/>
                    <a:pt x="12682" y="2910"/>
                  </a:cubicBezTo>
                  <a:cubicBezTo>
                    <a:pt x="12338" y="2222"/>
                    <a:pt x="12035" y="1439"/>
                    <a:pt x="11378" y="960"/>
                  </a:cubicBezTo>
                  <a:cubicBezTo>
                    <a:pt x="11034" y="699"/>
                    <a:pt x="10555" y="563"/>
                    <a:pt x="10169" y="438"/>
                  </a:cubicBezTo>
                  <a:cubicBezTo>
                    <a:pt x="10033" y="397"/>
                    <a:pt x="8771" y="84"/>
                    <a:pt x="8771" y="84"/>
                  </a:cubicBezTo>
                  <a:cubicBezTo>
                    <a:pt x="8427" y="824"/>
                    <a:pt x="7947" y="1523"/>
                    <a:pt x="7426" y="2128"/>
                  </a:cubicBezTo>
                  <a:cubicBezTo>
                    <a:pt x="7346" y="2217"/>
                    <a:pt x="6227" y="3051"/>
                    <a:pt x="6093" y="3051"/>
                  </a:cubicBezTo>
                  <a:cubicBezTo>
                    <a:pt x="6087" y="3051"/>
                    <a:pt x="6083" y="3049"/>
                    <a:pt x="6081" y="3045"/>
                  </a:cubicBezTo>
                  <a:cubicBezTo>
                    <a:pt x="5518" y="2128"/>
                    <a:pt x="5080" y="1085"/>
                    <a:pt x="4819" y="0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14"/>
            <p:cNvSpPr/>
            <p:nvPr/>
          </p:nvSpPr>
          <p:spPr>
            <a:xfrm>
              <a:off x="4748425" y="3471800"/>
              <a:ext cx="222675" cy="225775"/>
            </a:xfrm>
            <a:custGeom>
              <a:rect b="b" l="l" r="r" t="t"/>
              <a:pathLst>
                <a:path extrusionOk="0" h="9031" w="8907">
                  <a:moveTo>
                    <a:pt x="4729" y="0"/>
                  </a:moveTo>
                  <a:cubicBezTo>
                    <a:pt x="3986" y="0"/>
                    <a:pt x="3210" y="107"/>
                    <a:pt x="2566" y="373"/>
                  </a:cubicBezTo>
                  <a:cubicBezTo>
                    <a:pt x="1220" y="894"/>
                    <a:pt x="522" y="1979"/>
                    <a:pt x="344" y="3366"/>
                  </a:cubicBezTo>
                  <a:cubicBezTo>
                    <a:pt x="178" y="4669"/>
                    <a:pt x="0" y="6192"/>
                    <a:pt x="522" y="7454"/>
                  </a:cubicBezTo>
                  <a:cubicBezTo>
                    <a:pt x="1043" y="8538"/>
                    <a:pt x="2086" y="8757"/>
                    <a:pt x="3170" y="8935"/>
                  </a:cubicBezTo>
                  <a:cubicBezTo>
                    <a:pt x="3567" y="8998"/>
                    <a:pt x="3947" y="9031"/>
                    <a:pt x="4319" y="9031"/>
                  </a:cubicBezTo>
                  <a:cubicBezTo>
                    <a:pt x="5172" y="9031"/>
                    <a:pt x="5978" y="8860"/>
                    <a:pt x="6820" y="8497"/>
                  </a:cubicBezTo>
                  <a:cubicBezTo>
                    <a:pt x="7384" y="8278"/>
                    <a:pt x="7780" y="7892"/>
                    <a:pt x="8082" y="7454"/>
                  </a:cubicBezTo>
                  <a:cubicBezTo>
                    <a:pt x="8301" y="7016"/>
                    <a:pt x="8479" y="6536"/>
                    <a:pt x="8520" y="5973"/>
                  </a:cubicBezTo>
                  <a:cubicBezTo>
                    <a:pt x="8687" y="4190"/>
                    <a:pt x="8906" y="1238"/>
                    <a:pt x="6914" y="331"/>
                  </a:cubicBezTo>
                  <a:cubicBezTo>
                    <a:pt x="6560" y="154"/>
                    <a:pt x="6174" y="112"/>
                    <a:pt x="5778" y="70"/>
                  </a:cubicBezTo>
                  <a:cubicBezTo>
                    <a:pt x="5449" y="26"/>
                    <a:pt x="5093" y="0"/>
                    <a:pt x="4729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14"/>
            <p:cNvSpPr/>
            <p:nvPr/>
          </p:nvSpPr>
          <p:spPr>
            <a:xfrm>
              <a:off x="4716875" y="4056750"/>
              <a:ext cx="260725" cy="52550"/>
            </a:xfrm>
            <a:custGeom>
              <a:rect b="b" l="l" r="r" t="t"/>
              <a:pathLst>
                <a:path extrusionOk="0" h="2102" w="10429">
                  <a:moveTo>
                    <a:pt x="10126" y="1"/>
                  </a:moveTo>
                  <a:cubicBezTo>
                    <a:pt x="9605" y="303"/>
                    <a:pt x="9084" y="564"/>
                    <a:pt x="8562" y="825"/>
                  </a:cubicBezTo>
                  <a:cubicBezTo>
                    <a:pt x="7655" y="1179"/>
                    <a:pt x="6560" y="1263"/>
                    <a:pt x="5611" y="1304"/>
                  </a:cubicBezTo>
                  <a:cubicBezTo>
                    <a:pt x="5423" y="1313"/>
                    <a:pt x="5236" y="1317"/>
                    <a:pt x="5049" y="1317"/>
                  </a:cubicBezTo>
                  <a:cubicBezTo>
                    <a:pt x="3378" y="1317"/>
                    <a:pt x="1744" y="991"/>
                    <a:pt x="178" y="522"/>
                  </a:cubicBezTo>
                  <a:cubicBezTo>
                    <a:pt x="136" y="783"/>
                    <a:pt x="42" y="1002"/>
                    <a:pt x="0" y="1263"/>
                  </a:cubicBezTo>
                  <a:cubicBezTo>
                    <a:pt x="1606" y="1909"/>
                    <a:pt x="3390" y="2087"/>
                    <a:pt x="5173" y="2087"/>
                  </a:cubicBezTo>
                  <a:cubicBezTo>
                    <a:pt x="5375" y="2096"/>
                    <a:pt x="5579" y="2101"/>
                    <a:pt x="5786" y="2101"/>
                  </a:cubicBezTo>
                  <a:cubicBezTo>
                    <a:pt x="6466" y="2101"/>
                    <a:pt x="7168" y="2045"/>
                    <a:pt x="7863" y="1909"/>
                  </a:cubicBezTo>
                  <a:cubicBezTo>
                    <a:pt x="8385" y="1784"/>
                    <a:pt x="8906" y="1649"/>
                    <a:pt x="9386" y="1388"/>
                  </a:cubicBezTo>
                  <a:cubicBezTo>
                    <a:pt x="9605" y="1304"/>
                    <a:pt x="10387" y="866"/>
                    <a:pt x="10429" y="606"/>
                  </a:cubicBezTo>
                  <a:cubicBezTo>
                    <a:pt x="10429" y="606"/>
                    <a:pt x="10387" y="564"/>
                    <a:pt x="10387" y="522"/>
                  </a:cubicBezTo>
                  <a:cubicBezTo>
                    <a:pt x="10304" y="345"/>
                    <a:pt x="10210" y="178"/>
                    <a:pt x="10126" y="1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14"/>
            <p:cNvSpPr/>
            <p:nvPr/>
          </p:nvSpPr>
          <p:spPr>
            <a:xfrm>
              <a:off x="4680100" y="3855750"/>
              <a:ext cx="87900" cy="91275"/>
            </a:xfrm>
            <a:custGeom>
              <a:rect b="b" l="l" r="r" t="t"/>
              <a:pathLst>
                <a:path extrusionOk="0" h="3651" w="3516">
                  <a:moveTo>
                    <a:pt x="470" y="1"/>
                  </a:moveTo>
                  <a:cubicBezTo>
                    <a:pt x="303" y="220"/>
                    <a:pt x="168" y="439"/>
                    <a:pt x="84" y="699"/>
                  </a:cubicBezTo>
                  <a:cubicBezTo>
                    <a:pt x="1" y="824"/>
                    <a:pt x="992" y="1565"/>
                    <a:pt x="1169" y="1659"/>
                  </a:cubicBezTo>
                  <a:cubicBezTo>
                    <a:pt x="1607" y="1919"/>
                    <a:pt x="2087" y="2086"/>
                    <a:pt x="2556" y="2222"/>
                  </a:cubicBezTo>
                  <a:cubicBezTo>
                    <a:pt x="2514" y="2222"/>
                    <a:pt x="2431" y="2910"/>
                    <a:pt x="2347" y="3650"/>
                  </a:cubicBezTo>
                  <a:lnTo>
                    <a:pt x="3296" y="3650"/>
                  </a:lnTo>
                  <a:cubicBezTo>
                    <a:pt x="3390" y="3046"/>
                    <a:pt x="3474" y="2389"/>
                    <a:pt x="3515" y="1742"/>
                  </a:cubicBezTo>
                  <a:cubicBezTo>
                    <a:pt x="2431" y="1304"/>
                    <a:pt x="1388" y="741"/>
                    <a:pt x="470" y="1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14"/>
            <p:cNvSpPr/>
            <p:nvPr/>
          </p:nvSpPr>
          <p:spPr>
            <a:xfrm>
              <a:off x="4781000" y="3730875"/>
              <a:ext cx="141325" cy="104550"/>
            </a:xfrm>
            <a:custGeom>
              <a:rect b="b" l="l" r="r" t="t"/>
              <a:pathLst>
                <a:path extrusionOk="0" h="4182" w="5653">
                  <a:moveTo>
                    <a:pt x="783" y="0"/>
                  </a:moveTo>
                  <a:cubicBezTo>
                    <a:pt x="522" y="42"/>
                    <a:pt x="261" y="84"/>
                    <a:pt x="1" y="136"/>
                  </a:cubicBezTo>
                  <a:cubicBezTo>
                    <a:pt x="261" y="1606"/>
                    <a:pt x="1002" y="3004"/>
                    <a:pt x="1909" y="4172"/>
                  </a:cubicBezTo>
                  <a:cubicBezTo>
                    <a:pt x="1913" y="4178"/>
                    <a:pt x="1922" y="4182"/>
                    <a:pt x="1934" y="4182"/>
                  </a:cubicBezTo>
                  <a:cubicBezTo>
                    <a:pt x="2069" y="4182"/>
                    <a:pt x="2653" y="3782"/>
                    <a:pt x="2691" y="3734"/>
                  </a:cubicBezTo>
                  <a:cubicBezTo>
                    <a:pt x="3088" y="3473"/>
                    <a:pt x="3432" y="3171"/>
                    <a:pt x="3734" y="2868"/>
                  </a:cubicBezTo>
                  <a:cubicBezTo>
                    <a:pt x="4349" y="2263"/>
                    <a:pt x="4829" y="1606"/>
                    <a:pt x="5257" y="866"/>
                  </a:cubicBezTo>
                  <a:cubicBezTo>
                    <a:pt x="5392" y="699"/>
                    <a:pt x="5517" y="480"/>
                    <a:pt x="5653" y="303"/>
                  </a:cubicBezTo>
                  <a:cubicBezTo>
                    <a:pt x="5257" y="219"/>
                    <a:pt x="4735" y="84"/>
                    <a:pt x="4735" y="84"/>
                  </a:cubicBezTo>
                  <a:cubicBezTo>
                    <a:pt x="4391" y="824"/>
                    <a:pt x="3911" y="1523"/>
                    <a:pt x="3390" y="2128"/>
                  </a:cubicBezTo>
                  <a:cubicBezTo>
                    <a:pt x="3310" y="2217"/>
                    <a:pt x="2191" y="3051"/>
                    <a:pt x="2057" y="3051"/>
                  </a:cubicBezTo>
                  <a:cubicBezTo>
                    <a:pt x="2051" y="3051"/>
                    <a:pt x="2047" y="3049"/>
                    <a:pt x="2045" y="3045"/>
                  </a:cubicBezTo>
                  <a:cubicBezTo>
                    <a:pt x="1482" y="2128"/>
                    <a:pt x="1044" y="1085"/>
                    <a:pt x="783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14"/>
            <p:cNvSpPr/>
            <p:nvPr/>
          </p:nvSpPr>
          <p:spPr>
            <a:xfrm>
              <a:off x="4824550" y="3585400"/>
              <a:ext cx="26100" cy="26100"/>
            </a:xfrm>
            <a:custGeom>
              <a:rect b="b" l="l" r="r" t="t"/>
              <a:pathLst>
                <a:path extrusionOk="0" h="1044" w="1044">
                  <a:moveTo>
                    <a:pt x="386" y="0"/>
                  </a:moveTo>
                  <a:cubicBezTo>
                    <a:pt x="84" y="84"/>
                    <a:pt x="0" y="480"/>
                    <a:pt x="42" y="782"/>
                  </a:cubicBezTo>
                  <a:cubicBezTo>
                    <a:pt x="42" y="866"/>
                    <a:pt x="84" y="949"/>
                    <a:pt x="167" y="1001"/>
                  </a:cubicBezTo>
                  <a:cubicBezTo>
                    <a:pt x="219" y="1001"/>
                    <a:pt x="303" y="1043"/>
                    <a:pt x="344" y="1043"/>
                  </a:cubicBezTo>
                  <a:lnTo>
                    <a:pt x="428" y="1043"/>
                  </a:lnTo>
                  <a:cubicBezTo>
                    <a:pt x="522" y="1043"/>
                    <a:pt x="605" y="1043"/>
                    <a:pt x="647" y="1001"/>
                  </a:cubicBezTo>
                  <a:cubicBezTo>
                    <a:pt x="782" y="949"/>
                    <a:pt x="866" y="866"/>
                    <a:pt x="908" y="782"/>
                  </a:cubicBezTo>
                  <a:cubicBezTo>
                    <a:pt x="1043" y="522"/>
                    <a:pt x="782" y="0"/>
                    <a:pt x="480" y="0"/>
                  </a:cubicBezTo>
                  <a:close/>
                </a:path>
              </a:pathLst>
            </a:custGeom>
            <a:solidFill>
              <a:srgbClr val="DA8B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14"/>
            <p:cNvSpPr/>
            <p:nvPr/>
          </p:nvSpPr>
          <p:spPr>
            <a:xfrm>
              <a:off x="4786475" y="3582925"/>
              <a:ext cx="10975" cy="26225"/>
            </a:xfrm>
            <a:custGeom>
              <a:rect b="b" l="l" r="r" t="t"/>
              <a:pathLst>
                <a:path extrusionOk="0" h="1049" w="439">
                  <a:moveTo>
                    <a:pt x="238" y="1"/>
                  </a:moveTo>
                  <a:cubicBezTo>
                    <a:pt x="232" y="1"/>
                    <a:pt x="226" y="2"/>
                    <a:pt x="220" y="5"/>
                  </a:cubicBezTo>
                  <a:cubicBezTo>
                    <a:pt x="84" y="5"/>
                    <a:pt x="1" y="224"/>
                    <a:pt x="42" y="527"/>
                  </a:cubicBezTo>
                  <a:cubicBezTo>
                    <a:pt x="42" y="840"/>
                    <a:pt x="126" y="1048"/>
                    <a:pt x="261" y="1048"/>
                  </a:cubicBezTo>
                  <a:cubicBezTo>
                    <a:pt x="345" y="1048"/>
                    <a:pt x="439" y="787"/>
                    <a:pt x="439" y="485"/>
                  </a:cubicBezTo>
                  <a:cubicBezTo>
                    <a:pt x="390" y="243"/>
                    <a:pt x="315" y="1"/>
                    <a:pt x="238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14"/>
            <p:cNvSpPr/>
            <p:nvPr/>
          </p:nvSpPr>
          <p:spPr>
            <a:xfrm>
              <a:off x="4872250" y="3582000"/>
              <a:ext cx="10975" cy="26100"/>
            </a:xfrm>
            <a:custGeom>
              <a:rect b="b" l="l" r="r" t="t"/>
              <a:pathLst>
                <a:path extrusionOk="0" h="1044" w="439">
                  <a:moveTo>
                    <a:pt x="178" y="1"/>
                  </a:moveTo>
                  <a:cubicBezTo>
                    <a:pt x="84" y="1"/>
                    <a:pt x="1" y="220"/>
                    <a:pt x="1" y="522"/>
                  </a:cubicBezTo>
                  <a:cubicBezTo>
                    <a:pt x="1" y="824"/>
                    <a:pt x="136" y="1043"/>
                    <a:pt x="220" y="1043"/>
                  </a:cubicBezTo>
                  <a:cubicBezTo>
                    <a:pt x="345" y="1043"/>
                    <a:pt x="439" y="783"/>
                    <a:pt x="397" y="522"/>
                  </a:cubicBezTo>
                  <a:cubicBezTo>
                    <a:pt x="397" y="220"/>
                    <a:pt x="303" y="1"/>
                    <a:pt x="178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14"/>
            <p:cNvSpPr/>
            <p:nvPr/>
          </p:nvSpPr>
          <p:spPr>
            <a:xfrm>
              <a:off x="4767975" y="3540025"/>
              <a:ext cx="34700" cy="17500"/>
            </a:xfrm>
            <a:custGeom>
              <a:rect b="b" l="l" r="r" t="t"/>
              <a:pathLst>
                <a:path extrusionOk="0" h="700" w="1388">
                  <a:moveTo>
                    <a:pt x="902" y="1"/>
                  </a:moveTo>
                  <a:cubicBezTo>
                    <a:pt x="793" y="1"/>
                    <a:pt x="673" y="11"/>
                    <a:pt x="563" y="32"/>
                  </a:cubicBezTo>
                  <a:cubicBezTo>
                    <a:pt x="344" y="115"/>
                    <a:pt x="178" y="293"/>
                    <a:pt x="84" y="418"/>
                  </a:cubicBezTo>
                  <a:cubicBezTo>
                    <a:pt x="0" y="553"/>
                    <a:pt x="0" y="637"/>
                    <a:pt x="42" y="679"/>
                  </a:cubicBezTo>
                  <a:cubicBezTo>
                    <a:pt x="54" y="693"/>
                    <a:pt x="69" y="699"/>
                    <a:pt x="88" y="699"/>
                  </a:cubicBezTo>
                  <a:cubicBezTo>
                    <a:pt x="138" y="699"/>
                    <a:pt x="212" y="655"/>
                    <a:pt x="303" y="595"/>
                  </a:cubicBezTo>
                  <a:cubicBezTo>
                    <a:pt x="397" y="553"/>
                    <a:pt x="522" y="470"/>
                    <a:pt x="699" y="418"/>
                  </a:cubicBezTo>
                  <a:cubicBezTo>
                    <a:pt x="866" y="376"/>
                    <a:pt x="1001" y="334"/>
                    <a:pt x="1127" y="334"/>
                  </a:cubicBezTo>
                  <a:cubicBezTo>
                    <a:pt x="1262" y="293"/>
                    <a:pt x="1346" y="293"/>
                    <a:pt x="1346" y="209"/>
                  </a:cubicBezTo>
                  <a:cubicBezTo>
                    <a:pt x="1387" y="157"/>
                    <a:pt x="1304" y="74"/>
                    <a:pt x="1179" y="32"/>
                  </a:cubicBezTo>
                  <a:cubicBezTo>
                    <a:pt x="1111" y="11"/>
                    <a:pt x="1012" y="1"/>
                    <a:pt x="902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14"/>
            <p:cNvSpPr/>
            <p:nvPr/>
          </p:nvSpPr>
          <p:spPr>
            <a:xfrm>
              <a:off x="4863650" y="3534650"/>
              <a:ext cx="36775" cy="18625"/>
            </a:xfrm>
            <a:custGeom>
              <a:rect b="b" l="l" r="r" t="t"/>
              <a:pathLst>
                <a:path extrusionOk="0" h="745" w="1471">
                  <a:moveTo>
                    <a:pt x="466" y="1"/>
                  </a:moveTo>
                  <a:cubicBezTo>
                    <a:pt x="374" y="1"/>
                    <a:pt x="289" y="11"/>
                    <a:pt x="220" y="28"/>
                  </a:cubicBezTo>
                  <a:cubicBezTo>
                    <a:pt x="42" y="70"/>
                    <a:pt x="1" y="111"/>
                    <a:pt x="1" y="205"/>
                  </a:cubicBezTo>
                  <a:cubicBezTo>
                    <a:pt x="1" y="247"/>
                    <a:pt x="84" y="247"/>
                    <a:pt x="220" y="289"/>
                  </a:cubicBezTo>
                  <a:cubicBezTo>
                    <a:pt x="345" y="330"/>
                    <a:pt x="522" y="372"/>
                    <a:pt x="741" y="424"/>
                  </a:cubicBezTo>
                  <a:cubicBezTo>
                    <a:pt x="1033" y="566"/>
                    <a:pt x="1295" y="745"/>
                    <a:pt x="1419" y="745"/>
                  </a:cubicBezTo>
                  <a:cubicBezTo>
                    <a:pt x="1441" y="745"/>
                    <a:pt x="1458" y="739"/>
                    <a:pt x="1471" y="727"/>
                  </a:cubicBezTo>
                  <a:cubicBezTo>
                    <a:pt x="1471" y="685"/>
                    <a:pt x="1471" y="549"/>
                    <a:pt x="1346" y="466"/>
                  </a:cubicBezTo>
                  <a:cubicBezTo>
                    <a:pt x="1262" y="330"/>
                    <a:pt x="1085" y="164"/>
                    <a:pt x="866" y="70"/>
                  </a:cubicBezTo>
                  <a:cubicBezTo>
                    <a:pt x="738" y="21"/>
                    <a:pt x="595" y="1"/>
                    <a:pt x="466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14"/>
            <p:cNvSpPr/>
            <p:nvPr/>
          </p:nvSpPr>
          <p:spPr>
            <a:xfrm>
              <a:off x="4822200" y="3584000"/>
              <a:ext cx="14375" cy="27500"/>
            </a:xfrm>
            <a:custGeom>
              <a:rect b="b" l="l" r="r" t="t"/>
              <a:pathLst>
                <a:path extrusionOk="0" h="1100" w="575">
                  <a:moveTo>
                    <a:pt x="505" y="0"/>
                  </a:moveTo>
                  <a:cubicBezTo>
                    <a:pt x="467" y="0"/>
                    <a:pt x="414" y="12"/>
                    <a:pt x="355" y="56"/>
                  </a:cubicBezTo>
                  <a:cubicBezTo>
                    <a:pt x="219" y="140"/>
                    <a:pt x="94" y="275"/>
                    <a:pt x="53" y="484"/>
                  </a:cubicBezTo>
                  <a:cubicBezTo>
                    <a:pt x="0" y="661"/>
                    <a:pt x="94" y="880"/>
                    <a:pt x="178" y="963"/>
                  </a:cubicBezTo>
                  <a:cubicBezTo>
                    <a:pt x="261" y="1057"/>
                    <a:pt x="355" y="1099"/>
                    <a:pt x="355" y="1099"/>
                  </a:cubicBezTo>
                  <a:cubicBezTo>
                    <a:pt x="355" y="1057"/>
                    <a:pt x="313" y="1005"/>
                    <a:pt x="261" y="922"/>
                  </a:cubicBezTo>
                  <a:cubicBezTo>
                    <a:pt x="219" y="797"/>
                    <a:pt x="178" y="661"/>
                    <a:pt x="219" y="484"/>
                  </a:cubicBezTo>
                  <a:cubicBezTo>
                    <a:pt x="261" y="359"/>
                    <a:pt x="355" y="223"/>
                    <a:pt x="438" y="140"/>
                  </a:cubicBezTo>
                  <a:cubicBezTo>
                    <a:pt x="480" y="56"/>
                    <a:pt x="574" y="15"/>
                    <a:pt x="574" y="15"/>
                  </a:cubicBezTo>
                  <a:cubicBezTo>
                    <a:pt x="574" y="15"/>
                    <a:pt x="548" y="0"/>
                    <a:pt x="505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14"/>
            <p:cNvSpPr/>
            <p:nvPr/>
          </p:nvSpPr>
          <p:spPr>
            <a:xfrm>
              <a:off x="4837575" y="3604175"/>
              <a:ext cx="9675" cy="5525"/>
            </a:xfrm>
            <a:custGeom>
              <a:rect b="b" l="l" r="r" t="t"/>
              <a:pathLst>
                <a:path extrusionOk="0" h="221" w="387">
                  <a:moveTo>
                    <a:pt x="260" y="0"/>
                  </a:moveTo>
                  <a:cubicBezTo>
                    <a:pt x="228" y="0"/>
                    <a:pt x="194" y="10"/>
                    <a:pt x="168" y="31"/>
                  </a:cubicBezTo>
                  <a:cubicBezTo>
                    <a:pt x="84" y="73"/>
                    <a:pt x="1" y="156"/>
                    <a:pt x="42" y="198"/>
                  </a:cubicBezTo>
                  <a:cubicBezTo>
                    <a:pt x="42" y="214"/>
                    <a:pt x="50" y="220"/>
                    <a:pt x="63" y="220"/>
                  </a:cubicBezTo>
                  <a:cubicBezTo>
                    <a:pt x="93" y="220"/>
                    <a:pt x="154" y="186"/>
                    <a:pt x="220" y="156"/>
                  </a:cubicBezTo>
                  <a:cubicBezTo>
                    <a:pt x="303" y="115"/>
                    <a:pt x="387" y="73"/>
                    <a:pt x="345" y="31"/>
                  </a:cubicBezTo>
                  <a:cubicBezTo>
                    <a:pt x="324" y="10"/>
                    <a:pt x="293" y="0"/>
                    <a:pt x="260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14"/>
            <p:cNvSpPr/>
            <p:nvPr/>
          </p:nvSpPr>
          <p:spPr>
            <a:xfrm>
              <a:off x="4825600" y="3612500"/>
              <a:ext cx="31550" cy="14375"/>
            </a:xfrm>
            <a:custGeom>
              <a:rect b="b" l="l" r="r" t="t"/>
              <a:pathLst>
                <a:path extrusionOk="0" h="575" w="1262">
                  <a:moveTo>
                    <a:pt x="1220" y="1"/>
                  </a:moveTo>
                  <a:cubicBezTo>
                    <a:pt x="1168" y="1"/>
                    <a:pt x="1168" y="84"/>
                    <a:pt x="1085" y="178"/>
                  </a:cubicBezTo>
                  <a:cubicBezTo>
                    <a:pt x="1001" y="261"/>
                    <a:pt x="866" y="387"/>
                    <a:pt x="647" y="439"/>
                  </a:cubicBezTo>
                  <a:cubicBezTo>
                    <a:pt x="617" y="446"/>
                    <a:pt x="588" y="449"/>
                    <a:pt x="559" y="449"/>
                  </a:cubicBezTo>
                  <a:cubicBezTo>
                    <a:pt x="421" y="449"/>
                    <a:pt x="288" y="379"/>
                    <a:pt x="219" y="345"/>
                  </a:cubicBezTo>
                  <a:cubicBezTo>
                    <a:pt x="83" y="261"/>
                    <a:pt x="42" y="220"/>
                    <a:pt x="0" y="220"/>
                  </a:cubicBezTo>
                  <a:cubicBezTo>
                    <a:pt x="0" y="220"/>
                    <a:pt x="0" y="345"/>
                    <a:pt x="125" y="439"/>
                  </a:cubicBezTo>
                  <a:cubicBezTo>
                    <a:pt x="236" y="507"/>
                    <a:pt x="402" y="575"/>
                    <a:pt x="579" y="575"/>
                  </a:cubicBezTo>
                  <a:cubicBezTo>
                    <a:pt x="618" y="575"/>
                    <a:pt x="659" y="572"/>
                    <a:pt x="699" y="564"/>
                  </a:cubicBezTo>
                  <a:cubicBezTo>
                    <a:pt x="959" y="522"/>
                    <a:pt x="1085" y="387"/>
                    <a:pt x="1168" y="261"/>
                  </a:cubicBezTo>
                  <a:cubicBezTo>
                    <a:pt x="1262" y="84"/>
                    <a:pt x="1220" y="1"/>
                    <a:pt x="1220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14"/>
            <p:cNvSpPr/>
            <p:nvPr/>
          </p:nvSpPr>
          <p:spPr>
            <a:xfrm>
              <a:off x="4770050" y="3613550"/>
              <a:ext cx="46950" cy="30525"/>
            </a:xfrm>
            <a:custGeom>
              <a:rect b="b" l="l" r="r" t="t"/>
              <a:pathLst>
                <a:path extrusionOk="0" h="1221" w="1878">
                  <a:moveTo>
                    <a:pt x="1002" y="0"/>
                  </a:moveTo>
                  <a:cubicBezTo>
                    <a:pt x="877" y="0"/>
                    <a:pt x="741" y="0"/>
                    <a:pt x="616" y="42"/>
                  </a:cubicBezTo>
                  <a:cubicBezTo>
                    <a:pt x="136" y="178"/>
                    <a:pt x="1" y="699"/>
                    <a:pt x="439" y="1043"/>
                  </a:cubicBezTo>
                  <a:cubicBezTo>
                    <a:pt x="574" y="1127"/>
                    <a:pt x="783" y="1221"/>
                    <a:pt x="960" y="1221"/>
                  </a:cubicBezTo>
                  <a:cubicBezTo>
                    <a:pt x="1263" y="1221"/>
                    <a:pt x="1565" y="1085"/>
                    <a:pt x="1742" y="866"/>
                  </a:cubicBezTo>
                  <a:cubicBezTo>
                    <a:pt x="1878" y="605"/>
                    <a:pt x="1878" y="438"/>
                    <a:pt x="1784" y="303"/>
                  </a:cubicBezTo>
                  <a:cubicBezTo>
                    <a:pt x="1617" y="84"/>
                    <a:pt x="1304" y="0"/>
                    <a:pt x="1002" y="0"/>
                  </a:cubicBezTo>
                  <a:close/>
                </a:path>
              </a:pathLst>
            </a:custGeom>
            <a:solidFill>
              <a:srgbClr val="DE96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14"/>
            <p:cNvSpPr/>
            <p:nvPr/>
          </p:nvSpPr>
          <p:spPr>
            <a:xfrm>
              <a:off x="4861300" y="3613550"/>
              <a:ext cx="46950" cy="30525"/>
            </a:xfrm>
            <a:custGeom>
              <a:rect b="b" l="l" r="r" t="t"/>
              <a:pathLst>
                <a:path extrusionOk="0" h="1221" w="1878">
                  <a:moveTo>
                    <a:pt x="877" y="0"/>
                  </a:moveTo>
                  <a:cubicBezTo>
                    <a:pt x="574" y="0"/>
                    <a:pt x="261" y="84"/>
                    <a:pt x="136" y="303"/>
                  </a:cubicBezTo>
                  <a:cubicBezTo>
                    <a:pt x="1" y="438"/>
                    <a:pt x="1" y="605"/>
                    <a:pt x="178" y="866"/>
                  </a:cubicBezTo>
                  <a:cubicBezTo>
                    <a:pt x="314" y="1085"/>
                    <a:pt x="658" y="1221"/>
                    <a:pt x="918" y="1221"/>
                  </a:cubicBezTo>
                  <a:cubicBezTo>
                    <a:pt x="1137" y="1221"/>
                    <a:pt x="1304" y="1127"/>
                    <a:pt x="1440" y="1043"/>
                  </a:cubicBezTo>
                  <a:cubicBezTo>
                    <a:pt x="1878" y="699"/>
                    <a:pt x="1784" y="178"/>
                    <a:pt x="1263" y="42"/>
                  </a:cubicBezTo>
                  <a:cubicBezTo>
                    <a:pt x="1179" y="0"/>
                    <a:pt x="1002" y="0"/>
                    <a:pt x="877" y="0"/>
                  </a:cubicBezTo>
                  <a:close/>
                </a:path>
              </a:pathLst>
            </a:custGeom>
            <a:solidFill>
              <a:srgbClr val="DE96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14"/>
            <p:cNvSpPr/>
            <p:nvPr/>
          </p:nvSpPr>
          <p:spPr>
            <a:xfrm>
              <a:off x="4936400" y="3847150"/>
              <a:ext cx="95700" cy="72750"/>
            </a:xfrm>
            <a:custGeom>
              <a:rect b="b" l="l" r="r" t="t"/>
              <a:pathLst>
                <a:path extrusionOk="0" h="2910" w="3828">
                  <a:moveTo>
                    <a:pt x="3389" y="0"/>
                  </a:moveTo>
                  <a:cubicBezTo>
                    <a:pt x="2472" y="960"/>
                    <a:pt x="1304" y="1690"/>
                    <a:pt x="0" y="2086"/>
                  </a:cubicBezTo>
                  <a:cubicBezTo>
                    <a:pt x="84" y="2388"/>
                    <a:pt x="219" y="2691"/>
                    <a:pt x="303" y="2910"/>
                  </a:cubicBezTo>
                  <a:cubicBezTo>
                    <a:pt x="1564" y="2472"/>
                    <a:pt x="2732" y="1909"/>
                    <a:pt x="3734" y="1002"/>
                  </a:cubicBezTo>
                  <a:cubicBezTo>
                    <a:pt x="3775" y="960"/>
                    <a:pt x="3827" y="908"/>
                    <a:pt x="3827" y="824"/>
                  </a:cubicBezTo>
                  <a:cubicBezTo>
                    <a:pt x="3827" y="783"/>
                    <a:pt x="3775" y="783"/>
                    <a:pt x="3775" y="741"/>
                  </a:cubicBezTo>
                  <a:cubicBezTo>
                    <a:pt x="3650" y="480"/>
                    <a:pt x="3515" y="219"/>
                    <a:pt x="3389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14"/>
            <p:cNvSpPr/>
            <p:nvPr/>
          </p:nvSpPr>
          <p:spPr>
            <a:xfrm>
              <a:off x="4781000" y="3713400"/>
              <a:ext cx="40175" cy="75275"/>
            </a:xfrm>
            <a:custGeom>
              <a:rect b="b" l="l" r="r" t="t"/>
              <a:pathLst>
                <a:path extrusionOk="0" h="3011" w="1607">
                  <a:moveTo>
                    <a:pt x="1565" y="1"/>
                  </a:moveTo>
                  <a:cubicBezTo>
                    <a:pt x="1346" y="53"/>
                    <a:pt x="1179" y="136"/>
                    <a:pt x="1044" y="261"/>
                  </a:cubicBezTo>
                  <a:cubicBezTo>
                    <a:pt x="220" y="918"/>
                    <a:pt x="1" y="1919"/>
                    <a:pt x="303" y="2921"/>
                  </a:cubicBezTo>
                  <a:cubicBezTo>
                    <a:pt x="319" y="2984"/>
                    <a:pt x="366" y="3011"/>
                    <a:pt x="416" y="3011"/>
                  </a:cubicBezTo>
                  <a:cubicBezTo>
                    <a:pt x="499" y="3011"/>
                    <a:pt x="590" y="2937"/>
                    <a:pt x="564" y="2827"/>
                  </a:cubicBezTo>
                  <a:cubicBezTo>
                    <a:pt x="303" y="2003"/>
                    <a:pt x="480" y="1179"/>
                    <a:pt x="1085" y="574"/>
                  </a:cubicBezTo>
                  <a:cubicBezTo>
                    <a:pt x="1221" y="439"/>
                    <a:pt x="1388" y="313"/>
                    <a:pt x="1607" y="261"/>
                  </a:cubicBezTo>
                  <a:cubicBezTo>
                    <a:pt x="1565" y="178"/>
                    <a:pt x="1565" y="94"/>
                    <a:pt x="1565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14"/>
            <p:cNvSpPr/>
            <p:nvPr/>
          </p:nvSpPr>
          <p:spPr>
            <a:xfrm>
              <a:off x="4891800" y="3716800"/>
              <a:ext cx="27150" cy="81725"/>
            </a:xfrm>
            <a:custGeom>
              <a:rect b="b" l="l" r="r" t="t"/>
              <a:pathLst>
                <a:path extrusionOk="0" h="3269" w="1086">
                  <a:moveTo>
                    <a:pt x="178" y="0"/>
                  </a:moveTo>
                  <a:cubicBezTo>
                    <a:pt x="178" y="84"/>
                    <a:pt x="136" y="177"/>
                    <a:pt x="84" y="219"/>
                  </a:cubicBezTo>
                  <a:cubicBezTo>
                    <a:pt x="43" y="219"/>
                    <a:pt x="43" y="261"/>
                    <a:pt x="1" y="261"/>
                  </a:cubicBezTo>
                  <a:cubicBezTo>
                    <a:pt x="136" y="303"/>
                    <a:pt x="220" y="386"/>
                    <a:pt x="303" y="480"/>
                  </a:cubicBezTo>
                  <a:cubicBezTo>
                    <a:pt x="960" y="1126"/>
                    <a:pt x="658" y="2430"/>
                    <a:pt x="178" y="3087"/>
                  </a:cubicBezTo>
                  <a:cubicBezTo>
                    <a:pt x="112" y="3175"/>
                    <a:pt x="201" y="3269"/>
                    <a:pt x="307" y="3269"/>
                  </a:cubicBezTo>
                  <a:cubicBezTo>
                    <a:pt x="352" y="3269"/>
                    <a:pt x="399" y="3252"/>
                    <a:pt x="439" y="3212"/>
                  </a:cubicBezTo>
                  <a:cubicBezTo>
                    <a:pt x="960" y="2430"/>
                    <a:pt x="1085" y="1429"/>
                    <a:pt x="700" y="563"/>
                  </a:cubicBezTo>
                  <a:cubicBezTo>
                    <a:pt x="564" y="303"/>
                    <a:pt x="397" y="125"/>
                    <a:pt x="178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14"/>
            <p:cNvSpPr/>
            <p:nvPr/>
          </p:nvSpPr>
          <p:spPr>
            <a:xfrm>
              <a:off x="4719225" y="3772050"/>
              <a:ext cx="204150" cy="260750"/>
            </a:xfrm>
            <a:custGeom>
              <a:rect b="b" l="l" r="r" t="t"/>
              <a:pathLst>
                <a:path extrusionOk="0" h="10430" w="8166">
                  <a:moveTo>
                    <a:pt x="0" y="1"/>
                  </a:moveTo>
                  <a:lnTo>
                    <a:pt x="125" y="10429"/>
                  </a:lnTo>
                  <a:lnTo>
                    <a:pt x="7863" y="10429"/>
                  </a:lnTo>
                  <a:lnTo>
                    <a:pt x="8166" y="1"/>
                  </a:lnTo>
                  <a:close/>
                </a:path>
              </a:pathLst>
            </a:custGeom>
            <a:solidFill>
              <a:srgbClr val="86C7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14"/>
            <p:cNvSpPr/>
            <p:nvPr/>
          </p:nvSpPr>
          <p:spPr>
            <a:xfrm>
              <a:off x="4693150" y="3921975"/>
              <a:ext cx="174700" cy="91700"/>
            </a:xfrm>
            <a:custGeom>
              <a:rect b="b" l="l" r="r" t="t"/>
              <a:pathLst>
                <a:path extrusionOk="0" h="3668" w="6988">
                  <a:moveTo>
                    <a:pt x="6383" y="0"/>
                  </a:moveTo>
                  <a:cubicBezTo>
                    <a:pt x="5298" y="52"/>
                    <a:pt x="4213" y="94"/>
                    <a:pt x="3129" y="219"/>
                  </a:cubicBezTo>
                  <a:cubicBezTo>
                    <a:pt x="2910" y="261"/>
                    <a:pt x="0" y="616"/>
                    <a:pt x="42" y="741"/>
                  </a:cubicBezTo>
                  <a:lnTo>
                    <a:pt x="386" y="3650"/>
                  </a:lnTo>
                  <a:cubicBezTo>
                    <a:pt x="548" y="3662"/>
                    <a:pt x="710" y="3668"/>
                    <a:pt x="872" y="3668"/>
                  </a:cubicBezTo>
                  <a:cubicBezTo>
                    <a:pt x="2013" y="3668"/>
                    <a:pt x="3145" y="3392"/>
                    <a:pt x="4213" y="3045"/>
                  </a:cubicBezTo>
                  <a:cubicBezTo>
                    <a:pt x="4693" y="2868"/>
                    <a:pt x="5162" y="2701"/>
                    <a:pt x="5642" y="2482"/>
                  </a:cubicBezTo>
                  <a:cubicBezTo>
                    <a:pt x="5778" y="2399"/>
                    <a:pt x="6987" y="1877"/>
                    <a:pt x="6946" y="1784"/>
                  </a:cubicBezTo>
                  <a:cubicBezTo>
                    <a:pt x="6862" y="1179"/>
                    <a:pt x="6643" y="522"/>
                    <a:pt x="6383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14"/>
            <p:cNvSpPr/>
            <p:nvPr/>
          </p:nvSpPr>
          <p:spPr>
            <a:xfrm>
              <a:off x="4832100" y="3895900"/>
              <a:ext cx="93375" cy="83725"/>
            </a:xfrm>
            <a:custGeom>
              <a:rect b="b" l="l" r="r" t="t"/>
              <a:pathLst>
                <a:path extrusionOk="0" h="3349" w="3735">
                  <a:moveTo>
                    <a:pt x="2431" y="0"/>
                  </a:moveTo>
                  <a:cubicBezTo>
                    <a:pt x="2431" y="0"/>
                    <a:pt x="2389" y="0"/>
                    <a:pt x="2389" y="53"/>
                  </a:cubicBezTo>
                  <a:cubicBezTo>
                    <a:pt x="1951" y="261"/>
                    <a:pt x="1607" y="616"/>
                    <a:pt x="1169" y="835"/>
                  </a:cubicBezTo>
                  <a:cubicBezTo>
                    <a:pt x="825" y="1002"/>
                    <a:pt x="387" y="1095"/>
                    <a:pt x="1" y="1095"/>
                  </a:cubicBezTo>
                  <a:lnTo>
                    <a:pt x="126" y="3348"/>
                  </a:lnTo>
                  <a:cubicBezTo>
                    <a:pt x="522" y="3306"/>
                    <a:pt x="908" y="3129"/>
                    <a:pt x="1263" y="3004"/>
                  </a:cubicBezTo>
                  <a:cubicBezTo>
                    <a:pt x="1523" y="2868"/>
                    <a:pt x="1826" y="2743"/>
                    <a:pt x="2128" y="2701"/>
                  </a:cubicBezTo>
                  <a:cubicBezTo>
                    <a:pt x="2187" y="2688"/>
                    <a:pt x="2251" y="2683"/>
                    <a:pt x="2314" y="2683"/>
                  </a:cubicBezTo>
                  <a:cubicBezTo>
                    <a:pt x="2441" y="2683"/>
                    <a:pt x="2566" y="2701"/>
                    <a:pt x="2650" y="2701"/>
                  </a:cubicBezTo>
                  <a:cubicBezTo>
                    <a:pt x="2738" y="2722"/>
                    <a:pt x="2814" y="2733"/>
                    <a:pt x="2889" y="2733"/>
                  </a:cubicBezTo>
                  <a:cubicBezTo>
                    <a:pt x="2965" y="2733"/>
                    <a:pt x="3041" y="2722"/>
                    <a:pt x="3129" y="2701"/>
                  </a:cubicBezTo>
                  <a:lnTo>
                    <a:pt x="3171" y="2701"/>
                  </a:lnTo>
                  <a:cubicBezTo>
                    <a:pt x="3213" y="2660"/>
                    <a:pt x="3213" y="2608"/>
                    <a:pt x="3171" y="2566"/>
                  </a:cubicBezTo>
                  <a:cubicBezTo>
                    <a:pt x="3171" y="2566"/>
                    <a:pt x="3129" y="2524"/>
                    <a:pt x="3088" y="2524"/>
                  </a:cubicBezTo>
                  <a:cubicBezTo>
                    <a:pt x="2785" y="2347"/>
                    <a:pt x="2431" y="2263"/>
                    <a:pt x="2086" y="2222"/>
                  </a:cubicBezTo>
                  <a:cubicBezTo>
                    <a:pt x="2566" y="2180"/>
                    <a:pt x="3046" y="2180"/>
                    <a:pt x="3515" y="2180"/>
                  </a:cubicBezTo>
                  <a:lnTo>
                    <a:pt x="3651" y="2180"/>
                  </a:lnTo>
                  <a:cubicBezTo>
                    <a:pt x="3651" y="2138"/>
                    <a:pt x="3692" y="2086"/>
                    <a:pt x="3692" y="2086"/>
                  </a:cubicBezTo>
                  <a:cubicBezTo>
                    <a:pt x="3692" y="2003"/>
                    <a:pt x="3651" y="2003"/>
                    <a:pt x="3609" y="1961"/>
                  </a:cubicBezTo>
                  <a:cubicBezTo>
                    <a:pt x="3171" y="1742"/>
                    <a:pt x="2566" y="1784"/>
                    <a:pt x="2086" y="1742"/>
                  </a:cubicBezTo>
                  <a:cubicBezTo>
                    <a:pt x="2389" y="1742"/>
                    <a:pt x="2650" y="1700"/>
                    <a:pt x="2910" y="1659"/>
                  </a:cubicBezTo>
                  <a:cubicBezTo>
                    <a:pt x="3171" y="1617"/>
                    <a:pt x="3473" y="1617"/>
                    <a:pt x="3692" y="1481"/>
                  </a:cubicBezTo>
                  <a:lnTo>
                    <a:pt x="3734" y="1481"/>
                  </a:lnTo>
                  <a:lnTo>
                    <a:pt x="3734" y="1398"/>
                  </a:lnTo>
                  <a:cubicBezTo>
                    <a:pt x="3692" y="1398"/>
                    <a:pt x="3692" y="1356"/>
                    <a:pt x="3651" y="1356"/>
                  </a:cubicBezTo>
                  <a:cubicBezTo>
                    <a:pt x="3567" y="1304"/>
                    <a:pt x="3473" y="1304"/>
                    <a:pt x="3390" y="1304"/>
                  </a:cubicBezTo>
                  <a:cubicBezTo>
                    <a:pt x="3051" y="1275"/>
                    <a:pt x="2712" y="1245"/>
                    <a:pt x="2372" y="1245"/>
                  </a:cubicBezTo>
                  <a:cubicBezTo>
                    <a:pt x="2232" y="1245"/>
                    <a:pt x="2091" y="1250"/>
                    <a:pt x="1951" y="1262"/>
                  </a:cubicBezTo>
                  <a:cubicBezTo>
                    <a:pt x="2212" y="1221"/>
                    <a:pt x="2472" y="1137"/>
                    <a:pt x="2733" y="1095"/>
                  </a:cubicBezTo>
                  <a:cubicBezTo>
                    <a:pt x="2952" y="1043"/>
                    <a:pt x="3213" y="1043"/>
                    <a:pt x="3390" y="918"/>
                  </a:cubicBezTo>
                  <a:cubicBezTo>
                    <a:pt x="3432" y="918"/>
                    <a:pt x="3473" y="876"/>
                    <a:pt x="3473" y="835"/>
                  </a:cubicBezTo>
                  <a:cubicBezTo>
                    <a:pt x="3432" y="783"/>
                    <a:pt x="3390" y="783"/>
                    <a:pt x="3348" y="741"/>
                  </a:cubicBezTo>
                  <a:cubicBezTo>
                    <a:pt x="3275" y="727"/>
                    <a:pt x="3193" y="722"/>
                    <a:pt x="3108" y="722"/>
                  </a:cubicBezTo>
                  <a:cubicBezTo>
                    <a:pt x="2937" y="722"/>
                    <a:pt x="2754" y="741"/>
                    <a:pt x="2608" y="741"/>
                  </a:cubicBezTo>
                  <a:cubicBezTo>
                    <a:pt x="2347" y="783"/>
                    <a:pt x="2086" y="835"/>
                    <a:pt x="1826" y="960"/>
                  </a:cubicBezTo>
                  <a:cubicBezTo>
                    <a:pt x="2045" y="741"/>
                    <a:pt x="2264" y="522"/>
                    <a:pt x="2431" y="313"/>
                  </a:cubicBezTo>
                  <a:cubicBezTo>
                    <a:pt x="2472" y="219"/>
                    <a:pt x="2608" y="0"/>
                    <a:pt x="2431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14"/>
            <p:cNvSpPr/>
            <p:nvPr/>
          </p:nvSpPr>
          <p:spPr>
            <a:xfrm>
              <a:off x="4754925" y="3822125"/>
              <a:ext cx="127250" cy="27125"/>
            </a:xfrm>
            <a:custGeom>
              <a:rect b="b" l="l" r="r" t="t"/>
              <a:pathLst>
                <a:path extrusionOk="0" h="1085" w="5090">
                  <a:moveTo>
                    <a:pt x="5090" y="0"/>
                  </a:moveTo>
                  <a:cubicBezTo>
                    <a:pt x="4240" y="21"/>
                    <a:pt x="3393" y="21"/>
                    <a:pt x="2545" y="21"/>
                  </a:cubicBezTo>
                  <a:cubicBezTo>
                    <a:pt x="1698" y="21"/>
                    <a:pt x="851" y="21"/>
                    <a:pt x="1" y="42"/>
                  </a:cubicBezTo>
                  <a:lnTo>
                    <a:pt x="1" y="1085"/>
                  </a:lnTo>
                  <a:lnTo>
                    <a:pt x="84" y="1085"/>
                  </a:lnTo>
                  <a:cubicBezTo>
                    <a:pt x="1742" y="1085"/>
                    <a:pt x="3390" y="1043"/>
                    <a:pt x="5038" y="1001"/>
                  </a:cubicBezTo>
                  <a:lnTo>
                    <a:pt x="5090" y="960"/>
                  </a:lnTo>
                  <a:lnTo>
                    <a:pt x="50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14"/>
            <p:cNvSpPr/>
            <p:nvPr/>
          </p:nvSpPr>
          <p:spPr>
            <a:xfrm>
              <a:off x="4840700" y="3470150"/>
              <a:ext cx="3425" cy="3425"/>
            </a:xfrm>
            <a:custGeom>
              <a:rect b="b" l="l" r="r" t="t"/>
              <a:pathLst>
                <a:path extrusionOk="0" h="137" w="137">
                  <a:moveTo>
                    <a:pt x="43" y="1"/>
                  </a:moveTo>
                  <a:cubicBezTo>
                    <a:pt x="43" y="43"/>
                    <a:pt x="1" y="84"/>
                    <a:pt x="1" y="136"/>
                  </a:cubicBezTo>
                  <a:lnTo>
                    <a:pt x="95" y="136"/>
                  </a:lnTo>
                  <a:cubicBezTo>
                    <a:pt x="136" y="84"/>
                    <a:pt x="136" y="43"/>
                    <a:pt x="136" y="1"/>
                  </a:cubicBezTo>
                  <a:close/>
                </a:path>
              </a:pathLst>
            </a:custGeom>
            <a:solidFill>
              <a:srgbClr val="7944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14"/>
            <p:cNvSpPr/>
            <p:nvPr/>
          </p:nvSpPr>
          <p:spPr>
            <a:xfrm>
              <a:off x="4836550" y="3473550"/>
              <a:ext cx="111850" cy="111875"/>
            </a:xfrm>
            <a:custGeom>
              <a:rect b="b" l="l" r="r" t="t"/>
              <a:pathLst>
                <a:path extrusionOk="0" h="4475" w="4474">
                  <a:moveTo>
                    <a:pt x="167" y="0"/>
                  </a:moveTo>
                  <a:cubicBezTo>
                    <a:pt x="0" y="470"/>
                    <a:pt x="0" y="991"/>
                    <a:pt x="83" y="1513"/>
                  </a:cubicBezTo>
                  <a:cubicBezTo>
                    <a:pt x="167" y="1867"/>
                    <a:pt x="302" y="2253"/>
                    <a:pt x="469" y="2608"/>
                  </a:cubicBezTo>
                  <a:cubicBezTo>
                    <a:pt x="991" y="3338"/>
                    <a:pt x="1867" y="3650"/>
                    <a:pt x="2732" y="3911"/>
                  </a:cubicBezTo>
                  <a:cubicBezTo>
                    <a:pt x="3337" y="4036"/>
                    <a:pt x="3952" y="4214"/>
                    <a:pt x="4474" y="4474"/>
                  </a:cubicBezTo>
                  <a:cubicBezTo>
                    <a:pt x="4119" y="4172"/>
                    <a:pt x="3692" y="3953"/>
                    <a:pt x="3254" y="3734"/>
                  </a:cubicBezTo>
                  <a:cubicBezTo>
                    <a:pt x="2555" y="3473"/>
                    <a:pt x="1825" y="3212"/>
                    <a:pt x="1251" y="2733"/>
                  </a:cubicBezTo>
                  <a:cubicBezTo>
                    <a:pt x="1210" y="2733"/>
                    <a:pt x="1210" y="2733"/>
                    <a:pt x="1210" y="2691"/>
                  </a:cubicBezTo>
                  <a:cubicBezTo>
                    <a:pt x="1126" y="2691"/>
                    <a:pt x="1085" y="2649"/>
                    <a:pt x="1085" y="2649"/>
                  </a:cubicBezTo>
                  <a:lnTo>
                    <a:pt x="1085" y="2608"/>
                  </a:lnTo>
                  <a:cubicBezTo>
                    <a:pt x="428" y="1909"/>
                    <a:pt x="83" y="908"/>
                    <a:pt x="261" y="0"/>
                  </a:cubicBezTo>
                  <a:close/>
                </a:path>
              </a:pathLst>
            </a:custGeom>
            <a:solidFill>
              <a:srgbClr val="DD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14"/>
            <p:cNvSpPr/>
            <p:nvPr/>
          </p:nvSpPr>
          <p:spPr>
            <a:xfrm>
              <a:off x="4863650" y="35387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1"/>
                  </a:moveTo>
                  <a:lnTo>
                    <a:pt x="1" y="42"/>
                  </a:lnTo>
                  <a:cubicBezTo>
                    <a:pt x="1" y="42"/>
                    <a:pt x="42" y="84"/>
                    <a:pt x="126" y="84"/>
                  </a:cubicBezTo>
                  <a:cubicBezTo>
                    <a:pt x="84" y="84"/>
                    <a:pt x="42" y="42"/>
                    <a:pt x="1" y="1"/>
                  </a:cubicBezTo>
                  <a:close/>
                </a:path>
              </a:pathLst>
            </a:custGeom>
            <a:solidFill>
              <a:srgbClr val="7744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14"/>
            <p:cNvSpPr/>
            <p:nvPr/>
          </p:nvSpPr>
          <p:spPr>
            <a:xfrm>
              <a:off x="4835225" y="3463650"/>
              <a:ext cx="142375" cy="137925"/>
            </a:xfrm>
            <a:custGeom>
              <a:rect b="b" l="l" r="r" t="t"/>
              <a:pathLst>
                <a:path extrusionOk="0" h="5517" w="5695">
                  <a:moveTo>
                    <a:pt x="439" y="0"/>
                  </a:moveTo>
                  <a:lnTo>
                    <a:pt x="1" y="136"/>
                  </a:lnTo>
                  <a:cubicBezTo>
                    <a:pt x="141" y="92"/>
                    <a:pt x="282" y="63"/>
                    <a:pt x="424" y="44"/>
                  </a:cubicBezTo>
                  <a:lnTo>
                    <a:pt x="424" y="44"/>
                  </a:lnTo>
                  <a:cubicBezTo>
                    <a:pt x="62" y="1120"/>
                    <a:pt x="409" y="2398"/>
                    <a:pt x="1304" y="3129"/>
                  </a:cubicBezTo>
                  <a:cubicBezTo>
                    <a:pt x="1878" y="3608"/>
                    <a:pt x="2608" y="3869"/>
                    <a:pt x="3307" y="4130"/>
                  </a:cubicBezTo>
                  <a:cubicBezTo>
                    <a:pt x="4005" y="4432"/>
                    <a:pt x="4746" y="4870"/>
                    <a:pt x="5048" y="5517"/>
                  </a:cubicBezTo>
                  <a:cubicBezTo>
                    <a:pt x="5528" y="4776"/>
                    <a:pt x="5695" y="3869"/>
                    <a:pt x="5528" y="3004"/>
                  </a:cubicBezTo>
                  <a:cubicBezTo>
                    <a:pt x="5351" y="2169"/>
                    <a:pt x="4829" y="1387"/>
                    <a:pt x="4131" y="866"/>
                  </a:cubicBezTo>
                  <a:cubicBezTo>
                    <a:pt x="3307" y="303"/>
                    <a:pt x="2306" y="136"/>
                    <a:pt x="1357" y="42"/>
                  </a:cubicBezTo>
                  <a:cubicBezTo>
                    <a:pt x="1185" y="27"/>
                    <a:pt x="1020" y="17"/>
                    <a:pt x="857" y="17"/>
                  </a:cubicBezTo>
                  <a:cubicBezTo>
                    <a:pt x="710" y="17"/>
                    <a:pt x="566" y="25"/>
                    <a:pt x="424" y="44"/>
                  </a:cubicBezTo>
                  <a:lnTo>
                    <a:pt x="424" y="44"/>
                  </a:lnTo>
                  <a:cubicBezTo>
                    <a:pt x="429" y="29"/>
                    <a:pt x="434" y="15"/>
                    <a:pt x="439" y="0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14"/>
            <p:cNvSpPr/>
            <p:nvPr/>
          </p:nvSpPr>
          <p:spPr>
            <a:xfrm>
              <a:off x="4942350" y="3578800"/>
              <a:ext cx="58200" cy="64550"/>
            </a:xfrm>
            <a:custGeom>
              <a:rect b="b" l="l" r="r" t="t"/>
              <a:pathLst>
                <a:path extrusionOk="0" h="2582" w="2328">
                  <a:moveTo>
                    <a:pt x="1404" y="0"/>
                  </a:moveTo>
                  <a:cubicBezTo>
                    <a:pt x="743" y="0"/>
                    <a:pt x="0" y="829"/>
                    <a:pt x="148" y="1568"/>
                  </a:cubicBezTo>
                  <a:lnTo>
                    <a:pt x="325" y="2569"/>
                  </a:lnTo>
                  <a:cubicBezTo>
                    <a:pt x="391" y="2577"/>
                    <a:pt x="457" y="2581"/>
                    <a:pt x="523" y="2581"/>
                  </a:cubicBezTo>
                  <a:cubicBezTo>
                    <a:pt x="1116" y="2581"/>
                    <a:pt x="1706" y="2251"/>
                    <a:pt x="2025" y="1735"/>
                  </a:cubicBezTo>
                  <a:cubicBezTo>
                    <a:pt x="2234" y="1349"/>
                    <a:pt x="2328" y="869"/>
                    <a:pt x="2109" y="483"/>
                  </a:cubicBezTo>
                  <a:cubicBezTo>
                    <a:pt x="1932" y="140"/>
                    <a:pt x="1675" y="0"/>
                    <a:pt x="1404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14"/>
            <p:cNvSpPr/>
            <p:nvPr/>
          </p:nvSpPr>
          <p:spPr>
            <a:xfrm>
              <a:off x="4955950" y="3590875"/>
              <a:ext cx="34700" cy="42250"/>
            </a:xfrm>
            <a:custGeom>
              <a:rect b="b" l="l" r="r" t="t"/>
              <a:pathLst>
                <a:path extrusionOk="0" h="1690" w="1388">
                  <a:moveTo>
                    <a:pt x="1085" y="0"/>
                  </a:moveTo>
                  <a:cubicBezTo>
                    <a:pt x="960" y="0"/>
                    <a:pt x="824" y="84"/>
                    <a:pt x="699" y="125"/>
                  </a:cubicBezTo>
                  <a:cubicBezTo>
                    <a:pt x="647" y="167"/>
                    <a:pt x="563" y="167"/>
                    <a:pt x="522" y="261"/>
                  </a:cubicBezTo>
                  <a:cubicBezTo>
                    <a:pt x="386" y="344"/>
                    <a:pt x="303" y="469"/>
                    <a:pt x="219" y="605"/>
                  </a:cubicBezTo>
                  <a:cubicBezTo>
                    <a:pt x="84" y="907"/>
                    <a:pt x="0" y="1210"/>
                    <a:pt x="42" y="1564"/>
                  </a:cubicBezTo>
                  <a:cubicBezTo>
                    <a:pt x="42" y="1690"/>
                    <a:pt x="84" y="1690"/>
                    <a:pt x="219" y="1690"/>
                  </a:cubicBezTo>
                  <a:cubicBezTo>
                    <a:pt x="344" y="1690"/>
                    <a:pt x="522" y="1648"/>
                    <a:pt x="605" y="1606"/>
                  </a:cubicBezTo>
                  <a:cubicBezTo>
                    <a:pt x="1043" y="1429"/>
                    <a:pt x="1346" y="1085"/>
                    <a:pt x="1387" y="605"/>
                  </a:cubicBezTo>
                  <a:lnTo>
                    <a:pt x="1387" y="522"/>
                  </a:lnTo>
                  <a:cubicBezTo>
                    <a:pt x="1387" y="386"/>
                    <a:pt x="1387" y="125"/>
                    <a:pt x="1220" y="42"/>
                  </a:cubicBezTo>
                  <a:cubicBezTo>
                    <a:pt x="1168" y="0"/>
                    <a:pt x="1127" y="0"/>
                    <a:pt x="1085" y="0"/>
                  </a:cubicBezTo>
                  <a:close/>
                </a:path>
              </a:pathLst>
            </a:custGeom>
            <a:solidFill>
              <a:srgbClr val="DA8B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14"/>
            <p:cNvSpPr/>
            <p:nvPr/>
          </p:nvSpPr>
          <p:spPr>
            <a:xfrm>
              <a:off x="4955950" y="3590875"/>
              <a:ext cx="26100" cy="40175"/>
            </a:xfrm>
            <a:custGeom>
              <a:rect b="b" l="l" r="r" t="t"/>
              <a:pathLst>
                <a:path extrusionOk="0" h="1607" w="1044">
                  <a:moveTo>
                    <a:pt x="1043" y="0"/>
                  </a:moveTo>
                  <a:cubicBezTo>
                    <a:pt x="1043" y="0"/>
                    <a:pt x="908" y="0"/>
                    <a:pt x="741" y="84"/>
                  </a:cubicBezTo>
                  <a:cubicBezTo>
                    <a:pt x="563" y="167"/>
                    <a:pt x="344" y="344"/>
                    <a:pt x="178" y="605"/>
                  </a:cubicBezTo>
                  <a:cubicBezTo>
                    <a:pt x="42" y="866"/>
                    <a:pt x="0" y="1126"/>
                    <a:pt x="0" y="1304"/>
                  </a:cubicBezTo>
                  <a:cubicBezTo>
                    <a:pt x="0" y="1512"/>
                    <a:pt x="42" y="1606"/>
                    <a:pt x="42" y="1606"/>
                  </a:cubicBezTo>
                  <a:cubicBezTo>
                    <a:pt x="84" y="1606"/>
                    <a:pt x="42" y="1512"/>
                    <a:pt x="84" y="1304"/>
                  </a:cubicBezTo>
                  <a:cubicBezTo>
                    <a:pt x="84" y="1126"/>
                    <a:pt x="178" y="907"/>
                    <a:pt x="303" y="647"/>
                  </a:cubicBezTo>
                  <a:cubicBezTo>
                    <a:pt x="438" y="428"/>
                    <a:pt x="605" y="261"/>
                    <a:pt x="782" y="167"/>
                  </a:cubicBezTo>
                  <a:cubicBezTo>
                    <a:pt x="908" y="84"/>
                    <a:pt x="1043" y="42"/>
                    <a:pt x="1043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14"/>
            <p:cNvSpPr/>
            <p:nvPr/>
          </p:nvSpPr>
          <p:spPr>
            <a:xfrm>
              <a:off x="4961425" y="3604950"/>
              <a:ext cx="7575" cy="23750"/>
            </a:xfrm>
            <a:custGeom>
              <a:rect b="b" l="l" r="r" t="t"/>
              <a:pathLst>
                <a:path extrusionOk="0" h="950" w="303">
                  <a:moveTo>
                    <a:pt x="84" y="0"/>
                  </a:moveTo>
                  <a:lnTo>
                    <a:pt x="84" y="0"/>
                  </a:lnTo>
                  <a:cubicBezTo>
                    <a:pt x="84" y="0"/>
                    <a:pt x="125" y="42"/>
                    <a:pt x="125" y="125"/>
                  </a:cubicBezTo>
                  <a:cubicBezTo>
                    <a:pt x="167" y="219"/>
                    <a:pt x="167" y="344"/>
                    <a:pt x="167" y="480"/>
                  </a:cubicBezTo>
                  <a:cubicBezTo>
                    <a:pt x="125" y="605"/>
                    <a:pt x="84" y="689"/>
                    <a:pt x="42" y="782"/>
                  </a:cubicBezTo>
                  <a:cubicBezTo>
                    <a:pt x="42" y="866"/>
                    <a:pt x="0" y="908"/>
                    <a:pt x="0" y="949"/>
                  </a:cubicBezTo>
                  <a:cubicBezTo>
                    <a:pt x="42" y="949"/>
                    <a:pt x="84" y="908"/>
                    <a:pt x="125" y="824"/>
                  </a:cubicBezTo>
                  <a:cubicBezTo>
                    <a:pt x="167" y="741"/>
                    <a:pt x="261" y="647"/>
                    <a:pt x="261" y="480"/>
                  </a:cubicBezTo>
                  <a:cubicBezTo>
                    <a:pt x="303" y="344"/>
                    <a:pt x="261" y="167"/>
                    <a:pt x="219" y="84"/>
                  </a:cubicBezTo>
                  <a:cubicBezTo>
                    <a:pt x="167" y="0"/>
                    <a:pt x="84" y="0"/>
                    <a:pt x="84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14"/>
            <p:cNvSpPr/>
            <p:nvPr/>
          </p:nvSpPr>
          <p:spPr>
            <a:xfrm>
              <a:off x="5729475" y="4659775"/>
              <a:ext cx="160625" cy="110225"/>
            </a:xfrm>
            <a:custGeom>
              <a:rect b="b" l="l" r="r" t="t"/>
              <a:pathLst>
                <a:path extrusionOk="0" h="4409" w="6425">
                  <a:moveTo>
                    <a:pt x="126" y="1"/>
                  </a:moveTo>
                  <a:cubicBezTo>
                    <a:pt x="42" y="1430"/>
                    <a:pt x="0" y="2817"/>
                    <a:pt x="42" y="4214"/>
                  </a:cubicBezTo>
                  <a:cubicBezTo>
                    <a:pt x="689" y="4256"/>
                    <a:pt x="1346" y="4297"/>
                    <a:pt x="1992" y="4339"/>
                  </a:cubicBezTo>
                  <a:cubicBezTo>
                    <a:pt x="2552" y="4378"/>
                    <a:pt x="3120" y="4408"/>
                    <a:pt x="3687" y="4408"/>
                  </a:cubicBezTo>
                  <a:cubicBezTo>
                    <a:pt x="4484" y="4408"/>
                    <a:pt x="5277" y="4349"/>
                    <a:pt x="6039" y="4172"/>
                  </a:cubicBezTo>
                  <a:cubicBezTo>
                    <a:pt x="6164" y="4120"/>
                    <a:pt x="6341" y="4037"/>
                    <a:pt x="6424" y="3911"/>
                  </a:cubicBezTo>
                  <a:cubicBezTo>
                    <a:pt x="5736" y="2650"/>
                    <a:pt x="4078" y="2775"/>
                    <a:pt x="2868" y="2472"/>
                  </a:cubicBezTo>
                  <a:cubicBezTo>
                    <a:pt x="2608" y="2389"/>
                    <a:pt x="2295" y="2295"/>
                    <a:pt x="2128" y="2087"/>
                  </a:cubicBezTo>
                  <a:cubicBezTo>
                    <a:pt x="1992" y="1909"/>
                    <a:pt x="1992" y="1732"/>
                    <a:pt x="1951" y="1513"/>
                  </a:cubicBezTo>
                  <a:cubicBezTo>
                    <a:pt x="1909" y="1169"/>
                    <a:pt x="1909" y="825"/>
                    <a:pt x="1951" y="470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14"/>
            <p:cNvSpPr/>
            <p:nvPr/>
          </p:nvSpPr>
          <p:spPr>
            <a:xfrm>
              <a:off x="5577225" y="4650925"/>
              <a:ext cx="53200" cy="92300"/>
            </a:xfrm>
            <a:custGeom>
              <a:rect b="b" l="l" r="r" t="t"/>
              <a:pathLst>
                <a:path extrusionOk="0" h="3692" w="2128">
                  <a:moveTo>
                    <a:pt x="2044" y="0"/>
                  </a:moveTo>
                  <a:lnTo>
                    <a:pt x="42" y="480"/>
                  </a:lnTo>
                  <a:cubicBezTo>
                    <a:pt x="0" y="1565"/>
                    <a:pt x="42" y="2607"/>
                    <a:pt x="136" y="3692"/>
                  </a:cubicBezTo>
                  <a:cubicBezTo>
                    <a:pt x="782" y="3650"/>
                    <a:pt x="1439" y="3650"/>
                    <a:pt x="2086" y="3650"/>
                  </a:cubicBezTo>
                  <a:cubicBezTo>
                    <a:pt x="2128" y="2441"/>
                    <a:pt x="2086" y="1220"/>
                    <a:pt x="2044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14"/>
            <p:cNvSpPr/>
            <p:nvPr/>
          </p:nvSpPr>
          <p:spPr>
            <a:xfrm>
              <a:off x="5720975" y="4705000"/>
              <a:ext cx="181125" cy="74100"/>
            </a:xfrm>
            <a:custGeom>
              <a:rect b="b" l="l" r="r" t="t"/>
              <a:pathLst>
                <a:path extrusionOk="0" h="2964" w="7245">
                  <a:moveTo>
                    <a:pt x="2413" y="1"/>
                  </a:moveTo>
                  <a:cubicBezTo>
                    <a:pt x="1994" y="1"/>
                    <a:pt x="1572" y="243"/>
                    <a:pt x="1425" y="622"/>
                  </a:cubicBezTo>
                  <a:cubicBezTo>
                    <a:pt x="1117" y="431"/>
                    <a:pt x="722" y="209"/>
                    <a:pt x="336" y="209"/>
                  </a:cubicBezTo>
                  <a:cubicBezTo>
                    <a:pt x="278" y="209"/>
                    <a:pt x="220" y="214"/>
                    <a:pt x="163" y="225"/>
                  </a:cubicBezTo>
                  <a:cubicBezTo>
                    <a:pt x="121" y="1060"/>
                    <a:pt x="28" y="1790"/>
                    <a:pt x="28" y="2572"/>
                  </a:cubicBezTo>
                  <a:cubicBezTo>
                    <a:pt x="0" y="2887"/>
                    <a:pt x="1270" y="2941"/>
                    <a:pt x="2241" y="2941"/>
                  </a:cubicBezTo>
                  <a:cubicBezTo>
                    <a:pt x="2748" y="2941"/>
                    <a:pt x="3174" y="2926"/>
                    <a:pt x="3292" y="2926"/>
                  </a:cubicBezTo>
                  <a:cubicBezTo>
                    <a:pt x="3666" y="2950"/>
                    <a:pt x="4041" y="2963"/>
                    <a:pt x="4414" y="2963"/>
                  </a:cubicBezTo>
                  <a:cubicBezTo>
                    <a:pt x="5380" y="2963"/>
                    <a:pt x="6334" y="2872"/>
                    <a:pt x="7244" y="2624"/>
                  </a:cubicBezTo>
                  <a:cubicBezTo>
                    <a:pt x="7202" y="1967"/>
                    <a:pt x="6681" y="1445"/>
                    <a:pt x="6076" y="1143"/>
                  </a:cubicBezTo>
                  <a:cubicBezTo>
                    <a:pt x="5503" y="882"/>
                    <a:pt x="4856" y="799"/>
                    <a:pt x="4199" y="747"/>
                  </a:cubicBezTo>
                  <a:cubicBezTo>
                    <a:pt x="3855" y="705"/>
                    <a:pt x="3511" y="663"/>
                    <a:pt x="3250" y="444"/>
                  </a:cubicBezTo>
                  <a:lnTo>
                    <a:pt x="2989" y="184"/>
                  </a:lnTo>
                  <a:cubicBezTo>
                    <a:pt x="2819" y="58"/>
                    <a:pt x="2616" y="1"/>
                    <a:pt x="2413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14"/>
            <p:cNvSpPr/>
            <p:nvPr/>
          </p:nvSpPr>
          <p:spPr>
            <a:xfrm>
              <a:off x="5568625" y="4705125"/>
              <a:ext cx="72750" cy="45925"/>
            </a:xfrm>
            <a:custGeom>
              <a:rect b="b" l="l" r="r" t="t"/>
              <a:pathLst>
                <a:path extrusionOk="0" h="1837" w="2910">
                  <a:moveTo>
                    <a:pt x="1723" y="1"/>
                  </a:moveTo>
                  <a:cubicBezTo>
                    <a:pt x="1229" y="1"/>
                    <a:pt x="745" y="29"/>
                    <a:pt x="261" y="54"/>
                  </a:cubicBezTo>
                  <a:cubicBezTo>
                    <a:pt x="177" y="95"/>
                    <a:pt x="84" y="95"/>
                    <a:pt x="42" y="137"/>
                  </a:cubicBezTo>
                  <a:cubicBezTo>
                    <a:pt x="0" y="220"/>
                    <a:pt x="42" y="273"/>
                    <a:pt x="42" y="314"/>
                  </a:cubicBezTo>
                  <a:cubicBezTo>
                    <a:pt x="125" y="794"/>
                    <a:pt x="177" y="1222"/>
                    <a:pt x="261" y="1701"/>
                  </a:cubicBezTo>
                  <a:lnTo>
                    <a:pt x="2607" y="1837"/>
                  </a:lnTo>
                  <a:cubicBezTo>
                    <a:pt x="2691" y="1315"/>
                    <a:pt x="2826" y="742"/>
                    <a:pt x="2910" y="220"/>
                  </a:cubicBezTo>
                  <a:cubicBezTo>
                    <a:pt x="2910" y="179"/>
                    <a:pt x="2910" y="137"/>
                    <a:pt x="2868" y="95"/>
                  </a:cubicBezTo>
                  <a:cubicBezTo>
                    <a:pt x="2868" y="54"/>
                    <a:pt x="2826" y="54"/>
                    <a:pt x="2785" y="54"/>
                  </a:cubicBezTo>
                  <a:cubicBezTo>
                    <a:pt x="2423" y="15"/>
                    <a:pt x="2070" y="1"/>
                    <a:pt x="1723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14"/>
            <p:cNvSpPr/>
            <p:nvPr/>
          </p:nvSpPr>
          <p:spPr>
            <a:xfrm>
              <a:off x="5549050" y="4733600"/>
              <a:ext cx="106275" cy="60925"/>
            </a:xfrm>
            <a:custGeom>
              <a:rect b="b" l="l" r="r" t="t"/>
              <a:pathLst>
                <a:path extrusionOk="0" h="2437" w="4251">
                  <a:moveTo>
                    <a:pt x="2273" y="0"/>
                  </a:moveTo>
                  <a:cubicBezTo>
                    <a:pt x="1945" y="0"/>
                    <a:pt x="1614" y="70"/>
                    <a:pt x="1305" y="218"/>
                  </a:cubicBezTo>
                  <a:cubicBezTo>
                    <a:pt x="522" y="562"/>
                    <a:pt x="1" y="1261"/>
                    <a:pt x="126" y="2168"/>
                  </a:cubicBezTo>
                  <a:cubicBezTo>
                    <a:pt x="783" y="2304"/>
                    <a:pt x="1482" y="2345"/>
                    <a:pt x="2087" y="2429"/>
                  </a:cubicBezTo>
                  <a:cubicBezTo>
                    <a:pt x="2114" y="2434"/>
                    <a:pt x="2168" y="2437"/>
                    <a:pt x="2242" y="2437"/>
                  </a:cubicBezTo>
                  <a:cubicBezTo>
                    <a:pt x="2760" y="2437"/>
                    <a:pt x="4251" y="2308"/>
                    <a:pt x="4214" y="2043"/>
                  </a:cubicBezTo>
                  <a:cubicBezTo>
                    <a:pt x="4172" y="1782"/>
                    <a:pt x="4089" y="1480"/>
                    <a:pt x="4037" y="1219"/>
                  </a:cubicBezTo>
                  <a:cubicBezTo>
                    <a:pt x="3995" y="1042"/>
                    <a:pt x="3995" y="865"/>
                    <a:pt x="3870" y="698"/>
                  </a:cubicBezTo>
                  <a:cubicBezTo>
                    <a:pt x="3776" y="562"/>
                    <a:pt x="3693" y="479"/>
                    <a:pt x="3568" y="385"/>
                  </a:cubicBezTo>
                  <a:cubicBezTo>
                    <a:pt x="3185" y="136"/>
                    <a:pt x="2732" y="0"/>
                    <a:pt x="2273" y="0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14"/>
            <p:cNvSpPr/>
            <p:nvPr/>
          </p:nvSpPr>
          <p:spPr>
            <a:xfrm>
              <a:off x="5669500" y="4074200"/>
              <a:ext cx="127275" cy="616900"/>
            </a:xfrm>
            <a:custGeom>
              <a:rect b="b" l="l" r="r" t="t"/>
              <a:pathLst>
                <a:path extrusionOk="0" h="24676" w="5091">
                  <a:moveTo>
                    <a:pt x="2800" y="0"/>
                  </a:moveTo>
                  <a:cubicBezTo>
                    <a:pt x="2742" y="0"/>
                    <a:pt x="2679" y="2"/>
                    <a:pt x="2608" y="2"/>
                  </a:cubicBezTo>
                  <a:cubicBezTo>
                    <a:pt x="2222" y="2"/>
                    <a:pt x="1878" y="43"/>
                    <a:pt x="1482" y="85"/>
                  </a:cubicBezTo>
                  <a:cubicBezTo>
                    <a:pt x="1179" y="127"/>
                    <a:pt x="835" y="262"/>
                    <a:pt x="522" y="429"/>
                  </a:cubicBezTo>
                  <a:cubicBezTo>
                    <a:pt x="1" y="867"/>
                    <a:pt x="1" y="1430"/>
                    <a:pt x="137" y="2087"/>
                  </a:cubicBezTo>
                  <a:cubicBezTo>
                    <a:pt x="262" y="2828"/>
                    <a:pt x="356" y="3610"/>
                    <a:pt x="481" y="4392"/>
                  </a:cubicBezTo>
                  <a:cubicBezTo>
                    <a:pt x="700" y="5956"/>
                    <a:pt x="919" y="7520"/>
                    <a:pt x="1096" y="9085"/>
                  </a:cubicBezTo>
                  <a:cubicBezTo>
                    <a:pt x="1398" y="11734"/>
                    <a:pt x="1617" y="14466"/>
                    <a:pt x="1784" y="17167"/>
                  </a:cubicBezTo>
                  <a:cubicBezTo>
                    <a:pt x="1826" y="17730"/>
                    <a:pt x="2045" y="22986"/>
                    <a:pt x="2045" y="24675"/>
                  </a:cubicBezTo>
                  <a:lnTo>
                    <a:pt x="4610" y="24675"/>
                  </a:lnTo>
                  <a:cubicBezTo>
                    <a:pt x="5090" y="20556"/>
                    <a:pt x="5007" y="16385"/>
                    <a:pt x="4913" y="12213"/>
                  </a:cubicBezTo>
                  <a:cubicBezTo>
                    <a:pt x="4871" y="10211"/>
                    <a:pt x="4746" y="8084"/>
                    <a:pt x="4485" y="5998"/>
                  </a:cubicBezTo>
                  <a:cubicBezTo>
                    <a:pt x="4308" y="4736"/>
                    <a:pt x="4224" y="3433"/>
                    <a:pt x="3912" y="2171"/>
                  </a:cubicBezTo>
                  <a:cubicBezTo>
                    <a:pt x="3786" y="1566"/>
                    <a:pt x="3609" y="909"/>
                    <a:pt x="3348" y="346"/>
                  </a:cubicBezTo>
                  <a:cubicBezTo>
                    <a:pt x="3211" y="28"/>
                    <a:pt x="3067" y="0"/>
                    <a:pt x="2800" y="0"/>
                  </a:cubicBez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14"/>
            <p:cNvSpPr/>
            <p:nvPr/>
          </p:nvSpPr>
          <p:spPr>
            <a:xfrm>
              <a:off x="5553500" y="4075600"/>
              <a:ext cx="96475" cy="615500"/>
            </a:xfrm>
            <a:custGeom>
              <a:rect b="b" l="l" r="r" t="t"/>
              <a:pathLst>
                <a:path extrusionOk="0" h="24620" w="3859">
                  <a:moveTo>
                    <a:pt x="2202" y="1"/>
                  </a:moveTo>
                  <a:cubicBezTo>
                    <a:pt x="1988" y="1"/>
                    <a:pt x="1773" y="24"/>
                    <a:pt x="1565" y="71"/>
                  </a:cubicBezTo>
                  <a:cubicBezTo>
                    <a:pt x="1043" y="206"/>
                    <a:pt x="261" y="592"/>
                    <a:pt x="84" y="1207"/>
                  </a:cubicBezTo>
                  <a:cubicBezTo>
                    <a:pt x="0" y="1510"/>
                    <a:pt x="84" y="1990"/>
                    <a:pt x="84" y="2334"/>
                  </a:cubicBezTo>
                  <a:lnTo>
                    <a:pt x="84" y="3554"/>
                  </a:lnTo>
                  <a:lnTo>
                    <a:pt x="84" y="8716"/>
                  </a:lnTo>
                  <a:cubicBezTo>
                    <a:pt x="125" y="14024"/>
                    <a:pt x="303" y="19322"/>
                    <a:pt x="563" y="24619"/>
                  </a:cubicBezTo>
                  <a:lnTo>
                    <a:pt x="3296" y="24619"/>
                  </a:lnTo>
                  <a:cubicBezTo>
                    <a:pt x="3212" y="22492"/>
                    <a:pt x="3212" y="14587"/>
                    <a:pt x="3254" y="13763"/>
                  </a:cubicBezTo>
                  <a:cubicBezTo>
                    <a:pt x="3254" y="11021"/>
                    <a:pt x="3296" y="8288"/>
                    <a:pt x="3390" y="5546"/>
                  </a:cubicBezTo>
                  <a:cubicBezTo>
                    <a:pt x="3473" y="4200"/>
                    <a:pt x="3515" y="2813"/>
                    <a:pt x="3556" y="1468"/>
                  </a:cubicBezTo>
                  <a:cubicBezTo>
                    <a:pt x="3598" y="895"/>
                    <a:pt x="3859" y="425"/>
                    <a:pt x="3254" y="206"/>
                  </a:cubicBezTo>
                  <a:cubicBezTo>
                    <a:pt x="2926" y="68"/>
                    <a:pt x="2565" y="1"/>
                    <a:pt x="2202" y="1"/>
                  </a:cubicBez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14"/>
            <p:cNvSpPr/>
            <p:nvPr/>
          </p:nvSpPr>
          <p:spPr>
            <a:xfrm>
              <a:off x="5670825" y="4074225"/>
              <a:ext cx="97775" cy="121525"/>
            </a:xfrm>
            <a:custGeom>
              <a:rect b="b" l="l" r="r" t="t"/>
              <a:pathLst>
                <a:path extrusionOk="0" h="4861" w="3911">
                  <a:moveTo>
                    <a:pt x="428" y="4391"/>
                  </a:moveTo>
                  <a:cubicBezTo>
                    <a:pt x="469" y="4558"/>
                    <a:pt x="469" y="4693"/>
                    <a:pt x="522" y="4860"/>
                  </a:cubicBezTo>
                  <a:lnTo>
                    <a:pt x="522" y="4860"/>
                  </a:lnTo>
                  <a:cubicBezTo>
                    <a:pt x="469" y="4693"/>
                    <a:pt x="469" y="4558"/>
                    <a:pt x="428" y="4391"/>
                  </a:cubicBezTo>
                  <a:close/>
                  <a:moveTo>
                    <a:pt x="3911" y="2305"/>
                  </a:moveTo>
                  <a:lnTo>
                    <a:pt x="3911" y="2305"/>
                  </a:lnTo>
                  <a:lnTo>
                    <a:pt x="3911" y="2305"/>
                  </a:lnTo>
                  <a:close/>
                  <a:moveTo>
                    <a:pt x="3911" y="2305"/>
                  </a:moveTo>
                  <a:lnTo>
                    <a:pt x="3911" y="2305"/>
                  </a:lnTo>
                  <a:lnTo>
                    <a:pt x="3911" y="2305"/>
                  </a:lnTo>
                  <a:close/>
                  <a:moveTo>
                    <a:pt x="3911" y="2253"/>
                  </a:moveTo>
                  <a:lnTo>
                    <a:pt x="3911" y="2253"/>
                  </a:lnTo>
                  <a:lnTo>
                    <a:pt x="3911" y="2253"/>
                  </a:lnTo>
                  <a:close/>
                  <a:moveTo>
                    <a:pt x="3911" y="2211"/>
                  </a:moveTo>
                  <a:lnTo>
                    <a:pt x="3911" y="2253"/>
                  </a:lnTo>
                  <a:lnTo>
                    <a:pt x="3911" y="2211"/>
                  </a:lnTo>
                  <a:close/>
                  <a:moveTo>
                    <a:pt x="2774" y="1"/>
                  </a:moveTo>
                  <a:lnTo>
                    <a:pt x="2555" y="1"/>
                  </a:lnTo>
                  <a:cubicBezTo>
                    <a:pt x="2169" y="1"/>
                    <a:pt x="1825" y="42"/>
                    <a:pt x="1429" y="84"/>
                  </a:cubicBezTo>
                  <a:cubicBezTo>
                    <a:pt x="1126" y="126"/>
                    <a:pt x="782" y="261"/>
                    <a:pt x="469" y="428"/>
                  </a:cubicBezTo>
                  <a:cubicBezTo>
                    <a:pt x="125" y="741"/>
                    <a:pt x="0" y="1085"/>
                    <a:pt x="0" y="1471"/>
                  </a:cubicBezTo>
                  <a:cubicBezTo>
                    <a:pt x="0" y="1085"/>
                    <a:pt x="125" y="741"/>
                    <a:pt x="469" y="428"/>
                  </a:cubicBezTo>
                  <a:cubicBezTo>
                    <a:pt x="782" y="261"/>
                    <a:pt x="1126" y="126"/>
                    <a:pt x="1429" y="84"/>
                  </a:cubicBezTo>
                  <a:cubicBezTo>
                    <a:pt x="1825" y="42"/>
                    <a:pt x="2169" y="1"/>
                    <a:pt x="2555" y="1"/>
                  </a:cubicBezTo>
                  <a:lnTo>
                    <a:pt x="2774" y="1"/>
                  </a:lnTo>
                  <a:cubicBezTo>
                    <a:pt x="3035" y="1"/>
                    <a:pt x="3170" y="1"/>
                    <a:pt x="3295" y="345"/>
                  </a:cubicBezTo>
                  <a:cubicBezTo>
                    <a:pt x="3556" y="908"/>
                    <a:pt x="3733" y="1565"/>
                    <a:pt x="3859" y="2170"/>
                  </a:cubicBezTo>
                  <a:lnTo>
                    <a:pt x="3859" y="2211"/>
                  </a:lnTo>
                  <a:lnTo>
                    <a:pt x="3859" y="2170"/>
                  </a:lnTo>
                  <a:cubicBezTo>
                    <a:pt x="3733" y="1565"/>
                    <a:pt x="3556" y="908"/>
                    <a:pt x="3295" y="345"/>
                  </a:cubicBezTo>
                  <a:cubicBezTo>
                    <a:pt x="3170" y="1"/>
                    <a:pt x="3035" y="1"/>
                    <a:pt x="2774" y="1"/>
                  </a:cubicBezTo>
                  <a:close/>
                </a:path>
              </a:pathLst>
            </a:custGeom>
            <a:solidFill>
              <a:srgbClr val="E9F0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14"/>
            <p:cNvSpPr/>
            <p:nvPr/>
          </p:nvSpPr>
          <p:spPr>
            <a:xfrm>
              <a:off x="5670825" y="4074225"/>
              <a:ext cx="106375" cy="121525"/>
            </a:xfrm>
            <a:custGeom>
              <a:rect b="b" l="l" r="r" t="t"/>
              <a:pathLst>
                <a:path extrusionOk="0" h="4861" w="4255">
                  <a:moveTo>
                    <a:pt x="2555" y="1"/>
                  </a:moveTo>
                  <a:cubicBezTo>
                    <a:pt x="2169" y="1"/>
                    <a:pt x="1825" y="42"/>
                    <a:pt x="1429" y="84"/>
                  </a:cubicBezTo>
                  <a:cubicBezTo>
                    <a:pt x="1126" y="126"/>
                    <a:pt x="782" y="261"/>
                    <a:pt x="469" y="428"/>
                  </a:cubicBezTo>
                  <a:cubicBezTo>
                    <a:pt x="125" y="741"/>
                    <a:pt x="0" y="1085"/>
                    <a:pt x="0" y="1471"/>
                  </a:cubicBezTo>
                  <a:cubicBezTo>
                    <a:pt x="0" y="1648"/>
                    <a:pt x="42" y="1867"/>
                    <a:pt x="84" y="2086"/>
                  </a:cubicBezTo>
                  <a:cubicBezTo>
                    <a:pt x="209" y="2827"/>
                    <a:pt x="303" y="3609"/>
                    <a:pt x="428" y="4391"/>
                  </a:cubicBezTo>
                  <a:cubicBezTo>
                    <a:pt x="469" y="4558"/>
                    <a:pt x="469" y="4693"/>
                    <a:pt x="522" y="4860"/>
                  </a:cubicBezTo>
                  <a:lnTo>
                    <a:pt x="866" y="4860"/>
                  </a:lnTo>
                  <a:cubicBezTo>
                    <a:pt x="1992" y="4860"/>
                    <a:pt x="3129" y="4777"/>
                    <a:pt x="4255" y="4599"/>
                  </a:cubicBezTo>
                  <a:cubicBezTo>
                    <a:pt x="4171" y="3817"/>
                    <a:pt x="4078" y="3087"/>
                    <a:pt x="3911" y="2305"/>
                  </a:cubicBezTo>
                  <a:lnTo>
                    <a:pt x="3911" y="2253"/>
                  </a:lnTo>
                  <a:lnTo>
                    <a:pt x="3911" y="2211"/>
                  </a:lnTo>
                  <a:lnTo>
                    <a:pt x="3859" y="2211"/>
                  </a:lnTo>
                  <a:lnTo>
                    <a:pt x="3859" y="2170"/>
                  </a:lnTo>
                  <a:cubicBezTo>
                    <a:pt x="3733" y="1565"/>
                    <a:pt x="3556" y="908"/>
                    <a:pt x="3295" y="345"/>
                  </a:cubicBezTo>
                  <a:cubicBezTo>
                    <a:pt x="3170" y="1"/>
                    <a:pt x="3035" y="1"/>
                    <a:pt x="2774" y="1"/>
                  </a:cubicBezTo>
                  <a:close/>
                </a:path>
              </a:pathLst>
            </a:custGeom>
            <a:solidFill>
              <a:srgbClr val="254F6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14"/>
            <p:cNvSpPr/>
            <p:nvPr/>
          </p:nvSpPr>
          <p:spPr>
            <a:xfrm>
              <a:off x="5555575" y="4106825"/>
              <a:ext cx="87900" cy="85800"/>
            </a:xfrm>
            <a:custGeom>
              <a:rect b="b" l="l" r="r" t="t"/>
              <a:pathLst>
                <a:path extrusionOk="0" h="3432" w="3516">
                  <a:moveTo>
                    <a:pt x="1" y="2044"/>
                  </a:moveTo>
                  <a:lnTo>
                    <a:pt x="1" y="2305"/>
                  </a:lnTo>
                  <a:lnTo>
                    <a:pt x="1" y="2346"/>
                  </a:lnTo>
                  <a:lnTo>
                    <a:pt x="1" y="2305"/>
                  </a:lnTo>
                  <a:lnTo>
                    <a:pt x="1" y="2044"/>
                  </a:lnTo>
                  <a:close/>
                  <a:moveTo>
                    <a:pt x="3473" y="219"/>
                  </a:moveTo>
                  <a:cubicBezTo>
                    <a:pt x="3432" y="1304"/>
                    <a:pt x="3390" y="2388"/>
                    <a:pt x="3348" y="3431"/>
                  </a:cubicBezTo>
                  <a:lnTo>
                    <a:pt x="3348" y="3431"/>
                  </a:lnTo>
                  <a:cubicBezTo>
                    <a:pt x="3390" y="2388"/>
                    <a:pt x="3432" y="1304"/>
                    <a:pt x="3473" y="219"/>
                  </a:cubicBezTo>
                  <a:close/>
                  <a:moveTo>
                    <a:pt x="3515" y="0"/>
                  </a:moveTo>
                  <a:cubicBezTo>
                    <a:pt x="3515" y="84"/>
                    <a:pt x="3473" y="125"/>
                    <a:pt x="3473" y="219"/>
                  </a:cubicBezTo>
                  <a:cubicBezTo>
                    <a:pt x="3473" y="125"/>
                    <a:pt x="3515" y="84"/>
                    <a:pt x="3515" y="0"/>
                  </a:cubicBezTo>
                  <a:close/>
                </a:path>
              </a:pathLst>
            </a:custGeom>
            <a:solidFill>
              <a:srgbClr val="E9F0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14"/>
            <p:cNvSpPr/>
            <p:nvPr/>
          </p:nvSpPr>
          <p:spPr>
            <a:xfrm>
              <a:off x="5555575" y="4080750"/>
              <a:ext cx="92325" cy="111875"/>
            </a:xfrm>
            <a:custGeom>
              <a:rect b="b" l="l" r="r" t="t"/>
              <a:pathLst>
                <a:path extrusionOk="0" h="4475" w="3693">
                  <a:moveTo>
                    <a:pt x="3171" y="0"/>
                  </a:moveTo>
                  <a:lnTo>
                    <a:pt x="1" y="2253"/>
                  </a:lnTo>
                  <a:lnTo>
                    <a:pt x="1" y="3087"/>
                  </a:lnTo>
                  <a:lnTo>
                    <a:pt x="1" y="3348"/>
                  </a:lnTo>
                  <a:lnTo>
                    <a:pt x="1" y="3389"/>
                  </a:lnTo>
                  <a:lnTo>
                    <a:pt x="1" y="3775"/>
                  </a:lnTo>
                  <a:cubicBezTo>
                    <a:pt x="825" y="4078"/>
                    <a:pt x="1690" y="4297"/>
                    <a:pt x="2608" y="4391"/>
                  </a:cubicBezTo>
                  <a:cubicBezTo>
                    <a:pt x="2827" y="4432"/>
                    <a:pt x="3088" y="4474"/>
                    <a:pt x="3348" y="4474"/>
                  </a:cubicBezTo>
                  <a:cubicBezTo>
                    <a:pt x="3390" y="3431"/>
                    <a:pt x="3432" y="2347"/>
                    <a:pt x="3473" y="1262"/>
                  </a:cubicBezTo>
                  <a:cubicBezTo>
                    <a:pt x="3473" y="1168"/>
                    <a:pt x="3515" y="1127"/>
                    <a:pt x="3515" y="1043"/>
                  </a:cubicBezTo>
                  <a:cubicBezTo>
                    <a:pt x="3567" y="563"/>
                    <a:pt x="3692" y="167"/>
                    <a:pt x="3171" y="0"/>
                  </a:cubicBezTo>
                  <a:close/>
                </a:path>
              </a:pathLst>
            </a:custGeom>
            <a:solidFill>
              <a:srgbClr val="254F6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14"/>
            <p:cNvSpPr/>
            <p:nvPr/>
          </p:nvSpPr>
          <p:spPr>
            <a:xfrm>
              <a:off x="5494825" y="3395325"/>
              <a:ext cx="274825" cy="178100"/>
            </a:xfrm>
            <a:custGeom>
              <a:rect b="b" l="l" r="r" t="t"/>
              <a:pathLst>
                <a:path extrusionOk="0" h="7124" w="10993">
                  <a:moveTo>
                    <a:pt x="8166" y="1"/>
                  </a:moveTo>
                  <a:cubicBezTo>
                    <a:pt x="7384" y="84"/>
                    <a:pt x="6686" y="428"/>
                    <a:pt x="5903" y="564"/>
                  </a:cubicBezTo>
                  <a:cubicBezTo>
                    <a:pt x="5340" y="689"/>
                    <a:pt x="4735" y="689"/>
                    <a:pt x="4172" y="825"/>
                  </a:cubicBezTo>
                  <a:cubicBezTo>
                    <a:pt x="3474" y="950"/>
                    <a:pt x="2869" y="1211"/>
                    <a:pt x="2253" y="1607"/>
                  </a:cubicBezTo>
                  <a:cubicBezTo>
                    <a:pt x="1774" y="1909"/>
                    <a:pt x="1304" y="2389"/>
                    <a:pt x="1252" y="2952"/>
                  </a:cubicBezTo>
                  <a:cubicBezTo>
                    <a:pt x="1167" y="2908"/>
                    <a:pt x="1076" y="2889"/>
                    <a:pt x="984" y="2889"/>
                  </a:cubicBezTo>
                  <a:cubicBezTo>
                    <a:pt x="705" y="2889"/>
                    <a:pt x="418" y="3069"/>
                    <a:pt x="262" y="3296"/>
                  </a:cubicBezTo>
                  <a:cubicBezTo>
                    <a:pt x="43" y="3651"/>
                    <a:pt x="1" y="4037"/>
                    <a:pt x="1" y="4433"/>
                  </a:cubicBezTo>
                  <a:cubicBezTo>
                    <a:pt x="1" y="5340"/>
                    <a:pt x="262" y="6300"/>
                    <a:pt x="731" y="7124"/>
                  </a:cubicBezTo>
                  <a:lnTo>
                    <a:pt x="9334" y="6341"/>
                  </a:lnTo>
                  <a:cubicBezTo>
                    <a:pt x="9382" y="6349"/>
                    <a:pt x="9428" y="6352"/>
                    <a:pt x="9473" y="6352"/>
                  </a:cubicBezTo>
                  <a:cubicBezTo>
                    <a:pt x="9675" y="6352"/>
                    <a:pt x="9854" y="6283"/>
                    <a:pt x="10033" y="6206"/>
                  </a:cubicBezTo>
                  <a:cubicBezTo>
                    <a:pt x="10596" y="5862"/>
                    <a:pt x="10992" y="5163"/>
                    <a:pt x="10951" y="4516"/>
                  </a:cubicBezTo>
                  <a:cubicBezTo>
                    <a:pt x="10899" y="3818"/>
                    <a:pt x="10335" y="3171"/>
                    <a:pt x="9647" y="2994"/>
                  </a:cubicBezTo>
                  <a:cubicBezTo>
                    <a:pt x="9908" y="2608"/>
                    <a:pt x="10075" y="2253"/>
                    <a:pt x="10075" y="1826"/>
                  </a:cubicBezTo>
                  <a:cubicBezTo>
                    <a:pt x="10116" y="1127"/>
                    <a:pt x="9647" y="345"/>
                    <a:pt x="8990" y="84"/>
                  </a:cubicBezTo>
                  <a:cubicBezTo>
                    <a:pt x="8729" y="1"/>
                    <a:pt x="8427" y="1"/>
                    <a:pt x="816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14"/>
            <p:cNvSpPr/>
            <p:nvPr/>
          </p:nvSpPr>
          <p:spPr>
            <a:xfrm>
              <a:off x="5730525" y="3545250"/>
              <a:ext cx="34700" cy="60550"/>
            </a:xfrm>
            <a:custGeom>
              <a:rect b="b" l="l" r="r" t="t"/>
              <a:pathLst>
                <a:path extrusionOk="0" h="2422" w="1388">
                  <a:moveTo>
                    <a:pt x="605" y="0"/>
                  </a:moveTo>
                  <a:cubicBezTo>
                    <a:pt x="480" y="0"/>
                    <a:pt x="386" y="84"/>
                    <a:pt x="261" y="125"/>
                  </a:cubicBezTo>
                  <a:cubicBezTo>
                    <a:pt x="125" y="167"/>
                    <a:pt x="42" y="261"/>
                    <a:pt x="0" y="386"/>
                  </a:cubicBezTo>
                  <a:lnTo>
                    <a:pt x="84" y="2388"/>
                  </a:lnTo>
                  <a:cubicBezTo>
                    <a:pt x="144" y="2411"/>
                    <a:pt x="205" y="2422"/>
                    <a:pt x="265" y="2422"/>
                  </a:cubicBezTo>
                  <a:cubicBezTo>
                    <a:pt x="424" y="2422"/>
                    <a:pt x="582" y="2351"/>
                    <a:pt x="741" y="2253"/>
                  </a:cubicBezTo>
                  <a:cubicBezTo>
                    <a:pt x="949" y="2086"/>
                    <a:pt x="1126" y="1825"/>
                    <a:pt x="1210" y="1565"/>
                  </a:cubicBezTo>
                  <a:cubicBezTo>
                    <a:pt x="1304" y="1252"/>
                    <a:pt x="1387" y="908"/>
                    <a:pt x="1304" y="605"/>
                  </a:cubicBezTo>
                  <a:cubicBezTo>
                    <a:pt x="1210" y="261"/>
                    <a:pt x="949" y="0"/>
                    <a:pt x="605" y="0"/>
                  </a:cubicBezTo>
                  <a:close/>
                </a:path>
              </a:pathLst>
            </a:custGeom>
            <a:solidFill>
              <a:srgbClr val="D38A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14"/>
            <p:cNvSpPr/>
            <p:nvPr/>
          </p:nvSpPr>
          <p:spPr>
            <a:xfrm>
              <a:off x="5736000" y="3553850"/>
              <a:ext cx="18275" cy="47725"/>
            </a:xfrm>
            <a:custGeom>
              <a:rect b="b" l="l" r="r" t="t"/>
              <a:pathLst>
                <a:path extrusionOk="0" h="1909" w="731">
                  <a:moveTo>
                    <a:pt x="605" y="0"/>
                  </a:moveTo>
                  <a:cubicBezTo>
                    <a:pt x="344" y="84"/>
                    <a:pt x="209" y="386"/>
                    <a:pt x="125" y="605"/>
                  </a:cubicBezTo>
                  <a:cubicBezTo>
                    <a:pt x="84" y="741"/>
                    <a:pt x="42" y="824"/>
                    <a:pt x="0" y="908"/>
                  </a:cubicBezTo>
                  <a:lnTo>
                    <a:pt x="0" y="1909"/>
                  </a:lnTo>
                  <a:cubicBezTo>
                    <a:pt x="167" y="1867"/>
                    <a:pt x="303" y="1742"/>
                    <a:pt x="428" y="1565"/>
                  </a:cubicBezTo>
                  <a:cubicBezTo>
                    <a:pt x="605" y="1346"/>
                    <a:pt x="688" y="1085"/>
                    <a:pt x="730" y="783"/>
                  </a:cubicBezTo>
                  <a:cubicBezTo>
                    <a:pt x="730" y="699"/>
                    <a:pt x="730" y="0"/>
                    <a:pt x="605" y="0"/>
                  </a:cubicBezTo>
                  <a:close/>
                </a:path>
              </a:pathLst>
            </a:custGeom>
            <a:solidFill>
              <a:srgbClr val="CC7A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14"/>
            <p:cNvSpPr/>
            <p:nvPr/>
          </p:nvSpPr>
          <p:spPr>
            <a:xfrm>
              <a:off x="5560000" y="3676175"/>
              <a:ext cx="167150" cy="109325"/>
            </a:xfrm>
            <a:custGeom>
              <a:rect b="b" l="l" r="r" t="t"/>
              <a:pathLst>
                <a:path extrusionOk="0" h="4373" w="6686">
                  <a:moveTo>
                    <a:pt x="3310" y="1"/>
                  </a:moveTo>
                  <a:cubicBezTo>
                    <a:pt x="2301" y="1"/>
                    <a:pt x="1242" y="224"/>
                    <a:pt x="689" y="1104"/>
                  </a:cubicBezTo>
                  <a:cubicBezTo>
                    <a:pt x="1" y="2105"/>
                    <a:pt x="262" y="3367"/>
                    <a:pt x="908" y="4316"/>
                  </a:cubicBezTo>
                  <a:cubicBezTo>
                    <a:pt x="933" y="4356"/>
                    <a:pt x="973" y="4372"/>
                    <a:pt x="1015" y="4372"/>
                  </a:cubicBezTo>
                  <a:cubicBezTo>
                    <a:pt x="1116" y="4372"/>
                    <a:pt x="1228" y="4279"/>
                    <a:pt x="1169" y="4191"/>
                  </a:cubicBezTo>
                  <a:cubicBezTo>
                    <a:pt x="564" y="3367"/>
                    <a:pt x="345" y="2324"/>
                    <a:pt x="825" y="1406"/>
                  </a:cubicBezTo>
                  <a:cubicBezTo>
                    <a:pt x="1258" y="507"/>
                    <a:pt x="2285" y="269"/>
                    <a:pt x="3249" y="269"/>
                  </a:cubicBezTo>
                  <a:cubicBezTo>
                    <a:pt x="3537" y="269"/>
                    <a:pt x="3819" y="290"/>
                    <a:pt x="4079" y="322"/>
                  </a:cubicBezTo>
                  <a:cubicBezTo>
                    <a:pt x="5903" y="541"/>
                    <a:pt x="6425" y="2710"/>
                    <a:pt x="5424" y="4055"/>
                  </a:cubicBezTo>
                  <a:cubicBezTo>
                    <a:pt x="5364" y="4182"/>
                    <a:pt x="5460" y="4283"/>
                    <a:pt x="5565" y="4283"/>
                  </a:cubicBezTo>
                  <a:cubicBezTo>
                    <a:pt x="5607" y="4283"/>
                    <a:pt x="5649" y="4267"/>
                    <a:pt x="5684" y="4232"/>
                  </a:cubicBezTo>
                  <a:cubicBezTo>
                    <a:pt x="6686" y="2845"/>
                    <a:pt x="6258" y="322"/>
                    <a:pt x="4298" y="61"/>
                  </a:cubicBezTo>
                  <a:cubicBezTo>
                    <a:pt x="3988" y="27"/>
                    <a:pt x="3652" y="1"/>
                    <a:pt x="3310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14"/>
            <p:cNvSpPr/>
            <p:nvPr/>
          </p:nvSpPr>
          <p:spPr>
            <a:xfrm>
              <a:off x="5537075" y="3645100"/>
              <a:ext cx="194500" cy="148875"/>
            </a:xfrm>
            <a:custGeom>
              <a:rect b="b" l="l" r="r" t="t"/>
              <a:pathLst>
                <a:path extrusionOk="0" h="5955" w="7780">
                  <a:moveTo>
                    <a:pt x="2263" y="0"/>
                  </a:moveTo>
                  <a:lnTo>
                    <a:pt x="2607" y="480"/>
                  </a:lnTo>
                  <a:cubicBezTo>
                    <a:pt x="2649" y="1220"/>
                    <a:pt x="2691" y="1950"/>
                    <a:pt x="2743" y="2691"/>
                  </a:cubicBezTo>
                  <a:cubicBezTo>
                    <a:pt x="1784" y="2952"/>
                    <a:pt x="918" y="3473"/>
                    <a:pt x="136" y="4088"/>
                  </a:cubicBezTo>
                  <a:cubicBezTo>
                    <a:pt x="84" y="4172"/>
                    <a:pt x="0" y="4213"/>
                    <a:pt x="42" y="4297"/>
                  </a:cubicBezTo>
                  <a:cubicBezTo>
                    <a:pt x="42" y="4349"/>
                    <a:pt x="84" y="4391"/>
                    <a:pt x="84" y="4432"/>
                  </a:cubicBezTo>
                  <a:cubicBezTo>
                    <a:pt x="1346" y="5653"/>
                    <a:pt x="3212" y="5955"/>
                    <a:pt x="4954" y="5955"/>
                  </a:cubicBezTo>
                  <a:cubicBezTo>
                    <a:pt x="5089" y="5955"/>
                    <a:pt x="5215" y="5955"/>
                    <a:pt x="5350" y="5913"/>
                  </a:cubicBezTo>
                  <a:cubicBezTo>
                    <a:pt x="5434" y="5861"/>
                    <a:pt x="5517" y="5778"/>
                    <a:pt x="5611" y="5736"/>
                  </a:cubicBezTo>
                  <a:cubicBezTo>
                    <a:pt x="6476" y="4954"/>
                    <a:pt x="7217" y="4088"/>
                    <a:pt x="7780" y="3087"/>
                  </a:cubicBezTo>
                  <a:cubicBezTo>
                    <a:pt x="7780" y="3045"/>
                    <a:pt x="6560" y="2691"/>
                    <a:pt x="6435" y="2691"/>
                  </a:cubicBezTo>
                  <a:cubicBezTo>
                    <a:pt x="5872" y="2607"/>
                    <a:pt x="5298" y="2607"/>
                    <a:pt x="4735" y="2566"/>
                  </a:cubicBezTo>
                  <a:cubicBezTo>
                    <a:pt x="4777" y="1742"/>
                    <a:pt x="4735" y="866"/>
                    <a:pt x="4610" y="42"/>
                  </a:cubicBezTo>
                  <a:cubicBezTo>
                    <a:pt x="3828" y="0"/>
                    <a:pt x="3045" y="0"/>
                    <a:pt x="2263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14"/>
            <p:cNvSpPr/>
            <p:nvPr/>
          </p:nvSpPr>
          <p:spPr>
            <a:xfrm>
              <a:off x="5509950" y="4002525"/>
              <a:ext cx="294375" cy="166700"/>
            </a:xfrm>
            <a:custGeom>
              <a:rect b="b" l="l" r="r" t="t"/>
              <a:pathLst>
                <a:path extrusionOk="0" h="6668" w="11775">
                  <a:moveTo>
                    <a:pt x="10732" y="1"/>
                  </a:moveTo>
                  <a:lnTo>
                    <a:pt x="1044" y="1127"/>
                  </a:lnTo>
                  <a:cubicBezTo>
                    <a:pt x="699" y="2650"/>
                    <a:pt x="345" y="4130"/>
                    <a:pt x="1" y="5643"/>
                  </a:cubicBezTo>
                  <a:cubicBezTo>
                    <a:pt x="2202" y="6272"/>
                    <a:pt x="4517" y="6667"/>
                    <a:pt x="6804" y="6667"/>
                  </a:cubicBezTo>
                  <a:cubicBezTo>
                    <a:pt x="8495" y="6667"/>
                    <a:pt x="10170" y="6452"/>
                    <a:pt x="11774" y="5955"/>
                  </a:cubicBezTo>
                  <a:cubicBezTo>
                    <a:pt x="11430" y="3953"/>
                    <a:pt x="11076" y="1951"/>
                    <a:pt x="10732" y="1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14"/>
            <p:cNvSpPr/>
            <p:nvPr/>
          </p:nvSpPr>
          <p:spPr>
            <a:xfrm>
              <a:off x="5509950" y="4126375"/>
              <a:ext cx="294375" cy="42850"/>
            </a:xfrm>
            <a:custGeom>
              <a:rect b="b" l="l" r="r" t="t"/>
              <a:pathLst>
                <a:path extrusionOk="0" h="1714" w="11775">
                  <a:moveTo>
                    <a:pt x="178" y="0"/>
                  </a:moveTo>
                  <a:cubicBezTo>
                    <a:pt x="126" y="219"/>
                    <a:pt x="42" y="480"/>
                    <a:pt x="1" y="689"/>
                  </a:cubicBezTo>
                  <a:cubicBezTo>
                    <a:pt x="2202" y="1318"/>
                    <a:pt x="4517" y="1713"/>
                    <a:pt x="6804" y="1713"/>
                  </a:cubicBezTo>
                  <a:cubicBezTo>
                    <a:pt x="8495" y="1713"/>
                    <a:pt x="10170" y="1498"/>
                    <a:pt x="11774" y="1001"/>
                  </a:cubicBezTo>
                  <a:cubicBezTo>
                    <a:pt x="11774" y="782"/>
                    <a:pt x="11733" y="563"/>
                    <a:pt x="11691" y="344"/>
                  </a:cubicBezTo>
                  <a:cubicBezTo>
                    <a:pt x="10135" y="710"/>
                    <a:pt x="8539" y="860"/>
                    <a:pt x="6948" y="860"/>
                  </a:cubicBezTo>
                  <a:cubicBezTo>
                    <a:pt x="6267" y="860"/>
                    <a:pt x="5588" y="832"/>
                    <a:pt x="4913" y="782"/>
                  </a:cubicBezTo>
                  <a:cubicBezTo>
                    <a:pt x="3307" y="605"/>
                    <a:pt x="1742" y="344"/>
                    <a:pt x="178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14"/>
            <p:cNvSpPr/>
            <p:nvPr/>
          </p:nvSpPr>
          <p:spPr>
            <a:xfrm>
              <a:off x="5499000" y="3864550"/>
              <a:ext cx="159850" cy="173725"/>
            </a:xfrm>
            <a:custGeom>
              <a:rect b="b" l="l" r="r" t="t"/>
              <a:pathLst>
                <a:path extrusionOk="0" h="6949" w="6394">
                  <a:moveTo>
                    <a:pt x="2298" y="0"/>
                  </a:moveTo>
                  <a:cubicBezTo>
                    <a:pt x="1676" y="0"/>
                    <a:pt x="874" y="32"/>
                    <a:pt x="439" y="306"/>
                  </a:cubicBezTo>
                  <a:cubicBezTo>
                    <a:pt x="1" y="566"/>
                    <a:pt x="136" y="1307"/>
                    <a:pt x="136" y="1734"/>
                  </a:cubicBezTo>
                  <a:cubicBezTo>
                    <a:pt x="178" y="3298"/>
                    <a:pt x="355" y="4863"/>
                    <a:pt x="918" y="6302"/>
                  </a:cubicBezTo>
                  <a:cubicBezTo>
                    <a:pt x="1002" y="6469"/>
                    <a:pt x="1085" y="6646"/>
                    <a:pt x="1221" y="6782"/>
                  </a:cubicBezTo>
                  <a:cubicBezTo>
                    <a:pt x="1398" y="6865"/>
                    <a:pt x="1565" y="6907"/>
                    <a:pt x="1742" y="6948"/>
                  </a:cubicBezTo>
                  <a:cubicBezTo>
                    <a:pt x="2180" y="6948"/>
                    <a:pt x="2608" y="6865"/>
                    <a:pt x="3046" y="6782"/>
                  </a:cubicBezTo>
                  <a:cubicBezTo>
                    <a:pt x="4172" y="6521"/>
                    <a:pt x="5257" y="6166"/>
                    <a:pt x="6393" y="5780"/>
                  </a:cubicBezTo>
                  <a:lnTo>
                    <a:pt x="3567" y="3392"/>
                  </a:lnTo>
                  <a:cubicBezTo>
                    <a:pt x="3567" y="2349"/>
                    <a:pt x="3484" y="1348"/>
                    <a:pt x="3265" y="389"/>
                  </a:cubicBezTo>
                  <a:cubicBezTo>
                    <a:pt x="3265" y="264"/>
                    <a:pt x="3223" y="170"/>
                    <a:pt x="3129" y="87"/>
                  </a:cubicBezTo>
                  <a:cubicBezTo>
                    <a:pt x="3046" y="3"/>
                    <a:pt x="2910" y="3"/>
                    <a:pt x="2785" y="3"/>
                  </a:cubicBezTo>
                  <a:cubicBezTo>
                    <a:pt x="2648" y="3"/>
                    <a:pt x="2481" y="0"/>
                    <a:pt x="2298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14"/>
            <p:cNvSpPr/>
            <p:nvPr/>
          </p:nvSpPr>
          <p:spPr>
            <a:xfrm>
              <a:off x="5648925" y="3705850"/>
              <a:ext cx="127250" cy="107700"/>
            </a:xfrm>
            <a:custGeom>
              <a:rect b="b" l="l" r="r" t="t"/>
              <a:pathLst>
                <a:path extrusionOk="0" h="4308" w="5090">
                  <a:moveTo>
                    <a:pt x="876" y="0"/>
                  </a:moveTo>
                  <a:cubicBezTo>
                    <a:pt x="615" y="1345"/>
                    <a:pt x="741" y="2826"/>
                    <a:pt x="0" y="4046"/>
                  </a:cubicBezTo>
                  <a:lnTo>
                    <a:pt x="5047" y="4307"/>
                  </a:lnTo>
                  <a:cubicBezTo>
                    <a:pt x="5089" y="3692"/>
                    <a:pt x="5089" y="3087"/>
                    <a:pt x="5047" y="2482"/>
                  </a:cubicBezTo>
                  <a:cubicBezTo>
                    <a:pt x="5047" y="2128"/>
                    <a:pt x="4995" y="1783"/>
                    <a:pt x="4787" y="1481"/>
                  </a:cubicBezTo>
                  <a:cubicBezTo>
                    <a:pt x="4609" y="1179"/>
                    <a:pt x="4265" y="1001"/>
                    <a:pt x="3952" y="824"/>
                  </a:cubicBezTo>
                  <a:cubicBezTo>
                    <a:pt x="3389" y="522"/>
                    <a:pt x="2868" y="355"/>
                    <a:pt x="2305" y="177"/>
                  </a:cubicBezTo>
                  <a:cubicBezTo>
                    <a:pt x="1825" y="0"/>
                    <a:pt x="1398" y="0"/>
                    <a:pt x="876" y="0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14"/>
            <p:cNvSpPr/>
            <p:nvPr/>
          </p:nvSpPr>
          <p:spPr>
            <a:xfrm>
              <a:off x="5487025" y="3714700"/>
              <a:ext cx="173900" cy="189725"/>
            </a:xfrm>
            <a:custGeom>
              <a:rect b="b" l="l" r="r" t="t"/>
              <a:pathLst>
                <a:path extrusionOk="0" h="7589" w="6956">
                  <a:moveTo>
                    <a:pt x="4130" y="1"/>
                  </a:moveTo>
                  <a:cubicBezTo>
                    <a:pt x="3045" y="303"/>
                    <a:pt x="1783" y="783"/>
                    <a:pt x="1178" y="1826"/>
                  </a:cubicBezTo>
                  <a:cubicBezTo>
                    <a:pt x="1001" y="2128"/>
                    <a:pt x="918" y="2514"/>
                    <a:pt x="834" y="2869"/>
                  </a:cubicBezTo>
                  <a:cubicBezTo>
                    <a:pt x="438" y="4297"/>
                    <a:pt x="177" y="5736"/>
                    <a:pt x="0" y="7207"/>
                  </a:cubicBezTo>
                  <a:cubicBezTo>
                    <a:pt x="635" y="7490"/>
                    <a:pt x="1315" y="7589"/>
                    <a:pt x="2006" y="7589"/>
                  </a:cubicBezTo>
                  <a:cubicBezTo>
                    <a:pt x="2687" y="7589"/>
                    <a:pt x="3378" y="7493"/>
                    <a:pt x="4046" y="7384"/>
                  </a:cubicBezTo>
                  <a:cubicBezTo>
                    <a:pt x="4046" y="6518"/>
                    <a:pt x="4130" y="5643"/>
                    <a:pt x="4390" y="4777"/>
                  </a:cubicBezTo>
                  <a:cubicBezTo>
                    <a:pt x="4432" y="4641"/>
                    <a:pt x="4484" y="4475"/>
                    <a:pt x="4609" y="4381"/>
                  </a:cubicBezTo>
                  <a:cubicBezTo>
                    <a:pt x="4693" y="4339"/>
                    <a:pt x="4787" y="4297"/>
                    <a:pt x="4912" y="4297"/>
                  </a:cubicBezTo>
                  <a:cubicBezTo>
                    <a:pt x="5611" y="4172"/>
                    <a:pt x="6309" y="3953"/>
                    <a:pt x="6956" y="3599"/>
                  </a:cubicBezTo>
                  <a:cubicBezTo>
                    <a:pt x="6215" y="3077"/>
                    <a:pt x="5392" y="2472"/>
                    <a:pt x="4912" y="1690"/>
                  </a:cubicBezTo>
                  <a:cubicBezTo>
                    <a:pt x="4568" y="1169"/>
                    <a:pt x="4307" y="606"/>
                    <a:pt x="4130" y="1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14"/>
            <p:cNvSpPr/>
            <p:nvPr/>
          </p:nvSpPr>
          <p:spPr>
            <a:xfrm>
              <a:off x="5560000" y="3695150"/>
              <a:ext cx="30700" cy="90350"/>
            </a:xfrm>
            <a:custGeom>
              <a:rect b="b" l="l" r="r" t="t"/>
              <a:pathLst>
                <a:path extrusionOk="0" h="3614" w="1228">
                  <a:moveTo>
                    <a:pt x="950" y="1"/>
                  </a:moveTo>
                  <a:cubicBezTo>
                    <a:pt x="867" y="84"/>
                    <a:pt x="783" y="209"/>
                    <a:pt x="689" y="345"/>
                  </a:cubicBezTo>
                  <a:cubicBezTo>
                    <a:pt x="1" y="1346"/>
                    <a:pt x="262" y="2608"/>
                    <a:pt x="908" y="3557"/>
                  </a:cubicBezTo>
                  <a:cubicBezTo>
                    <a:pt x="933" y="3597"/>
                    <a:pt x="973" y="3613"/>
                    <a:pt x="1015" y="3613"/>
                  </a:cubicBezTo>
                  <a:cubicBezTo>
                    <a:pt x="1116" y="3613"/>
                    <a:pt x="1228" y="3520"/>
                    <a:pt x="1169" y="3432"/>
                  </a:cubicBezTo>
                  <a:cubicBezTo>
                    <a:pt x="564" y="2608"/>
                    <a:pt x="345" y="1565"/>
                    <a:pt x="825" y="647"/>
                  </a:cubicBezTo>
                  <a:cubicBezTo>
                    <a:pt x="908" y="428"/>
                    <a:pt x="1086" y="261"/>
                    <a:pt x="1211" y="84"/>
                  </a:cubicBezTo>
                  <a:cubicBezTo>
                    <a:pt x="1127" y="84"/>
                    <a:pt x="1044" y="42"/>
                    <a:pt x="950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14"/>
            <p:cNvSpPr/>
            <p:nvPr/>
          </p:nvSpPr>
          <p:spPr>
            <a:xfrm>
              <a:off x="5679425" y="3684200"/>
              <a:ext cx="43550" cy="99050"/>
            </a:xfrm>
            <a:custGeom>
              <a:rect b="b" l="l" r="r" t="t"/>
              <a:pathLst>
                <a:path extrusionOk="0" h="3962" w="1742">
                  <a:moveTo>
                    <a:pt x="261" y="1"/>
                  </a:moveTo>
                  <a:cubicBezTo>
                    <a:pt x="219" y="84"/>
                    <a:pt x="125" y="178"/>
                    <a:pt x="0" y="178"/>
                  </a:cubicBezTo>
                  <a:cubicBezTo>
                    <a:pt x="1262" y="783"/>
                    <a:pt x="1523" y="2566"/>
                    <a:pt x="647" y="3734"/>
                  </a:cubicBezTo>
                  <a:cubicBezTo>
                    <a:pt x="587" y="3861"/>
                    <a:pt x="683" y="3962"/>
                    <a:pt x="788" y="3962"/>
                  </a:cubicBezTo>
                  <a:cubicBezTo>
                    <a:pt x="830" y="3962"/>
                    <a:pt x="872" y="3946"/>
                    <a:pt x="907" y="3911"/>
                  </a:cubicBezTo>
                  <a:cubicBezTo>
                    <a:pt x="1742" y="2691"/>
                    <a:pt x="1564" y="699"/>
                    <a:pt x="261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14"/>
            <p:cNvSpPr/>
            <p:nvPr/>
          </p:nvSpPr>
          <p:spPr>
            <a:xfrm>
              <a:off x="5487025" y="3879725"/>
              <a:ext cx="102200" cy="24700"/>
            </a:xfrm>
            <a:custGeom>
              <a:rect b="b" l="l" r="r" t="t"/>
              <a:pathLst>
                <a:path extrusionOk="0" h="988" w="4088">
                  <a:moveTo>
                    <a:pt x="52" y="1"/>
                  </a:moveTo>
                  <a:cubicBezTo>
                    <a:pt x="52" y="220"/>
                    <a:pt x="0" y="387"/>
                    <a:pt x="0" y="606"/>
                  </a:cubicBezTo>
                  <a:cubicBezTo>
                    <a:pt x="635" y="889"/>
                    <a:pt x="1315" y="988"/>
                    <a:pt x="2006" y="988"/>
                  </a:cubicBezTo>
                  <a:cubicBezTo>
                    <a:pt x="2687" y="988"/>
                    <a:pt x="3378" y="892"/>
                    <a:pt x="4046" y="783"/>
                  </a:cubicBezTo>
                  <a:cubicBezTo>
                    <a:pt x="4046" y="564"/>
                    <a:pt x="4046" y="303"/>
                    <a:pt x="4088" y="43"/>
                  </a:cubicBezTo>
                  <a:lnTo>
                    <a:pt x="4088" y="43"/>
                  </a:lnTo>
                  <a:cubicBezTo>
                    <a:pt x="3394" y="177"/>
                    <a:pt x="2689" y="264"/>
                    <a:pt x="1989" y="264"/>
                  </a:cubicBezTo>
                  <a:cubicBezTo>
                    <a:pt x="1334" y="264"/>
                    <a:pt x="683" y="188"/>
                    <a:pt x="52" y="1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14"/>
            <p:cNvSpPr/>
            <p:nvPr/>
          </p:nvSpPr>
          <p:spPr>
            <a:xfrm>
              <a:off x="5648925" y="3705850"/>
              <a:ext cx="34950" cy="102225"/>
            </a:xfrm>
            <a:custGeom>
              <a:rect b="b" l="l" r="r" t="t"/>
              <a:pathLst>
                <a:path extrusionOk="0" h="4089" w="1398">
                  <a:moveTo>
                    <a:pt x="876" y="0"/>
                  </a:moveTo>
                  <a:cubicBezTo>
                    <a:pt x="615" y="1345"/>
                    <a:pt x="741" y="2826"/>
                    <a:pt x="0" y="4046"/>
                  </a:cubicBezTo>
                  <a:lnTo>
                    <a:pt x="741" y="4088"/>
                  </a:lnTo>
                  <a:cubicBezTo>
                    <a:pt x="1220" y="2785"/>
                    <a:pt x="1345" y="1398"/>
                    <a:pt x="1398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14"/>
            <p:cNvSpPr/>
            <p:nvPr/>
          </p:nvSpPr>
          <p:spPr>
            <a:xfrm>
              <a:off x="5575125" y="3714700"/>
              <a:ext cx="85800" cy="99875"/>
            </a:xfrm>
            <a:custGeom>
              <a:rect b="b" l="l" r="r" t="t"/>
              <a:pathLst>
                <a:path extrusionOk="0" h="3995" w="3432">
                  <a:moveTo>
                    <a:pt x="606" y="1"/>
                  </a:moveTo>
                  <a:cubicBezTo>
                    <a:pt x="387" y="84"/>
                    <a:pt x="220" y="126"/>
                    <a:pt x="1" y="168"/>
                  </a:cubicBezTo>
                  <a:cubicBezTo>
                    <a:pt x="387" y="1607"/>
                    <a:pt x="1169" y="2869"/>
                    <a:pt x="2306" y="3818"/>
                  </a:cubicBezTo>
                  <a:cubicBezTo>
                    <a:pt x="2347" y="3859"/>
                    <a:pt x="2431" y="3953"/>
                    <a:pt x="2525" y="3995"/>
                  </a:cubicBezTo>
                  <a:cubicBezTo>
                    <a:pt x="2827" y="3911"/>
                    <a:pt x="3129" y="3776"/>
                    <a:pt x="3432" y="3599"/>
                  </a:cubicBezTo>
                  <a:cubicBezTo>
                    <a:pt x="2691" y="3077"/>
                    <a:pt x="1868" y="2472"/>
                    <a:pt x="1388" y="1690"/>
                  </a:cubicBezTo>
                  <a:cubicBezTo>
                    <a:pt x="1044" y="1169"/>
                    <a:pt x="783" y="606"/>
                    <a:pt x="606" y="1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14"/>
            <p:cNvSpPr/>
            <p:nvPr/>
          </p:nvSpPr>
          <p:spPr>
            <a:xfrm>
              <a:off x="5557675" y="3754125"/>
              <a:ext cx="230475" cy="272150"/>
            </a:xfrm>
            <a:custGeom>
              <a:rect b="b" l="l" r="r" t="t"/>
              <a:pathLst>
                <a:path extrusionOk="0" h="10886" w="9219">
                  <a:moveTo>
                    <a:pt x="4465" y="0"/>
                  </a:moveTo>
                  <a:cubicBezTo>
                    <a:pt x="2987" y="0"/>
                    <a:pt x="1384" y="110"/>
                    <a:pt x="0" y="457"/>
                  </a:cubicBezTo>
                  <a:cubicBezTo>
                    <a:pt x="219" y="4941"/>
                    <a:pt x="522" y="10886"/>
                    <a:pt x="522" y="10886"/>
                  </a:cubicBezTo>
                  <a:lnTo>
                    <a:pt x="8697" y="10761"/>
                  </a:lnTo>
                  <a:lnTo>
                    <a:pt x="9219" y="332"/>
                  </a:lnTo>
                  <a:cubicBezTo>
                    <a:pt x="9219" y="332"/>
                    <a:pt x="7031" y="0"/>
                    <a:pt x="44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14"/>
            <p:cNvSpPr/>
            <p:nvPr/>
          </p:nvSpPr>
          <p:spPr>
            <a:xfrm>
              <a:off x="5571750" y="3765800"/>
              <a:ext cx="229450" cy="272475"/>
            </a:xfrm>
            <a:custGeom>
              <a:rect b="b" l="l" r="r" t="t"/>
              <a:pathLst>
                <a:path extrusionOk="0" h="10899" w="9178">
                  <a:moveTo>
                    <a:pt x="4580" y="0"/>
                  </a:moveTo>
                  <a:cubicBezTo>
                    <a:pt x="3068" y="0"/>
                    <a:pt x="1414" y="112"/>
                    <a:pt x="0" y="470"/>
                  </a:cubicBezTo>
                  <a:cubicBezTo>
                    <a:pt x="178" y="4902"/>
                    <a:pt x="480" y="10898"/>
                    <a:pt x="480" y="10898"/>
                  </a:cubicBezTo>
                  <a:lnTo>
                    <a:pt x="8698" y="10732"/>
                  </a:lnTo>
                  <a:lnTo>
                    <a:pt x="9177" y="303"/>
                  </a:lnTo>
                  <a:cubicBezTo>
                    <a:pt x="9177" y="303"/>
                    <a:pt x="7073" y="0"/>
                    <a:pt x="4580" y="0"/>
                  </a:cubicBezTo>
                  <a:close/>
                </a:path>
              </a:pathLst>
            </a:custGeom>
            <a:solidFill>
              <a:srgbClr val="86C7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14"/>
            <p:cNvSpPr/>
            <p:nvPr/>
          </p:nvSpPr>
          <p:spPr>
            <a:xfrm>
              <a:off x="5620750" y="3814275"/>
              <a:ext cx="142375" cy="33950"/>
            </a:xfrm>
            <a:custGeom>
              <a:rect b="b" l="l" r="r" t="t"/>
              <a:pathLst>
                <a:path extrusionOk="0" h="1358" w="5695">
                  <a:moveTo>
                    <a:pt x="4589" y="1"/>
                  </a:moveTo>
                  <a:cubicBezTo>
                    <a:pt x="3078" y="1"/>
                    <a:pt x="1533" y="69"/>
                    <a:pt x="43" y="137"/>
                  </a:cubicBezTo>
                  <a:cubicBezTo>
                    <a:pt x="1" y="575"/>
                    <a:pt x="1" y="971"/>
                    <a:pt x="1" y="1357"/>
                  </a:cubicBezTo>
                  <a:cubicBezTo>
                    <a:pt x="1169" y="1357"/>
                    <a:pt x="2389" y="1315"/>
                    <a:pt x="3567" y="1274"/>
                  </a:cubicBezTo>
                  <a:cubicBezTo>
                    <a:pt x="3713" y="1265"/>
                    <a:pt x="3859" y="1262"/>
                    <a:pt x="4005" y="1262"/>
                  </a:cubicBezTo>
                  <a:cubicBezTo>
                    <a:pt x="4406" y="1262"/>
                    <a:pt x="4813" y="1286"/>
                    <a:pt x="5231" y="1286"/>
                  </a:cubicBezTo>
                  <a:cubicBezTo>
                    <a:pt x="5384" y="1286"/>
                    <a:pt x="5538" y="1282"/>
                    <a:pt x="5695" y="1274"/>
                  </a:cubicBezTo>
                  <a:cubicBezTo>
                    <a:pt x="5653" y="1274"/>
                    <a:pt x="5601" y="12"/>
                    <a:pt x="5601" y="12"/>
                  </a:cubicBezTo>
                  <a:cubicBezTo>
                    <a:pt x="5266" y="4"/>
                    <a:pt x="4928" y="1"/>
                    <a:pt x="45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14"/>
            <p:cNvSpPr/>
            <p:nvPr/>
          </p:nvSpPr>
          <p:spPr>
            <a:xfrm>
              <a:off x="5519600" y="3944925"/>
              <a:ext cx="185925" cy="92725"/>
            </a:xfrm>
            <a:custGeom>
              <a:rect b="b" l="l" r="r" t="t"/>
              <a:pathLst>
                <a:path extrusionOk="0" h="3709" w="7437">
                  <a:moveTo>
                    <a:pt x="6998" y="0"/>
                  </a:moveTo>
                  <a:cubicBezTo>
                    <a:pt x="5695" y="83"/>
                    <a:pt x="4391" y="125"/>
                    <a:pt x="3087" y="261"/>
                  </a:cubicBezTo>
                  <a:cubicBezTo>
                    <a:pt x="2613" y="296"/>
                    <a:pt x="2139" y="398"/>
                    <a:pt x="1664" y="398"/>
                  </a:cubicBezTo>
                  <a:cubicBezTo>
                    <a:pt x="1575" y="398"/>
                    <a:pt x="1487" y="394"/>
                    <a:pt x="1398" y="386"/>
                  </a:cubicBezTo>
                  <a:cubicBezTo>
                    <a:pt x="1370" y="383"/>
                    <a:pt x="1342" y="382"/>
                    <a:pt x="1313" y="382"/>
                  </a:cubicBezTo>
                  <a:cubicBezTo>
                    <a:pt x="935" y="382"/>
                    <a:pt x="507" y="630"/>
                    <a:pt x="313" y="959"/>
                  </a:cubicBezTo>
                  <a:cubicBezTo>
                    <a:pt x="53" y="1429"/>
                    <a:pt x="1" y="1950"/>
                    <a:pt x="178" y="2430"/>
                  </a:cubicBezTo>
                  <a:cubicBezTo>
                    <a:pt x="313" y="2732"/>
                    <a:pt x="480" y="2868"/>
                    <a:pt x="658" y="3129"/>
                  </a:cubicBezTo>
                  <a:cubicBezTo>
                    <a:pt x="741" y="3254"/>
                    <a:pt x="741" y="3514"/>
                    <a:pt x="877" y="3608"/>
                  </a:cubicBezTo>
                  <a:cubicBezTo>
                    <a:pt x="976" y="3684"/>
                    <a:pt x="1109" y="3708"/>
                    <a:pt x="1246" y="3708"/>
                  </a:cubicBezTo>
                  <a:cubicBezTo>
                    <a:pt x="1411" y="3708"/>
                    <a:pt x="1581" y="3673"/>
                    <a:pt x="1700" y="3650"/>
                  </a:cubicBezTo>
                  <a:cubicBezTo>
                    <a:pt x="2003" y="3650"/>
                    <a:pt x="2347" y="3567"/>
                    <a:pt x="2660" y="3514"/>
                  </a:cubicBezTo>
                  <a:cubicBezTo>
                    <a:pt x="3181" y="3431"/>
                    <a:pt x="3651" y="3254"/>
                    <a:pt x="4172" y="3129"/>
                  </a:cubicBezTo>
                  <a:cubicBezTo>
                    <a:pt x="5267" y="2784"/>
                    <a:pt x="6258" y="2169"/>
                    <a:pt x="7259" y="1689"/>
                  </a:cubicBezTo>
                  <a:cubicBezTo>
                    <a:pt x="7300" y="1648"/>
                    <a:pt x="7300" y="1648"/>
                    <a:pt x="7353" y="1648"/>
                  </a:cubicBezTo>
                  <a:cubicBezTo>
                    <a:pt x="7436" y="1564"/>
                    <a:pt x="7259" y="907"/>
                    <a:pt x="7259" y="824"/>
                  </a:cubicBezTo>
                  <a:cubicBezTo>
                    <a:pt x="7175" y="521"/>
                    <a:pt x="7134" y="261"/>
                    <a:pt x="6998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14"/>
            <p:cNvSpPr/>
            <p:nvPr/>
          </p:nvSpPr>
          <p:spPr>
            <a:xfrm>
              <a:off x="5623875" y="3912050"/>
              <a:ext cx="142375" cy="98075"/>
            </a:xfrm>
            <a:custGeom>
              <a:rect b="b" l="l" r="r" t="t"/>
              <a:pathLst>
                <a:path extrusionOk="0" h="3923" w="5695">
                  <a:moveTo>
                    <a:pt x="3675" y="0"/>
                  </a:moveTo>
                  <a:cubicBezTo>
                    <a:pt x="3637" y="0"/>
                    <a:pt x="3609" y="61"/>
                    <a:pt x="3609" y="95"/>
                  </a:cubicBezTo>
                  <a:cubicBezTo>
                    <a:pt x="3088" y="1096"/>
                    <a:pt x="2003" y="1232"/>
                    <a:pt x="1002" y="1357"/>
                  </a:cubicBezTo>
                  <a:cubicBezTo>
                    <a:pt x="658" y="1398"/>
                    <a:pt x="314" y="1492"/>
                    <a:pt x="1" y="1576"/>
                  </a:cubicBezTo>
                  <a:lnTo>
                    <a:pt x="1002" y="3922"/>
                  </a:lnTo>
                  <a:cubicBezTo>
                    <a:pt x="1743" y="3745"/>
                    <a:pt x="2347" y="3401"/>
                    <a:pt x="3046" y="3098"/>
                  </a:cubicBezTo>
                  <a:cubicBezTo>
                    <a:pt x="3307" y="2963"/>
                    <a:pt x="3526" y="2796"/>
                    <a:pt x="3828" y="2744"/>
                  </a:cubicBezTo>
                  <a:cubicBezTo>
                    <a:pt x="3894" y="2736"/>
                    <a:pt x="3961" y="2733"/>
                    <a:pt x="4028" y="2733"/>
                  </a:cubicBezTo>
                  <a:cubicBezTo>
                    <a:pt x="4229" y="2733"/>
                    <a:pt x="4432" y="2760"/>
                    <a:pt x="4633" y="2760"/>
                  </a:cubicBezTo>
                  <a:cubicBezTo>
                    <a:pt x="4713" y="2760"/>
                    <a:pt x="4792" y="2756"/>
                    <a:pt x="4871" y="2744"/>
                  </a:cubicBezTo>
                  <a:cubicBezTo>
                    <a:pt x="4913" y="2744"/>
                    <a:pt x="4954" y="2744"/>
                    <a:pt x="5007" y="2702"/>
                  </a:cubicBezTo>
                  <a:cubicBezTo>
                    <a:pt x="5007" y="2660"/>
                    <a:pt x="4954" y="2619"/>
                    <a:pt x="4913" y="2577"/>
                  </a:cubicBezTo>
                  <a:cubicBezTo>
                    <a:pt x="4652" y="2400"/>
                    <a:pt x="4350" y="2316"/>
                    <a:pt x="4047" y="2316"/>
                  </a:cubicBezTo>
                  <a:cubicBezTo>
                    <a:pt x="4433" y="2222"/>
                    <a:pt x="4829" y="2274"/>
                    <a:pt x="5267" y="2222"/>
                  </a:cubicBezTo>
                  <a:cubicBezTo>
                    <a:pt x="5351" y="2222"/>
                    <a:pt x="5695" y="2181"/>
                    <a:pt x="5695" y="2055"/>
                  </a:cubicBezTo>
                  <a:cubicBezTo>
                    <a:pt x="5695" y="1920"/>
                    <a:pt x="5476" y="1920"/>
                    <a:pt x="5434" y="1878"/>
                  </a:cubicBezTo>
                  <a:cubicBezTo>
                    <a:pt x="5220" y="1857"/>
                    <a:pt x="5004" y="1847"/>
                    <a:pt x="4786" y="1847"/>
                  </a:cubicBezTo>
                  <a:cubicBezTo>
                    <a:pt x="4569" y="1847"/>
                    <a:pt x="4350" y="1857"/>
                    <a:pt x="4131" y="1878"/>
                  </a:cubicBezTo>
                  <a:cubicBezTo>
                    <a:pt x="4485" y="1795"/>
                    <a:pt x="4788" y="1701"/>
                    <a:pt x="5090" y="1576"/>
                  </a:cubicBezTo>
                  <a:cubicBezTo>
                    <a:pt x="5267" y="1534"/>
                    <a:pt x="5434" y="1440"/>
                    <a:pt x="5570" y="1357"/>
                  </a:cubicBezTo>
                  <a:lnTo>
                    <a:pt x="5570" y="1273"/>
                  </a:lnTo>
                  <a:cubicBezTo>
                    <a:pt x="5570" y="1232"/>
                    <a:pt x="5528" y="1232"/>
                    <a:pt x="5476" y="1232"/>
                  </a:cubicBezTo>
                  <a:cubicBezTo>
                    <a:pt x="5398" y="1216"/>
                    <a:pt x="5320" y="1210"/>
                    <a:pt x="5242" y="1210"/>
                  </a:cubicBezTo>
                  <a:cubicBezTo>
                    <a:pt x="5059" y="1210"/>
                    <a:pt x="4876" y="1244"/>
                    <a:pt x="4694" y="1273"/>
                  </a:cubicBezTo>
                  <a:cubicBezTo>
                    <a:pt x="4459" y="1311"/>
                    <a:pt x="4157" y="1315"/>
                    <a:pt x="3939" y="1406"/>
                  </a:cubicBezTo>
                  <a:lnTo>
                    <a:pt x="3939" y="1406"/>
                  </a:lnTo>
                  <a:cubicBezTo>
                    <a:pt x="4183" y="1284"/>
                    <a:pt x="4452" y="1123"/>
                    <a:pt x="4652" y="971"/>
                  </a:cubicBezTo>
                  <a:cubicBezTo>
                    <a:pt x="4694" y="877"/>
                    <a:pt x="4788" y="835"/>
                    <a:pt x="4829" y="752"/>
                  </a:cubicBezTo>
                  <a:cubicBezTo>
                    <a:pt x="4913" y="658"/>
                    <a:pt x="5048" y="491"/>
                    <a:pt x="4871" y="449"/>
                  </a:cubicBezTo>
                  <a:cubicBezTo>
                    <a:pt x="4858" y="441"/>
                    <a:pt x="4843" y="438"/>
                    <a:pt x="4828" y="438"/>
                  </a:cubicBezTo>
                  <a:cubicBezTo>
                    <a:pt x="4746" y="438"/>
                    <a:pt x="4639" y="539"/>
                    <a:pt x="4569" y="575"/>
                  </a:cubicBezTo>
                  <a:cubicBezTo>
                    <a:pt x="4172" y="794"/>
                    <a:pt x="3786" y="1013"/>
                    <a:pt x="3390" y="1273"/>
                  </a:cubicBezTo>
                  <a:cubicBezTo>
                    <a:pt x="3609" y="877"/>
                    <a:pt x="3786" y="491"/>
                    <a:pt x="3745" y="95"/>
                  </a:cubicBezTo>
                  <a:cubicBezTo>
                    <a:pt x="3745" y="53"/>
                    <a:pt x="3745" y="11"/>
                    <a:pt x="3703" y="11"/>
                  </a:cubicBezTo>
                  <a:cubicBezTo>
                    <a:pt x="3693" y="4"/>
                    <a:pt x="3684" y="0"/>
                    <a:pt x="3675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14"/>
            <p:cNvSpPr/>
            <p:nvPr/>
          </p:nvSpPr>
          <p:spPr>
            <a:xfrm>
              <a:off x="5756175" y="3835150"/>
              <a:ext cx="54675" cy="87300"/>
            </a:xfrm>
            <a:custGeom>
              <a:rect b="b" l="l" r="r" t="t"/>
              <a:pathLst>
                <a:path extrusionOk="0" h="3492" w="2187">
                  <a:moveTo>
                    <a:pt x="757" y="1"/>
                  </a:moveTo>
                  <a:cubicBezTo>
                    <a:pt x="664" y="42"/>
                    <a:pt x="757" y="178"/>
                    <a:pt x="841" y="261"/>
                  </a:cubicBezTo>
                  <a:cubicBezTo>
                    <a:pt x="1102" y="439"/>
                    <a:pt x="1362" y="606"/>
                    <a:pt x="1623" y="825"/>
                  </a:cubicBezTo>
                  <a:lnTo>
                    <a:pt x="757" y="825"/>
                  </a:lnTo>
                  <a:cubicBezTo>
                    <a:pt x="538" y="866"/>
                    <a:pt x="59" y="866"/>
                    <a:pt x="17" y="1179"/>
                  </a:cubicBezTo>
                  <a:cubicBezTo>
                    <a:pt x="0" y="1246"/>
                    <a:pt x="206" y="1266"/>
                    <a:pt x="463" y="1266"/>
                  </a:cubicBezTo>
                  <a:cubicBezTo>
                    <a:pt x="850" y="1266"/>
                    <a:pt x="1354" y="1221"/>
                    <a:pt x="1404" y="1221"/>
                  </a:cubicBezTo>
                  <a:cubicBezTo>
                    <a:pt x="883" y="1388"/>
                    <a:pt x="319" y="1565"/>
                    <a:pt x="59" y="2045"/>
                  </a:cubicBezTo>
                  <a:cubicBezTo>
                    <a:pt x="17" y="2128"/>
                    <a:pt x="17" y="2222"/>
                    <a:pt x="59" y="2264"/>
                  </a:cubicBezTo>
                  <a:cubicBezTo>
                    <a:pt x="73" y="2278"/>
                    <a:pt x="91" y="2282"/>
                    <a:pt x="112" y="2282"/>
                  </a:cubicBezTo>
                  <a:cubicBezTo>
                    <a:pt x="153" y="2282"/>
                    <a:pt x="201" y="2264"/>
                    <a:pt x="236" y="2264"/>
                  </a:cubicBezTo>
                  <a:cubicBezTo>
                    <a:pt x="622" y="2045"/>
                    <a:pt x="1018" y="1826"/>
                    <a:pt x="1404" y="1607"/>
                  </a:cubicBezTo>
                  <a:lnTo>
                    <a:pt x="1404" y="1607"/>
                  </a:lnTo>
                  <a:cubicBezTo>
                    <a:pt x="1060" y="1909"/>
                    <a:pt x="757" y="2305"/>
                    <a:pt x="538" y="2743"/>
                  </a:cubicBezTo>
                  <a:cubicBezTo>
                    <a:pt x="538" y="2785"/>
                    <a:pt x="497" y="2868"/>
                    <a:pt x="497" y="2952"/>
                  </a:cubicBezTo>
                  <a:cubicBezTo>
                    <a:pt x="497" y="3004"/>
                    <a:pt x="580" y="3087"/>
                    <a:pt x="622" y="3087"/>
                  </a:cubicBezTo>
                  <a:cubicBezTo>
                    <a:pt x="664" y="3087"/>
                    <a:pt x="757" y="3046"/>
                    <a:pt x="757" y="3004"/>
                  </a:cubicBezTo>
                  <a:cubicBezTo>
                    <a:pt x="1143" y="2691"/>
                    <a:pt x="1446" y="2347"/>
                    <a:pt x="1706" y="1909"/>
                  </a:cubicBezTo>
                  <a:lnTo>
                    <a:pt x="1706" y="1909"/>
                  </a:lnTo>
                  <a:cubicBezTo>
                    <a:pt x="1540" y="2222"/>
                    <a:pt x="1404" y="2524"/>
                    <a:pt x="1321" y="2827"/>
                  </a:cubicBezTo>
                  <a:cubicBezTo>
                    <a:pt x="1283" y="2940"/>
                    <a:pt x="1133" y="3492"/>
                    <a:pt x="1332" y="3492"/>
                  </a:cubicBezTo>
                  <a:cubicBezTo>
                    <a:pt x="1352" y="3492"/>
                    <a:pt x="1376" y="3486"/>
                    <a:pt x="1404" y="3473"/>
                  </a:cubicBezTo>
                  <a:cubicBezTo>
                    <a:pt x="1623" y="3348"/>
                    <a:pt x="1706" y="3046"/>
                    <a:pt x="1800" y="2827"/>
                  </a:cubicBezTo>
                  <a:cubicBezTo>
                    <a:pt x="1967" y="2566"/>
                    <a:pt x="2009" y="2305"/>
                    <a:pt x="2103" y="1961"/>
                  </a:cubicBezTo>
                  <a:cubicBezTo>
                    <a:pt x="2144" y="1648"/>
                    <a:pt x="2186" y="1346"/>
                    <a:pt x="2144" y="1002"/>
                  </a:cubicBezTo>
                  <a:cubicBezTo>
                    <a:pt x="2103" y="699"/>
                    <a:pt x="1884" y="522"/>
                    <a:pt x="1665" y="345"/>
                  </a:cubicBezTo>
                  <a:cubicBezTo>
                    <a:pt x="1404" y="178"/>
                    <a:pt x="1143" y="42"/>
                    <a:pt x="841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14"/>
            <p:cNvSpPr/>
            <p:nvPr/>
          </p:nvSpPr>
          <p:spPr>
            <a:xfrm>
              <a:off x="5604325" y="3689675"/>
              <a:ext cx="25" cy="3150"/>
            </a:xfrm>
            <a:custGeom>
              <a:rect b="b" l="l" r="r" t="t"/>
              <a:pathLst>
                <a:path extrusionOk="0" h="126" w="1">
                  <a:moveTo>
                    <a:pt x="1" y="1"/>
                  </a:moveTo>
                  <a:lnTo>
                    <a:pt x="1" y="1"/>
                  </a:lnTo>
                  <a:lnTo>
                    <a:pt x="1" y="126"/>
                  </a:lnTo>
                  <a:close/>
                </a:path>
              </a:pathLst>
            </a:custGeom>
            <a:solidFill>
              <a:srgbClr val="F6E1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14"/>
            <p:cNvSpPr/>
            <p:nvPr/>
          </p:nvSpPr>
          <p:spPr>
            <a:xfrm>
              <a:off x="5603300" y="3683150"/>
              <a:ext cx="1050" cy="6550"/>
            </a:xfrm>
            <a:custGeom>
              <a:rect b="b" l="l" r="r" t="t"/>
              <a:pathLst>
                <a:path extrusionOk="0" h="262" w="42">
                  <a:moveTo>
                    <a:pt x="0" y="1"/>
                  </a:moveTo>
                  <a:cubicBezTo>
                    <a:pt x="0" y="84"/>
                    <a:pt x="0" y="168"/>
                    <a:pt x="42" y="262"/>
                  </a:cubicBezTo>
                  <a:lnTo>
                    <a:pt x="42" y="262"/>
                  </a:lnTo>
                  <a:cubicBezTo>
                    <a:pt x="0" y="168"/>
                    <a:pt x="0" y="84"/>
                    <a:pt x="0" y="1"/>
                  </a:cubicBezTo>
                  <a:close/>
                </a:path>
              </a:pathLst>
            </a:custGeom>
            <a:solidFill>
              <a:srgbClr val="3437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14"/>
            <p:cNvSpPr/>
            <p:nvPr/>
          </p:nvSpPr>
          <p:spPr>
            <a:xfrm>
              <a:off x="5603300" y="3671175"/>
              <a:ext cx="53200" cy="25050"/>
            </a:xfrm>
            <a:custGeom>
              <a:rect b="b" l="l" r="r" t="t"/>
              <a:pathLst>
                <a:path extrusionOk="0" h="1002" w="2128">
                  <a:moveTo>
                    <a:pt x="2086" y="0"/>
                  </a:moveTo>
                  <a:cubicBezTo>
                    <a:pt x="1606" y="42"/>
                    <a:pt x="1085" y="84"/>
                    <a:pt x="615" y="84"/>
                  </a:cubicBezTo>
                  <a:lnTo>
                    <a:pt x="0" y="84"/>
                  </a:lnTo>
                  <a:lnTo>
                    <a:pt x="0" y="480"/>
                  </a:lnTo>
                  <a:cubicBezTo>
                    <a:pt x="0" y="563"/>
                    <a:pt x="0" y="647"/>
                    <a:pt x="42" y="741"/>
                  </a:cubicBezTo>
                  <a:lnTo>
                    <a:pt x="42" y="866"/>
                  </a:lnTo>
                  <a:lnTo>
                    <a:pt x="42" y="1001"/>
                  </a:lnTo>
                  <a:lnTo>
                    <a:pt x="876" y="1001"/>
                  </a:lnTo>
                  <a:cubicBezTo>
                    <a:pt x="1262" y="1001"/>
                    <a:pt x="1700" y="1001"/>
                    <a:pt x="2128" y="907"/>
                  </a:cubicBezTo>
                  <a:cubicBezTo>
                    <a:pt x="2128" y="605"/>
                    <a:pt x="2086" y="303"/>
                    <a:pt x="2086" y="0"/>
                  </a:cubicBezTo>
                  <a:close/>
                </a:path>
              </a:pathLst>
            </a:custGeom>
            <a:solidFill>
              <a:srgbClr val="DA8B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14"/>
            <p:cNvSpPr/>
            <p:nvPr/>
          </p:nvSpPr>
          <p:spPr>
            <a:xfrm>
              <a:off x="5733650" y="3552525"/>
              <a:ext cx="18525" cy="42550"/>
            </a:xfrm>
            <a:custGeom>
              <a:rect b="b" l="l" r="r" t="t"/>
              <a:pathLst>
                <a:path extrusionOk="0" h="1702" w="741">
                  <a:moveTo>
                    <a:pt x="714" y="1"/>
                  </a:moveTo>
                  <a:cubicBezTo>
                    <a:pt x="667" y="1"/>
                    <a:pt x="591" y="69"/>
                    <a:pt x="480" y="137"/>
                  </a:cubicBezTo>
                  <a:cubicBezTo>
                    <a:pt x="355" y="272"/>
                    <a:pt x="219" y="491"/>
                    <a:pt x="136" y="752"/>
                  </a:cubicBezTo>
                  <a:cubicBezTo>
                    <a:pt x="42" y="1013"/>
                    <a:pt x="42" y="1221"/>
                    <a:pt x="42" y="1399"/>
                  </a:cubicBezTo>
                  <a:cubicBezTo>
                    <a:pt x="0" y="1576"/>
                    <a:pt x="42" y="1701"/>
                    <a:pt x="42" y="1701"/>
                  </a:cubicBezTo>
                  <a:cubicBezTo>
                    <a:pt x="42" y="1701"/>
                    <a:pt x="94" y="1576"/>
                    <a:pt x="94" y="1440"/>
                  </a:cubicBezTo>
                  <a:cubicBezTo>
                    <a:pt x="136" y="1274"/>
                    <a:pt x="178" y="1013"/>
                    <a:pt x="261" y="794"/>
                  </a:cubicBezTo>
                  <a:cubicBezTo>
                    <a:pt x="355" y="533"/>
                    <a:pt x="438" y="356"/>
                    <a:pt x="563" y="231"/>
                  </a:cubicBezTo>
                  <a:cubicBezTo>
                    <a:pt x="657" y="95"/>
                    <a:pt x="741" y="12"/>
                    <a:pt x="741" y="12"/>
                  </a:cubicBezTo>
                  <a:cubicBezTo>
                    <a:pt x="733" y="4"/>
                    <a:pt x="724" y="1"/>
                    <a:pt x="714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14"/>
            <p:cNvSpPr/>
            <p:nvPr/>
          </p:nvSpPr>
          <p:spPr>
            <a:xfrm>
              <a:off x="5739125" y="3567925"/>
              <a:ext cx="7575" cy="24000"/>
            </a:xfrm>
            <a:custGeom>
              <a:rect b="b" l="l" r="r" t="t"/>
              <a:pathLst>
                <a:path extrusionOk="0" h="960" w="303">
                  <a:moveTo>
                    <a:pt x="42" y="1"/>
                  </a:moveTo>
                  <a:cubicBezTo>
                    <a:pt x="0" y="1"/>
                    <a:pt x="42" y="42"/>
                    <a:pt x="84" y="136"/>
                  </a:cubicBezTo>
                  <a:cubicBezTo>
                    <a:pt x="136" y="220"/>
                    <a:pt x="178" y="345"/>
                    <a:pt x="136" y="480"/>
                  </a:cubicBezTo>
                  <a:cubicBezTo>
                    <a:pt x="136" y="605"/>
                    <a:pt x="84" y="699"/>
                    <a:pt x="42" y="783"/>
                  </a:cubicBezTo>
                  <a:cubicBezTo>
                    <a:pt x="0" y="866"/>
                    <a:pt x="0" y="960"/>
                    <a:pt x="0" y="960"/>
                  </a:cubicBezTo>
                  <a:cubicBezTo>
                    <a:pt x="0" y="960"/>
                    <a:pt x="42" y="918"/>
                    <a:pt x="136" y="824"/>
                  </a:cubicBezTo>
                  <a:cubicBezTo>
                    <a:pt x="178" y="741"/>
                    <a:pt x="261" y="658"/>
                    <a:pt x="261" y="480"/>
                  </a:cubicBezTo>
                  <a:cubicBezTo>
                    <a:pt x="303" y="303"/>
                    <a:pt x="219" y="178"/>
                    <a:pt x="178" y="84"/>
                  </a:cubicBezTo>
                  <a:cubicBezTo>
                    <a:pt x="84" y="1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14"/>
            <p:cNvSpPr/>
            <p:nvPr/>
          </p:nvSpPr>
          <p:spPr>
            <a:xfrm>
              <a:off x="5530550" y="3455375"/>
              <a:ext cx="208600" cy="217900"/>
            </a:xfrm>
            <a:custGeom>
              <a:rect b="b" l="l" r="r" t="t"/>
              <a:pathLst>
                <a:path extrusionOk="0" h="8716" w="8344">
                  <a:moveTo>
                    <a:pt x="4942" y="0"/>
                  </a:moveTo>
                  <a:cubicBezTo>
                    <a:pt x="3752" y="0"/>
                    <a:pt x="2491" y="352"/>
                    <a:pt x="1523" y="988"/>
                  </a:cubicBezTo>
                  <a:cubicBezTo>
                    <a:pt x="178" y="1854"/>
                    <a:pt x="1" y="3157"/>
                    <a:pt x="136" y="4638"/>
                  </a:cubicBezTo>
                  <a:cubicBezTo>
                    <a:pt x="178" y="5504"/>
                    <a:pt x="261" y="6463"/>
                    <a:pt x="658" y="7245"/>
                  </a:cubicBezTo>
                  <a:cubicBezTo>
                    <a:pt x="1127" y="8236"/>
                    <a:pt x="1826" y="8674"/>
                    <a:pt x="2910" y="8716"/>
                  </a:cubicBezTo>
                  <a:cubicBezTo>
                    <a:pt x="3911" y="8716"/>
                    <a:pt x="5131" y="8716"/>
                    <a:pt x="6133" y="8413"/>
                  </a:cubicBezTo>
                  <a:cubicBezTo>
                    <a:pt x="6737" y="8288"/>
                    <a:pt x="7300" y="7933"/>
                    <a:pt x="7738" y="7412"/>
                  </a:cubicBezTo>
                  <a:cubicBezTo>
                    <a:pt x="8343" y="6546"/>
                    <a:pt x="8218" y="5107"/>
                    <a:pt x="8166" y="4117"/>
                  </a:cubicBezTo>
                  <a:cubicBezTo>
                    <a:pt x="8124" y="3116"/>
                    <a:pt x="7905" y="2073"/>
                    <a:pt x="7436" y="1197"/>
                  </a:cubicBezTo>
                  <a:cubicBezTo>
                    <a:pt x="7081" y="508"/>
                    <a:pt x="6258" y="112"/>
                    <a:pt x="5517" y="29"/>
                  </a:cubicBezTo>
                  <a:cubicBezTo>
                    <a:pt x="5328" y="10"/>
                    <a:pt x="5136" y="0"/>
                    <a:pt x="4942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14"/>
            <p:cNvSpPr/>
            <p:nvPr/>
          </p:nvSpPr>
          <p:spPr>
            <a:xfrm>
              <a:off x="5516475" y="3426650"/>
              <a:ext cx="157500" cy="165425"/>
            </a:xfrm>
            <a:custGeom>
              <a:rect b="b" l="l" r="r" t="t"/>
              <a:pathLst>
                <a:path extrusionOk="0" h="6617" w="6300">
                  <a:moveTo>
                    <a:pt x="4773" y="0"/>
                  </a:moveTo>
                  <a:cubicBezTo>
                    <a:pt x="3886" y="0"/>
                    <a:pt x="3000" y="322"/>
                    <a:pt x="2305" y="834"/>
                  </a:cubicBezTo>
                  <a:cubicBezTo>
                    <a:pt x="1346" y="1564"/>
                    <a:pt x="647" y="2659"/>
                    <a:pt x="303" y="3785"/>
                  </a:cubicBezTo>
                  <a:cubicBezTo>
                    <a:pt x="126" y="4306"/>
                    <a:pt x="0" y="4828"/>
                    <a:pt x="84" y="5391"/>
                  </a:cubicBezTo>
                  <a:cubicBezTo>
                    <a:pt x="84" y="5735"/>
                    <a:pt x="178" y="6256"/>
                    <a:pt x="480" y="6475"/>
                  </a:cubicBezTo>
                  <a:cubicBezTo>
                    <a:pt x="590" y="6574"/>
                    <a:pt x="704" y="6617"/>
                    <a:pt x="818" y="6617"/>
                  </a:cubicBezTo>
                  <a:cubicBezTo>
                    <a:pt x="1416" y="6617"/>
                    <a:pt x="2016" y="5443"/>
                    <a:pt x="2086" y="5005"/>
                  </a:cubicBezTo>
                  <a:cubicBezTo>
                    <a:pt x="2211" y="4348"/>
                    <a:pt x="2044" y="3701"/>
                    <a:pt x="1784" y="3086"/>
                  </a:cubicBezTo>
                  <a:cubicBezTo>
                    <a:pt x="3087" y="3044"/>
                    <a:pt x="4349" y="2565"/>
                    <a:pt x="5340" y="1741"/>
                  </a:cubicBezTo>
                  <a:cubicBezTo>
                    <a:pt x="5778" y="1397"/>
                    <a:pt x="6216" y="959"/>
                    <a:pt x="6299" y="396"/>
                  </a:cubicBezTo>
                  <a:cubicBezTo>
                    <a:pt x="6122" y="260"/>
                    <a:pt x="5955" y="177"/>
                    <a:pt x="5736" y="135"/>
                  </a:cubicBezTo>
                  <a:cubicBezTo>
                    <a:pt x="5421" y="43"/>
                    <a:pt x="5097" y="0"/>
                    <a:pt x="477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14"/>
            <p:cNvSpPr/>
            <p:nvPr/>
          </p:nvSpPr>
          <p:spPr>
            <a:xfrm>
              <a:off x="5590250" y="3586425"/>
              <a:ext cx="48000" cy="30550"/>
            </a:xfrm>
            <a:custGeom>
              <a:rect b="b" l="l" r="r" t="t"/>
              <a:pathLst>
                <a:path extrusionOk="0" h="1222" w="1920">
                  <a:moveTo>
                    <a:pt x="1044" y="1"/>
                  </a:moveTo>
                  <a:cubicBezTo>
                    <a:pt x="877" y="1"/>
                    <a:pt x="741" y="43"/>
                    <a:pt x="616" y="43"/>
                  </a:cubicBezTo>
                  <a:cubicBezTo>
                    <a:pt x="136" y="220"/>
                    <a:pt x="1" y="741"/>
                    <a:pt x="439" y="1044"/>
                  </a:cubicBezTo>
                  <a:cubicBezTo>
                    <a:pt x="616" y="1169"/>
                    <a:pt x="783" y="1221"/>
                    <a:pt x="960" y="1221"/>
                  </a:cubicBezTo>
                  <a:cubicBezTo>
                    <a:pt x="1263" y="1221"/>
                    <a:pt x="1565" y="1085"/>
                    <a:pt x="1742" y="866"/>
                  </a:cubicBezTo>
                  <a:cubicBezTo>
                    <a:pt x="1920" y="647"/>
                    <a:pt x="1867" y="439"/>
                    <a:pt x="1784" y="303"/>
                  </a:cubicBezTo>
                  <a:cubicBezTo>
                    <a:pt x="1607" y="84"/>
                    <a:pt x="1304" y="1"/>
                    <a:pt x="1044" y="1"/>
                  </a:cubicBezTo>
                  <a:close/>
                </a:path>
              </a:pathLst>
            </a:custGeom>
            <a:solidFill>
              <a:srgbClr val="DE96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14"/>
            <p:cNvSpPr/>
            <p:nvPr/>
          </p:nvSpPr>
          <p:spPr>
            <a:xfrm>
              <a:off x="5674975" y="3579925"/>
              <a:ext cx="44625" cy="29225"/>
            </a:xfrm>
            <a:custGeom>
              <a:rect b="b" l="l" r="r" t="t"/>
              <a:pathLst>
                <a:path extrusionOk="0" h="1169" w="1785">
                  <a:moveTo>
                    <a:pt x="960" y="0"/>
                  </a:moveTo>
                  <a:cubicBezTo>
                    <a:pt x="825" y="0"/>
                    <a:pt x="700" y="0"/>
                    <a:pt x="564" y="42"/>
                  </a:cubicBezTo>
                  <a:cubicBezTo>
                    <a:pt x="95" y="178"/>
                    <a:pt x="1" y="699"/>
                    <a:pt x="397" y="1001"/>
                  </a:cubicBezTo>
                  <a:cubicBezTo>
                    <a:pt x="522" y="1085"/>
                    <a:pt x="700" y="1168"/>
                    <a:pt x="919" y="1168"/>
                  </a:cubicBezTo>
                  <a:cubicBezTo>
                    <a:pt x="1179" y="1168"/>
                    <a:pt x="1482" y="1043"/>
                    <a:pt x="1607" y="824"/>
                  </a:cubicBezTo>
                  <a:cubicBezTo>
                    <a:pt x="1784" y="605"/>
                    <a:pt x="1784" y="438"/>
                    <a:pt x="1701" y="303"/>
                  </a:cubicBezTo>
                  <a:cubicBezTo>
                    <a:pt x="1523" y="84"/>
                    <a:pt x="1221" y="0"/>
                    <a:pt x="960" y="0"/>
                  </a:cubicBezTo>
                  <a:close/>
                </a:path>
              </a:pathLst>
            </a:custGeom>
            <a:solidFill>
              <a:srgbClr val="DE96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14"/>
            <p:cNvSpPr/>
            <p:nvPr/>
          </p:nvSpPr>
          <p:spPr>
            <a:xfrm>
              <a:off x="5634825" y="3552800"/>
              <a:ext cx="30550" cy="29225"/>
            </a:xfrm>
            <a:custGeom>
              <a:rect b="b" l="l" r="r" t="t"/>
              <a:pathLst>
                <a:path extrusionOk="0" h="1169" w="1222">
                  <a:moveTo>
                    <a:pt x="522" y="1"/>
                  </a:moveTo>
                  <a:cubicBezTo>
                    <a:pt x="345" y="1"/>
                    <a:pt x="137" y="42"/>
                    <a:pt x="84" y="261"/>
                  </a:cubicBezTo>
                  <a:cubicBezTo>
                    <a:pt x="1" y="647"/>
                    <a:pt x="178" y="1085"/>
                    <a:pt x="606" y="1127"/>
                  </a:cubicBezTo>
                  <a:cubicBezTo>
                    <a:pt x="606" y="1169"/>
                    <a:pt x="658" y="1169"/>
                    <a:pt x="700" y="1169"/>
                  </a:cubicBezTo>
                  <a:cubicBezTo>
                    <a:pt x="825" y="1169"/>
                    <a:pt x="960" y="1127"/>
                    <a:pt x="1044" y="1044"/>
                  </a:cubicBezTo>
                  <a:cubicBezTo>
                    <a:pt x="1221" y="908"/>
                    <a:pt x="1221" y="689"/>
                    <a:pt x="1221" y="522"/>
                  </a:cubicBezTo>
                  <a:cubicBezTo>
                    <a:pt x="1179" y="387"/>
                    <a:pt x="1127" y="261"/>
                    <a:pt x="1044" y="168"/>
                  </a:cubicBezTo>
                  <a:cubicBezTo>
                    <a:pt x="960" y="42"/>
                    <a:pt x="825" y="1"/>
                    <a:pt x="700" y="1"/>
                  </a:cubicBezTo>
                  <a:close/>
                </a:path>
              </a:pathLst>
            </a:custGeom>
            <a:solidFill>
              <a:srgbClr val="DA8B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14"/>
            <p:cNvSpPr/>
            <p:nvPr/>
          </p:nvSpPr>
          <p:spPr>
            <a:xfrm>
              <a:off x="5605625" y="3555925"/>
              <a:ext cx="10725" cy="25050"/>
            </a:xfrm>
            <a:custGeom>
              <a:rect b="b" l="l" r="r" t="t"/>
              <a:pathLst>
                <a:path extrusionOk="0" h="1002" w="429">
                  <a:moveTo>
                    <a:pt x="126" y="1"/>
                  </a:moveTo>
                  <a:cubicBezTo>
                    <a:pt x="43" y="1"/>
                    <a:pt x="1" y="262"/>
                    <a:pt x="43" y="522"/>
                  </a:cubicBezTo>
                  <a:cubicBezTo>
                    <a:pt x="43" y="783"/>
                    <a:pt x="168" y="1002"/>
                    <a:pt x="262" y="1002"/>
                  </a:cubicBezTo>
                  <a:cubicBezTo>
                    <a:pt x="387" y="1002"/>
                    <a:pt x="429" y="741"/>
                    <a:pt x="429" y="481"/>
                  </a:cubicBezTo>
                  <a:cubicBezTo>
                    <a:pt x="387" y="178"/>
                    <a:pt x="262" y="1"/>
                    <a:pt x="126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14"/>
            <p:cNvSpPr/>
            <p:nvPr/>
          </p:nvSpPr>
          <p:spPr>
            <a:xfrm>
              <a:off x="5685925" y="3549275"/>
              <a:ext cx="12025" cy="25200"/>
            </a:xfrm>
            <a:custGeom>
              <a:rect b="b" l="l" r="r" t="t"/>
              <a:pathLst>
                <a:path extrusionOk="0" h="1008" w="481">
                  <a:moveTo>
                    <a:pt x="208" y="1"/>
                  </a:moveTo>
                  <a:cubicBezTo>
                    <a:pt x="199" y="1"/>
                    <a:pt x="189" y="3"/>
                    <a:pt x="178" y="6"/>
                  </a:cubicBezTo>
                  <a:cubicBezTo>
                    <a:pt x="84" y="6"/>
                    <a:pt x="1" y="225"/>
                    <a:pt x="43" y="528"/>
                  </a:cubicBezTo>
                  <a:cubicBezTo>
                    <a:pt x="84" y="788"/>
                    <a:pt x="178" y="1007"/>
                    <a:pt x="303" y="1007"/>
                  </a:cubicBezTo>
                  <a:cubicBezTo>
                    <a:pt x="387" y="966"/>
                    <a:pt x="481" y="747"/>
                    <a:pt x="439" y="486"/>
                  </a:cubicBezTo>
                  <a:cubicBezTo>
                    <a:pt x="391" y="208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14"/>
            <p:cNvSpPr/>
            <p:nvPr/>
          </p:nvSpPr>
          <p:spPr>
            <a:xfrm>
              <a:off x="5576175" y="3511350"/>
              <a:ext cx="37050" cy="26250"/>
            </a:xfrm>
            <a:custGeom>
              <a:rect b="b" l="l" r="r" t="t"/>
              <a:pathLst>
                <a:path extrusionOk="0" h="1050" w="1482">
                  <a:moveTo>
                    <a:pt x="1179" y="1"/>
                  </a:moveTo>
                  <a:cubicBezTo>
                    <a:pt x="1002" y="1"/>
                    <a:pt x="741" y="94"/>
                    <a:pt x="522" y="220"/>
                  </a:cubicBezTo>
                  <a:cubicBezTo>
                    <a:pt x="303" y="355"/>
                    <a:pt x="136" y="574"/>
                    <a:pt x="42" y="741"/>
                  </a:cubicBezTo>
                  <a:cubicBezTo>
                    <a:pt x="1" y="877"/>
                    <a:pt x="1" y="1002"/>
                    <a:pt x="42" y="1043"/>
                  </a:cubicBezTo>
                  <a:cubicBezTo>
                    <a:pt x="49" y="1047"/>
                    <a:pt x="57" y="1049"/>
                    <a:pt x="65" y="1049"/>
                  </a:cubicBezTo>
                  <a:cubicBezTo>
                    <a:pt x="168" y="1049"/>
                    <a:pt x="374" y="767"/>
                    <a:pt x="741" y="574"/>
                  </a:cubicBezTo>
                  <a:cubicBezTo>
                    <a:pt x="1085" y="313"/>
                    <a:pt x="1481" y="220"/>
                    <a:pt x="1481" y="136"/>
                  </a:cubicBezTo>
                  <a:cubicBezTo>
                    <a:pt x="1481" y="53"/>
                    <a:pt x="1346" y="1"/>
                    <a:pt x="1179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14"/>
            <p:cNvSpPr/>
            <p:nvPr/>
          </p:nvSpPr>
          <p:spPr>
            <a:xfrm>
              <a:off x="5674975" y="3504450"/>
              <a:ext cx="34975" cy="21400"/>
            </a:xfrm>
            <a:custGeom>
              <a:rect b="b" l="l" r="r" t="t"/>
              <a:pathLst>
                <a:path extrusionOk="0" h="856" w="1399">
                  <a:moveTo>
                    <a:pt x="400" y="0"/>
                  </a:moveTo>
                  <a:cubicBezTo>
                    <a:pt x="351" y="0"/>
                    <a:pt x="305" y="6"/>
                    <a:pt x="262" y="16"/>
                  </a:cubicBezTo>
                  <a:cubicBezTo>
                    <a:pt x="95" y="16"/>
                    <a:pt x="1" y="68"/>
                    <a:pt x="1" y="110"/>
                  </a:cubicBezTo>
                  <a:cubicBezTo>
                    <a:pt x="43" y="235"/>
                    <a:pt x="356" y="277"/>
                    <a:pt x="700" y="496"/>
                  </a:cubicBezTo>
                  <a:cubicBezTo>
                    <a:pt x="977" y="658"/>
                    <a:pt x="1219" y="855"/>
                    <a:pt x="1321" y="855"/>
                  </a:cubicBezTo>
                  <a:cubicBezTo>
                    <a:pt x="1331" y="855"/>
                    <a:pt x="1339" y="854"/>
                    <a:pt x="1346" y="850"/>
                  </a:cubicBezTo>
                  <a:cubicBezTo>
                    <a:pt x="1398" y="798"/>
                    <a:pt x="1398" y="715"/>
                    <a:pt x="1304" y="537"/>
                  </a:cubicBezTo>
                  <a:cubicBezTo>
                    <a:pt x="1221" y="412"/>
                    <a:pt x="1085" y="235"/>
                    <a:pt x="877" y="151"/>
                  </a:cubicBezTo>
                  <a:cubicBezTo>
                    <a:pt x="712" y="49"/>
                    <a:pt x="547" y="0"/>
                    <a:pt x="400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14"/>
            <p:cNvSpPr/>
            <p:nvPr/>
          </p:nvSpPr>
          <p:spPr>
            <a:xfrm>
              <a:off x="5647875" y="3550450"/>
              <a:ext cx="20625" cy="28825"/>
            </a:xfrm>
            <a:custGeom>
              <a:rect b="b" l="l" r="r" t="t"/>
              <a:pathLst>
                <a:path extrusionOk="0" h="1153" w="825">
                  <a:moveTo>
                    <a:pt x="261" y="1"/>
                  </a:moveTo>
                  <a:cubicBezTo>
                    <a:pt x="84" y="1"/>
                    <a:pt x="0" y="53"/>
                    <a:pt x="0" y="53"/>
                  </a:cubicBezTo>
                  <a:cubicBezTo>
                    <a:pt x="0" y="95"/>
                    <a:pt x="84" y="95"/>
                    <a:pt x="219" y="136"/>
                  </a:cubicBezTo>
                  <a:cubicBezTo>
                    <a:pt x="345" y="178"/>
                    <a:pt x="522" y="314"/>
                    <a:pt x="564" y="481"/>
                  </a:cubicBezTo>
                  <a:cubicBezTo>
                    <a:pt x="657" y="658"/>
                    <a:pt x="605" y="835"/>
                    <a:pt x="564" y="960"/>
                  </a:cubicBezTo>
                  <a:cubicBezTo>
                    <a:pt x="522" y="1044"/>
                    <a:pt x="438" y="1138"/>
                    <a:pt x="438" y="1138"/>
                  </a:cubicBezTo>
                  <a:cubicBezTo>
                    <a:pt x="449" y="1148"/>
                    <a:pt x="461" y="1153"/>
                    <a:pt x="476" y="1153"/>
                  </a:cubicBezTo>
                  <a:cubicBezTo>
                    <a:pt x="522" y="1153"/>
                    <a:pt x="587" y="1104"/>
                    <a:pt x="657" y="1002"/>
                  </a:cubicBezTo>
                  <a:cubicBezTo>
                    <a:pt x="741" y="877"/>
                    <a:pt x="824" y="658"/>
                    <a:pt x="741" y="397"/>
                  </a:cubicBezTo>
                  <a:cubicBezTo>
                    <a:pt x="605" y="178"/>
                    <a:pt x="397" y="53"/>
                    <a:pt x="261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14"/>
            <p:cNvSpPr/>
            <p:nvPr/>
          </p:nvSpPr>
          <p:spPr>
            <a:xfrm>
              <a:off x="5641350" y="3571925"/>
              <a:ext cx="7600" cy="5600"/>
            </a:xfrm>
            <a:custGeom>
              <a:rect b="b" l="l" r="r" t="t"/>
              <a:pathLst>
                <a:path extrusionOk="0" h="224" w="304">
                  <a:moveTo>
                    <a:pt x="82" y="1"/>
                  </a:moveTo>
                  <a:cubicBezTo>
                    <a:pt x="68" y="1"/>
                    <a:pt x="55" y="6"/>
                    <a:pt x="42" y="18"/>
                  </a:cubicBezTo>
                  <a:cubicBezTo>
                    <a:pt x="1" y="60"/>
                    <a:pt x="42" y="143"/>
                    <a:pt x="136" y="185"/>
                  </a:cubicBezTo>
                  <a:cubicBezTo>
                    <a:pt x="178" y="211"/>
                    <a:pt x="209" y="224"/>
                    <a:pt x="235" y="224"/>
                  </a:cubicBezTo>
                  <a:cubicBezTo>
                    <a:pt x="261" y="224"/>
                    <a:pt x="282" y="211"/>
                    <a:pt x="303" y="185"/>
                  </a:cubicBezTo>
                  <a:cubicBezTo>
                    <a:pt x="303" y="185"/>
                    <a:pt x="261" y="101"/>
                    <a:pt x="220" y="60"/>
                  </a:cubicBezTo>
                  <a:cubicBezTo>
                    <a:pt x="161" y="30"/>
                    <a:pt x="117" y="1"/>
                    <a:pt x="82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14"/>
            <p:cNvSpPr/>
            <p:nvPr/>
          </p:nvSpPr>
          <p:spPr>
            <a:xfrm>
              <a:off x="5639275" y="3583050"/>
              <a:ext cx="31575" cy="12025"/>
            </a:xfrm>
            <a:custGeom>
              <a:rect b="b" l="l" r="r" t="t"/>
              <a:pathLst>
                <a:path extrusionOk="0" h="481" w="1263">
                  <a:moveTo>
                    <a:pt x="0" y="0"/>
                  </a:moveTo>
                  <a:cubicBezTo>
                    <a:pt x="0" y="0"/>
                    <a:pt x="0" y="136"/>
                    <a:pt x="84" y="219"/>
                  </a:cubicBezTo>
                  <a:cubicBezTo>
                    <a:pt x="167" y="355"/>
                    <a:pt x="386" y="480"/>
                    <a:pt x="605" y="480"/>
                  </a:cubicBezTo>
                  <a:cubicBezTo>
                    <a:pt x="866" y="480"/>
                    <a:pt x="1043" y="355"/>
                    <a:pt x="1127" y="219"/>
                  </a:cubicBezTo>
                  <a:cubicBezTo>
                    <a:pt x="1210" y="136"/>
                    <a:pt x="1262" y="53"/>
                    <a:pt x="1262" y="53"/>
                  </a:cubicBezTo>
                  <a:cubicBezTo>
                    <a:pt x="1251" y="42"/>
                    <a:pt x="1241" y="37"/>
                    <a:pt x="1230" y="37"/>
                  </a:cubicBezTo>
                  <a:cubicBezTo>
                    <a:pt x="1189" y="37"/>
                    <a:pt x="1142" y="103"/>
                    <a:pt x="1043" y="136"/>
                  </a:cubicBezTo>
                  <a:cubicBezTo>
                    <a:pt x="949" y="219"/>
                    <a:pt x="782" y="313"/>
                    <a:pt x="605" y="313"/>
                  </a:cubicBezTo>
                  <a:cubicBezTo>
                    <a:pt x="428" y="313"/>
                    <a:pt x="261" y="219"/>
                    <a:pt x="167" y="178"/>
                  </a:cubicBezTo>
                  <a:cubicBezTo>
                    <a:pt x="84" y="94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14"/>
            <p:cNvSpPr/>
            <p:nvPr/>
          </p:nvSpPr>
          <p:spPr>
            <a:xfrm>
              <a:off x="5780325" y="4719475"/>
              <a:ext cx="36000" cy="20625"/>
            </a:xfrm>
            <a:custGeom>
              <a:rect b="b" l="l" r="r" t="t"/>
              <a:pathLst>
                <a:path extrusionOk="0" h="825" w="1440">
                  <a:moveTo>
                    <a:pt x="1178" y="1"/>
                  </a:moveTo>
                  <a:cubicBezTo>
                    <a:pt x="1043" y="1"/>
                    <a:pt x="782" y="1"/>
                    <a:pt x="574" y="84"/>
                  </a:cubicBezTo>
                  <a:cubicBezTo>
                    <a:pt x="313" y="168"/>
                    <a:pt x="136" y="387"/>
                    <a:pt x="94" y="522"/>
                  </a:cubicBezTo>
                  <a:cubicBezTo>
                    <a:pt x="0" y="689"/>
                    <a:pt x="52" y="783"/>
                    <a:pt x="94" y="825"/>
                  </a:cubicBezTo>
                  <a:cubicBezTo>
                    <a:pt x="94" y="825"/>
                    <a:pt x="136" y="741"/>
                    <a:pt x="219" y="606"/>
                  </a:cubicBezTo>
                  <a:cubicBezTo>
                    <a:pt x="313" y="522"/>
                    <a:pt x="480" y="387"/>
                    <a:pt x="657" y="303"/>
                  </a:cubicBezTo>
                  <a:cubicBezTo>
                    <a:pt x="834" y="220"/>
                    <a:pt x="1043" y="168"/>
                    <a:pt x="1178" y="168"/>
                  </a:cubicBezTo>
                  <a:cubicBezTo>
                    <a:pt x="1304" y="168"/>
                    <a:pt x="1439" y="126"/>
                    <a:pt x="1439" y="126"/>
                  </a:cubicBezTo>
                  <a:cubicBezTo>
                    <a:pt x="1439" y="84"/>
                    <a:pt x="1356" y="43"/>
                    <a:pt x="1178" y="1"/>
                  </a:cubicBezTo>
                  <a:close/>
                </a:path>
              </a:pathLst>
            </a:custGeom>
            <a:solidFill>
              <a:srgbClr val="5765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14"/>
            <p:cNvSpPr/>
            <p:nvPr/>
          </p:nvSpPr>
          <p:spPr>
            <a:xfrm>
              <a:off x="5810825" y="4726000"/>
              <a:ext cx="34700" cy="21675"/>
            </a:xfrm>
            <a:custGeom>
              <a:rect b="b" l="l" r="r" t="t"/>
              <a:pathLst>
                <a:path extrusionOk="0" h="867" w="1388">
                  <a:moveTo>
                    <a:pt x="1126" y="1"/>
                  </a:moveTo>
                  <a:cubicBezTo>
                    <a:pt x="960" y="1"/>
                    <a:pt x="741" y="1"/>
                    <a:pt x="522" y="126"/>
                  </a:cubicBezTo>
                  <a:cubicBezTo>
                    <a:pt x="303" y="261"/>
                    <a:pt x="136" y="428"/>
                    <a:pt x="84" y="605"/>
                  </a:cubicBezTo>
                  <a:cubicBezTo>
                    <a:pt x="0" y="741"/>
                    <a:pt x="0" y="824"/>
                    <a:pt x="42" y="866"/>
                  </a:cubicBezTo>
                  <a:cubicBezTo>
                    <a:pt x="84" y="866"/>
                    <a:pt x="136" y="783"/>
                    <a:pt x="219" y="689"/>
                  </a:cubicBezTo>
                  <a:cubicBezTo>
                    <a:pt x="303" y="564"/>
                    <a:pt x="438" y="428"/>
                    <a:pt x="605" y="345"/>
                  </a:cubicBezTo>
                  <a:cubicBezTo>
                    <a:pt x="824" y="261"/>
                    <a:pt x="1001" y="168"/>
                    <a:pt x="1126" y="168"/>
                  </a:cubicBezTo>
                  <a:cubicBezTo>
                    <a:pt x="1262" y="126"/>
                    <a:pt x="1345" y="126"/>
                    <a:pt x="1345" y="84"/>
                  </a:cubicBezTo>
                  <a:cubicBezTo>
                    <a:pt x="1387" y="84"/>
                    <a:pt x="1304" y="1"/>
                    <a:pt x="1126" y="1"/>
                  </a:cubicBezTo>
                  <a:close/>
                </a:path>
              </a:pathLst>
            </a:custGeom>
            <a:solidFill>
              <a:srgbClr val="5765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14"/>
            <p:cNvSpPr/>
            <p:nvPr/>
          </p:nvSpPr>
          <p:spPr>
            <a:xfrm>
              <a:off x="5577225" y="4732525"/>
              <a:ext cx="50075" cy="13325"/>
            </a:xfrm>
            <a:custGeom>
              <a:rect b="b" l="l" r="r" t="t"/>
              <a:pathLst>
                <a:path extrusionOk="0" h="533" w="2003">
                  <a:moveTo>
                    <a:pt x="960" y="0"/>
                  </a:moveTo>
                  <a:cubicBezTo>
                    <a:pt x="824" y="0"/>
                    <a:pt x="657" y="42"/>
                    <a:pt x="522" y="84"/>
                  </a:cubicBezTo>
                  <a:cubicBezTo>
                    <a:pt x="438" y="126"/>
                    <a:pt x="303" y="219"/>
                    <a:pt x="219" y="261"/>
                  </a:cubicBezTo>
                  <a:cubicBezTo>
                    <a:pt x="94" y="386"/>
                    <a:pt x="0" y="480"/>
                    <a:pt x="42" y="522"/>
                  </a:cubicBezTo>
                  <a:cubicBezTo>
                    <a:pt x="42" y="529"/>
                    <a:pt x="46" y="533"/>
                    <a:pt x="55" y="533"/>
                  </a:cubicBezTo>
                  <a:cubicBezTo>
                    <a:pt x="91" y="533"/>
                    <a:pt x="200" y="463"/>
                    <a:pt x="303" y="386"/>
                  </a:cubicBezTo>
                  <a:cubicBezTo>
                    <a:pt x="480" y="344"/>
                    <a:pt x="699" y="261"/>
                    <a:pt x="1001" y="219"/>
                  </a:cubicBezTo>
                  <a:cubicBezTo>
                    <a:pt x="1262" y="219"/>
                    <a:pt x="1481" y="261"/>
                    <a:pt x="1658" y="303"/>
                  </a:cubicBezTo>
                  <a:cubicBezTo>
                    <a:pt x="1825" y="344"/>
                    <a:pt x="1961" y="386"/>
                    <a:pt x="1961" y="386"/>
                  </a:cubicBezTo>
                  <a:cubicBezTo>
                    <a:pt x="2003" y="344"/>
                    <a:pt x="1919" y="261"/>
                    <a:pt x="1742" y="167"/>
                  </a:cubicBezTo>
                  <a:cubicBezTo>
                    <a:pt x="1658" y="84"/>
                    <a:pt x="1523" y="42"/>
                    <a:pt x="1398" y="42"/>
                  </a:cubicBezTo>
                  <a:cubicBezTo>
                    <a:pt x="1262" y="0"/>
                    <a:pt x="1137" y="0"/>
                    <a:pt x="960" y="0"/>
                  </a:cubicBezTo>
                  <a:close/>
                </a:path>
              </a:pathLst>
            </a:custGeom>
            <a:solidFill>
              <a:srgbClr val="5765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14"/>
            <p:cNvSpPr/>
            <p:nvPr/>
          </p:nvSpPr>
          <p:spPr>
            <a:xfrm>
              <a:off x="5499000" y="3571050"/>
              <a:ext cx="55550" cy="60375"/>
            </a:xfrm>
            <a:custGeom>
              <a:rect b="b" l="l" r="r" t="t"/>
              <a:pathLst>
                <a:path extrusionOk="0" h="2415" w="2222">
                  <a:moveTo>
                    <a:pt x="959" y="0"/>
                  </a:moveTo>
                  <a:cubicBezTo>
                    <a:pt x="647" y="0"/>
                    <a:pt x="357" y="178"/>
                    <a:pt x="261" y="480"/>
                  </a:cubicBezTo>
                  <a:cubicBezTo>
                    <a:pt x="1" y="1096"/>
                    <a:pt x="439" y="1961"/>
                    <a:pt x="1002" y="2264"/>
                  </a:cubicBezTo>
                  <a:cubicBezTo>
                    <a:pt x="1198" y="2366"/>
                    <a:pt x="1419" y="2415"/>
                    <a:pt x="1627" y="2415"/>
                  </a:cubicBezTo>
                  <a:cubicBezTo>
                    <a:pt x="1695" y="2415"/>
                    <a:pt x="1762" y="2409"/>
                    <a:pt x="1826" y="2399"/>
                  </a:cubicBezTo>
                  <a:cubicBezTo>
                    <a:pt x="1961" y="2399"/>
                    <a:pt x="2128" y="2305"/>
                    <a:pt x="2222" y="2222"/>
                  </a:cubicBezTo>
                  <a:lnTo>
                    <a:pt x="1867" y="699"/>
                  </a:lnTo>
                  <a:cubicBezTo>
                    <a:pt x="1784" y="439"/>
                    <a:pt x="1607" y="220"/>
                    <a:pt x="1346" y="95"/>
                  </a:cubicBezTo>
                  <a:cubicBezTo>
                    <a:pt x="1221" y="31"/>
                    <a:pt x="1088" y="0"/>
                    <a:pt x="959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14"/>
            <p:cNvSpPr/>
            <p:nvPr/>
          </p:nvSpPr>
          <p:spPr>
            <a:xfrm>
              <a:off x="5512050" y="3586425"/>
              <a:ext cx="37025" cy="39150"/>
            </a:xfrm>
            <a:custGeom>
              <a:rect b="b" l="l" r="r" t="t"/>
              <a:pathLst>
                <a:path extrusionOk="0" h="1566" w="1481">
                  <a:moveTo>
                    <a:pt x="219" y="1"/>
                  </a:moveTo>
                  <a:cubicBezTo>
                    <a:pt x="177" y="1"/>
                    <a:pt x="136" y="43"/>
                    <a:pt x="94" y="126"/>
                  </a:cubicBezTo>
                  <a:cubicBezTo>
                    <a:pt x="0" y="303"/>
                    <a:pt x="94" y="564"/>
                    <a:pt x="136" y="741"/>
                  </a:cubicBezTo>
                  <a:cubicBezTo>
                    <a:pt x="177" y="783"/>
                    <a:pt x="219" y="866"/>
                    <a:pt x="261" y="908"/>
                  </a:cubicBezTo>
                  <a:cubicBezTo>
                    <a:pt x="396" y="1127"/>
                    <a:pt x="522" y="1304"/>
                    <a:pt x="741" y="1388"/>
                  </a:cubicBezTo>
                  <a:lnTo>
                    <a:pt x="741" y="1430"/>
                  </a:lnTo>
                  <a:cubicBezTo>
                    <a:pt x="824" y="1482"/>
                    <a:pt x="1043" y="1565"/>
                    <a:pt x="1179" y="1565"/>
                  </a:cubicBezTo>
                  <a:lnTo>
                    <a:pt x="1262" y="1565"/>
                  </a:lnTo>
                  <a:cubicBezTo>
                    <a:pt x="1481" y="1430"/>
                    <a:pt x="1262" y="1002"/>
                    <a:pt x="1179" y="825"/>
                  </a:cubicBezTo>
                  <a:cubicBezTo>
                    <a:pt x="1043" y="647"/>
                    <a:pt x="918" y="439"/>
                    <a:pt x="741" y="262"/>
                  </a:cubicBezTo>
                  <a:cubicBezTo>
                    <a:pt x="657" y="178"/>
                    <a:pt x="522" y="84"/>
                    <a:pt x="438" y="43"/>
                  </a:cubicBezTo>
                  <a:cubicBezTo>
                    <a:pt x="355" y="43"/>
                    <a:pt x="261" y="1"/>
                    <a:pt x="219" y="1"/>
                  </a:cubicBezTo>
                  <a:close/>
                </a:path>
              </a:pathLst>
            </a:custGeom>
            <a:solidFill>
              <a:srgbClr val="DA8B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14"/>
            <p:cNvSpPr/>
            <p:nvPr/>
          </p:nvSpPr>
          <p:spPr>
            <a:xfrm>
              <a:off x="5517525" y="3585650"/>
              <a:ext cx="29475" cy="35475"/>
            </a:xfrm>
            <a:custGeom>
              <a:rect b="b" l="l" r="r" t="t"/>
              <a:pathLst>
                <a:path extrusionOk="0" h="1419" w="1179">
                  <a:moveTo>
                    <a:pt x="69" y="1"/>
                  </a:moveTo>
                  <a:cubicBezTo>
                    <a:pt x="21" y="1"/>
                    <a:pt x="0" y="11"/>
                    <a:pt x="0" y="32"/>
                  </a:cubicBezTo>
                  <a:cubicBezTo>
                    <a:pt x="0" y="32"/>
                    <a:pt x="84" y="32"/>
                    <a:pt x="261" y="115"/>
                  </a:cubicBezTo>
                  <a:cubicBezTo>
                    <a:pt x="396" y="209"/>
                    <a:pt x="605" y="334"/>
                    <a:pt x="741" y="553"/>
                  </a:cubicBezTo>
                  <a:cubicBezTo>
                    <a:pt x="918" y="731"/>
                    <a:pt x="1001" y="991"/>
                    <a:pt x="1043" y="1116"/>
                  </a:cubicBezTo>
                  <a:cubicBezTo>
                    <a:pt x="1126" y="1294"/>
                    <a:pt x="1126" y="1419"/>
                    <a:pt x="1179" y="1419"/>
                  </a:cubicBezTo>
                  <a:cubicBezTo>
                    <a:pt x="1179" y="1419"/>
                    <a:pt x="1179" y="1294"/>
                    <a:pt x="1126" y="1116"/>
                  </a:cubicBezTo>
                  <a:cubicBezTo>
                    <a:pt x="1085" y="939"/>
                    <a:pt x="1043" y="678"/>
                    <a:pt x="866" y="470"/>
                  </a:cubicBezTo>
                  <a:cubicBezTo>
                    <a:pt x="699" y="251"/>
                    <a:pt x="480" y="74"/>
                    <a:pt x="303" y="32"/>
                  </a:cubicBezTo>
                  <a:cubicBezTo>
                    <a:pt x="193" y="11"/>
                    <a:pt x="117" y="1"/>
                    <a:pt x="69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14"/>
            <p:cNvSpPr/>
            <p:nvPr/>
          </p:nvSpPr>
          <p:spPr>
            <a:xfrm>
              <a:off x="5530550" y="3591900"/>
              <a:ext cx="12025" cy="20625"/>
            </a:xfrm>
            <a:custGeom>
              <a:rect b="b" l="l" r="r" t="t"/>
              <a:pathLst>
                <a:path extrusionOk="0" h="825" w="481">
                  <a:moveTo>
                    <a:pt x="84" y="1"/>
                  </a:moveTo>
                  <a:cubicBezTo>
                    <a:pt x="84" y="1"/>
                    <a:pt x="42" y="43"/>
                    <a:pt x="1" y="126"/>
                  </a:cubicBezTo>
                  <a:cubicBezTo>
                    <a:pt x="1" y="220"/>
                    <a:pt x="1" y="345"/>
                    <a:pt x="42" y="522"/>
                  </a:cubicBezTo>
                  <a:cubicBezTo>
                    <a:pt x="136" y="647"/>
                    <a:pt x="220" y="741"/>
                    <a:pt x="303" y="783"/>
                  </a:cubicBezTo>
                  <a:cubicBezTo>
                    <a:pt x="397" y="825"/>
                    <a:pt x="480" y="825"/>
                    <a:pt x="480" y="825"/>
                  </a:cubicBezTo>
                  <a:cubicBezTo>
                    <a:pt x="480" y="783"/>
                    <a:pt x="439" y="783"/>
                    <a:pt x="345" y="741"/>
                  </a:cubicBezTo>
                  <a:cubicBezTo>
                    <a:pt x="303" y="647"/>
                    <a:pt x="220" y="564"/>
                    <a:pt x="178" y="481"/>
                  </a:cubicBezTo>
                  <a:cubicBezTo>
                    <a:pt x="136" y="345"/>
                    <a:pt x="84" y="220"/>
                    <a:pt x="84" y="126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6" name="Google Shape;1156;p14"/>
          <p:cNvSpPr/>
          <p:nvPr/>
        </p:nvSpPr>
        <p:spPr>
          <a:xfrm rot="10800000">
            <a:off x="4030648" y="2429683"/>
            <a:ext cx="2067203" cy="1495442"/>
          </a:xfrm>
          <a:custGeom>
            <a:rect b="b" l="l" r="r" t="t"/>
            <a:pathLst>
              <a:path extrusionOk="0" h="13657" w="18879">
                <a:moveTo>
                  <a:pt x="10691" y="0"/>
                </a:moveTo>
                <a:cubicBezTo>
                  <a:pt x="10291" y="0"/>
                  <a:pt x="9892" y="5"/>
                  <a:pt x="9494" y="14"/>
                </a:cubicBezTo>
                <a:cubicBezTo>
                  <a:pt x="7125" y="131"/>
                  <a:pt x="4675" y="131"/>
                  <a:pt x="2343" y="583"/>
                </a:cubicBezTo>
                <a:cubicBezTo>
                  <a:pt x="571" y="881"/>
                  <a:pt x="345" y="2048"/>
                  <a:pt x="227" y="3675"/>
                </a:cubicBezTo>
                <a:cubicBezTo>
                  <a:pt x="155" y="4724"/>
                  <a:pt x="118" y="5782"/>
                  <a:pt x="118" y="6794"/>
                </a:cubicBezTo>
                <a:cubicBezTo>
                  <a:pt x="82" y="7852"/>
                  <a:pt x="1" y="9850"/>
                  <a:pt x="715" y="10718"/>
                </a:cubicBezTo>
                <a:cubicBezTo>
                  <a:pt x="1357" y="11505"/>
                  <a:pt x="3057" y="11622"/>
                  <a:pt x="3997" y="11731"/>
                </a:cubicBezTo>
                <a:cubicBezTo>
                  <a:pt x="5787" y="11902"/>
                  <a:pt x="7577" y="11988"/>
                  <a:pt x="9366" y="11988"/>
                </a:cubicBezTo>
                <a:cubicBezTo>
                  <a:pt x="11155" y="11988"/>
                  <a:pt x="12943" y="11902"/>
                  <a:pt x="14729" y="11731"/>
                </a:cubicBezTo>
                <a:cubicBezTo>
                  <a:pt x="15226" y="12409"/>
                  <a:pt x="15714" y="13051"/>
                  <a:pt x="16275" y="13656"/>
                </a:cubicBezTo>
                <a:cubicBezTo>
                  <a:pt x="16311" y="12978"/>
                  <a:pt x="16356" y="12264"/>
                  <a:pt x="16428" y="11586"/>
                </a:cubicBezTo>
                <a:cubicBezTo>
                  <a:pt x="16727" y="11541"/>
                  <a:pt x="17034" y="11505"/>
                  <a:pt x="17296" y="11468"/>
                </a:cubicBezTo>
                <a:cubicBezTo>
                  <a:pt x="18842" y="11242"/>
                  <a:pt x="18761" y="9055"/>
                  <a:pt x="18797" y="8006"/>
                </a:cubicBezTo>
                <a:cubicBezTo>
                  <a:pt x="18879" y="6080"/>
                  <a:pt x="18842" y="4200"/>
                  <a:pt x="18725" y="2274"/>
                </a:cubicBezTo>
                <a:cubicBezTo>
                  <a:pt x="18653" y="1225"/>
                  <a:pt x="17974" y="737"/>
                  <a:pt x="17070" y="466"/>
                </a:cubicBezTo>
                <a:cubicBezTo>
                  <a:pt x="16202" y="203"/>
                  <a:pt x="15181" y="203"/>
                  <a:pt x="14358" y="131"/>
                </a:cubicBezTo>
                <a:cubicBezTo>
                  <a:pt x="13138" y="42"/>
                  <a:pt x="11913" y="0"/>
                  <a:pt x="10691" y="0"/>
                </a:cubicBezTo>
                <a:close/>
              </a:path>
            </a:pathLst>
          </a:cu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7" name="Google Shape;1157;p14"/>
          <p:cNvSpPr/>
          <p:nvPr/>
        </p:nvSpPr>
        <p:spPr>
          <a:xfrm flipH="1">
            <a:off x="763924" y="1766825"/>
            <a:ext cx="2156476" cy="1347428"/>
          </a:xfrm>
          <a:custGeom>
            <a:rect b="b" l="l" r="r" t="t"/>
            <a:pathLst>
              <a:path extrusionOk="0" h="10474" w="16763">
                <a:moveTo>
                  <a:pt x="8625" y="1"/>
                </a:moveTo>
                <a:cubicBezTo>
                  <a:pt x="6980" y="1"/>
                  <a:pt x="5321" y="98"/>
                  <a:pt x="3689" y="217"/>
                </a:cubicBezTo>
                <a:cubicBezTo>
                  <a:pt x="3427" y="217"/>
                  <a:pt x="3201" y="217"/>
                  <a:pt x="2939" y="290"/>
                </a:cubicBezTo>
                <a:cubicBezTo>
                  <a:pt x="1691" y="669"/>
                  <a:pt x="1619" y="2251"/>
                  <a:pt x="1619" y="3382"/>
                </a:cubicBezTo>
                <a:cubicBezTo>
                  <a:pt x="1619" y="4512"/>
                  <a:pt x="1619" y="6275"/>
                  <a:pt x="1655" y="7405"/>
                </a:cubicBezTo>
                <a:cubicBezTo>
                  <a:pt x="1086" y="7821"/>
                  <a:pt x="525" y="8273"/>
                  <a:pt x="1" y="8761"/>
                </a:cubicBezTo>
                <a:cubicBezTo>
                  <a:pt x="597" y="8761"/>
                  <a:pt x="1203" y="8761"/>
                  <a:pt x="1809" y="8689"/>
                </a:cubicBezTo>
                <a:cubicBezTo>
                  <a:pt x="1990" y="9746"/>
                  <a:pt x="2559" y="10198"/>
                  <a:pt x="3726" y="10307"/>
                </a:cubicBezTo>
                <a:cubicBezTo>
                  <a:pt x="5117" y="10428"/>
                  <a:pt x="6527" y="10474"/>
                  <a:pt x="7941" y="10474"/>
                </a:cubicBezTo>
                <a:cubicBezTo>
                  <a:pt x="9173" y="10474"/>
                  <a:pt x="10407" y="10439"/>
                  <a:pt x="11637" y="10388"/>
                </a:cubicBezTo>
                <a:cubicBezTo>
                  <a:pt x="11708" y="10384"/>
                  <a:pt x="11803" y="10383"/>
                  <a:pt x="11917" y="10383"/>
                </a:cubicBezTo>
                <a:cubicBezTo>
                  <a:pt x="12134" y="10383"/>
                  <a:pt x="12419" y="10388"/>
                  <a:pt x="12742" y="10388"/>
                </a:cubicBezTo>
                <a:cubicBezTo>
                  <a:pt x="14220" y="10388"/>
                  <a:pt x="16485" y="10291"/>
                  <a:pt x="16573" y="9213"/>
                </a:cubicBezTo>
                <a:cubicBezTo>
                  <a:pt x="16727" y="7369"/>
                  <a:pt x="16763" y="4919"/>
                  <a:pt x="16727" y="3074"/>
                </a:cubicBezTo>
                <a:cubicBezTo>
                  <a:pt x="16681" y="2170"/>
                  <a:pt x="16645" y="624"/>
                  <a:pt x="15633" y="326"/>
                </a:cubicBezTo>
                <a:cubicBezTo>
                  <a:pt x="14955" y="136"/>
                  <a:pt x="14195" y="217"/>
                  <a:pt x="13517" y="136"/>
                </a:cubicBezTo>
                <a:cubicBezTo>
                  <a:pt x="12351" y="64"/>
                  <a:pt x="11184" y="100"/>
                  <a:pt x="10054" y="27"/>
                </a:cubicBezTo>
                <a:cubicBezTo>
                  <a:pt x="9580" y="9"/>
                  <a:pt x="9103" y="1"/>
                  <a:pt x="8625" y="1"/>
                </a:cubicBezTo>
                <a:close/>
              </a:path>
            </a:pathLst>
          </a:cu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8" name="Google Shape;1158;p14"/>
          <p:cNvSpPr/>
          <p:nvPr/>
        </p:nvSpPr>
        <p:spPr>
          <a:xfrm>
            <a:off x="5954450" y="545675"/>
            <a:ext cx="2278176" cy="1423469"/>
          </a:xfrm>
          <a:custGeom>
            <a:rect b="b" l="l" r="r" t="t"/>
            <a:pathLst>
              <a:path extrusionOk="0" h="10474" w="16763">
                <a:moveTo>
                  <a:pt x="8625" y="1"/>
                </a:moveTo>
                <a:cubicBezTo>
                  <a:pt x="6980" y="1"/>
                  <a:pt x="5321" y="98"/>
                  <a:pt x="3689" y="217"/>
                </a:cubicBezTo>
                <a:cubicBezTo>
                  <a:pt x="3427" y="217"/>
                  <a:pt x="3201" y="217"/>
                  <a:pt x="2939" y="290"/>
                </a:cubicBezTo>
                <a:cubicBezTo>
                  <a:pt x="1691" y="669"/>
                  <a:pt x="1619" y="2251"/>
                  <a:pt x="1619" y="3382"/>
                </a:cubicBezTo>
                <a:cubicBezTo>
                  <a:pt x="1619" y="4512"/>
                  <a:pt x="1619" y="6275"/>
                  <a:pt x="1655" y="7405"/>
                </a:cubicBezTo>
                <a:cubicBezTo>
                  <a:pt x="1086" y="7821"/>
                  <a:pt x="525" y="8273"/>
                  <a:pt x="1" y="8761"/>
                </a:cubicBezTo>
                <a:cubicBezTo>
                  <a:pt x="597" y="8761"/>
                  <a:pt x="1203" y="8761"/>
                  <a:pt x="1809" y="8689"/>
                </a:cubicBezTo>
                <a:cubicBezTo>
                  <a:pt x="1990" y="9746"/>
                  <a:pt x="2559" y="10198"/>
                  <a:pt x="3726" y="10307"/>
                </a:cubicBezTo>
                <a:cubicBezTo>
                  <a:pt x="5117" y="10428"/>
                  <a:pt x="6527" y="10474"/>
                  <a:pt x="7941" y="10474"/>
                </a:cubicBezTo>
                <a:cubicBezTo>
                  <a:pt x="9173" y="10474"/>
                  <a:pt x="10407" y="10439"/>
                  <a:pt x="11637" y="10388"/>
                </a:cubicBezTo>
                <a:cubicBezTo>
                  <a:pt x="11708" y="10384"/>
                  <a:pt x="11803" y="10383"/>
                  <a:pt x="11917" y="10383"/>
                </a:cubicBezTo>
                <a:cubicBezTo>
                  <a:pt x="12134" y="10383"/>
                  <a:pt x="12419" y="10388"/>
                  <a:pt x="12742" y="10388"/>
                </a:cubicBezTo>
                <a:cubicBezTo>
                  <a:pt x="14220" y="10388"/>
                  <a:pt x="16485" y="10291"/>
                  <a:pt x="16573" y="9213"/>
                </a:cubicBezTo>
                <a:cubicBezTo>
                  <a:pt x="16727" y="7369"/>
                  <a:pt x="16763" y="4919"/>
                  <a:pt x="16727" y="3074"/>
                </a:cubicBezTo>
                <a:cubicBezTo>
                  <a:pt x="16681" y="2170"/>
                  <a:pt x="16645" y="624"/>
                  <a:pt x="15633" y="326"/>
                </a:cubicBezTo>
                <a:cubicBezTo>
                  <a:pt x="14955" y="136"/>
                  <a:pt x="14195" y="217"/>
                  <a:pt x="13517" y="136"/>
                </a:cubicBezTo>
                <a:cubicBezTo>
                  <a:pt x="12351" y="64"/>
                  <a:pt x="11184" y="100"/>
                  <a:pt x="10054" y="27"/>
                </a:cubicBezTo>
                <a:cubicBezTo>
                  <a:pt x="9580" y="9"/>
                  <a:pt x="9103" y="1"/>
                  <a:pt x="8625" y="1"/>
                </a:cubicBezTo>
                <a:close/>
              </a:path>
            </a:pathLst>
          </a:cu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9" name="Google Shape;1159;p14"/>
          <p:cNvSpPr txBox="1"/>
          <p:nvPr>
            <p:ph idx="1" type="subTitle"/>
          </p:nvPr>
        </p:nvSpPr>
        <p:spPr>
          <a:xfrm>
            <a:off x="6375925" y="1085560"/>
            <a:ext cx="17070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160" name="Google Shape;1160;p14"/>
          <p:cNvSpPr txBox="1"/>
          <p:nvPr>
            <p:ph idx="2" type="subTitle"/>
          </p:nvPr>
        </p:nvSpPr>
        <p:spPr>
          <a:xfrm>
            <a:off x="888525" y="2264450"/>
            <a:ext cx="17070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161" name="Google Shape;1161;p14"/>
          <p:cNvSpPr txBox="1"/>
          <p:nvPr>
            <p:ph idx="3" type="subTitle"/>
          </p:nvPr>
        </p:nvSpPr>
        <p:spPr>
          <a:xfrm>
            <a:off x="4210750" y="3114250"/>
            <a:ext cx="17070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162" name="Google Shape;1162;p14"/>
          <p:cNvSpPr txBox="1"/>
          <p:nvPr>
            <p:ph idx="4" type="subTitle"/>
          </p:nvPr>
        </p:nvSpPr>
        <p:spPr>
          <a:xfrm>
            <a:off x="801375" y="1721085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/>
        </p:txBody>
      </p:sp>
      <p:sp>
        <p:nvSpPr>
          <p:cNvPr id="1163" name="Google Shape;1163;p14"/>
          <p:cNvSpPr txBox="1"/>
          <p:nvPr>
            <p:ph idx="5" type="subTitle"/>
          </p:nvPr>
        </p:nvSpPr>
        <p:spPr>
          <a:xfrm>
            <a:off x="4123600" y="2565160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/>
        </p:txBody>
      </p:sp>
      <p:sp>
        <p:nvSpPr>
          <p:cNvPr id="1164" name="Google Shape;1164;p14"/>
          <p:cNvSpPr txBox="1"/>
          <p:nvPr>
            <p:ph idx="6" type="subTitle"/>
          </p:nvPr>
        </p:nvSpPr>
        <p:spPr>
          <a:xfrm>
            <a:off x="6250800" y="539099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aira Condensed"/>
              <a:buNone/>
              <a:defRPr sz="1400"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/>
        </p:txBody>
      </p:sp>
      <p:sp>
        <p:nvSpPr>
          <p:cNvPr id="1165" name="Google Shape;1165;p14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1166" name="Google Shape;1166;p14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ANKS">
  <p:cSld name="CUSTOM_14_1_1_2">
    <p:bg>
      <p:bgPr>
        <a:solidFill>
          <a:srgbClr val="CFD9E0"/>
        </a:solidFill>
      </p:bgPr>
    </p:bg>
    <p:spTree>
      <p:nvGrpSpPr>
        <p:cNvPr id="1167" name="Shape 1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8" name="Google Shape;1168;p15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grpSp>
          <p:nvGrpSpPr>
            <p:cNvPr id="1169" name="Google Shape;1169;p15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1170" name="Google Shape;1170;p15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171" name="Google Shape;1171;p15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1172" name="Google Shape;1172;p15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3" name="Google Shape;1173;p15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4" name="Google Shape;1174;p15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5" name="Google Shape;1175;p15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6" name="Google Shape;1176;p15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7" name="Google Shape;1177;p15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8" name="Google Shape;1178;p15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9" name="Google Shape;1179;p15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180" name="Google Shape;1180;p15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" name="Google Shape;1181;p15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182" name="Google Shape;1182;p15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1183" name="Google Shape;1183;p15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4" name="Google Shape;1184;p15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5" name="Google Shape;1185;p15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6" name="Google Shape;1186;p15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7" name="Google Shape;1187;p15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8" name="Google Shape;1188;p15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9" name="Google Shape;1189;p15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0" name="Google Shape;1190;p15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191" name="Google Shape;1191;p15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192" name="Google Shape;1192;p15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15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4" name="Google Shape;1194;p15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1195" name="Google Shape;1195;p15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96" name="Google Shape;1196;p15"/>
          <p:cNvSpPr/>
          <p:nvPr/>
        </p:nvSpPr>
        <p:spPr>
          <a:xfrm>
            <a:off x="6602206" y="4444339"/>
            <a:ext cx="1535734" cy="308649"/>
          </a:xfrm>
          <a:custGeom>
            <a:rect b="b" l="l" r="r" t="t"/>
            <a:pathLst>
              <a:path extrusionOk="0" h="4521" w="22495">
                <a:moveTo>
                  <a:pt x="11265" y="0"/>
                </a:moveTo>
                <a:cubicBezTo>
                  <a:pt x="5054" y="0"/>
                  <a:pt x="0" y="1022"/>
                  <a:pt x="0" y="2261"/>
                </a:cubicBezTo>
                <a:cubicBezTo>
                  <a:pt x="0" y="3508"/>
                  <a:pt x="5054" y="4521"/>
                  <a:pt x="11265" y="4521"/>
                </a:cubicBezTo>
                <a:cubicBezTo>
                  <a:pt x="17449" y="4521"/>
                  <a:pt x="22494" y="3508"/>
                  <a:pt x="22494" y="2261"/>
                </a:cubicBezTo>
                <a:cubicBezTo>
                  <a:pt x="22494" y="1022"/>
                  <a:pt x="17449" y="0"/>
                  <a:pt x="11265" y="0"/>
                </a:cubicBezTo>
                <a:close/>
              </a:path>
            </a:pathLst>
          </a:custGeom>
          <a:solidFill>
            <a:srgbClr val="8CACB9">
              <a:alpha val="9154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7" name="Google Shape;1197;p15"/>
          <p:cNvSpPr/>
          <p:nvPr/>
        </p:nvSpPr>
        <p:spPr>
          <a:xfrm>
            <a:off x="1934406" y="829801"/>
            <a:ext cx="5115643" cy="3700569"/>
          </a:xfrm>
          <a:custGeom>
            <a:rect b="b" l="l" r="r" t="t"/>
            <a:pathLst>
              <a:path extrusionOk="0" h="13657" w="18879">
                <a:moveTo>
                  <a:pt x="10691" y="0"/>
                </a:moveTo>
                <a:cubicBezTo>
                  <a:pt x="10291" y="0"/>
                  <a:pt x="9892" y="5"/>
                  <a:pt x="9494" y="14"/>
                </a:cubicBezTo>
                <a:cubicBezTo>
                  <a:pt x="7125" y="131"/>
                  <a:pt x="4675" y="131"/>
                  <a:pt x="2343" y="583"/>
                </a:cubicBezTo>
                <a:cubicBezTo>
                  <a:pt x="571" y="881"/>
                  <a:pt x="345" y="2048"/>
                  <a:pt x="227" y="3675"/>
                </a:cubicBezTo>
                <a:cubicBezTo>
                  <a:pt x="155" y="4724"/>
                  <a:pt x="118" y="5782"/>
                  <a:pt x="118" y="6794"/>
                </a:cubicBezTo>
                <a:cubicBezTo>
                  <a:pt x="82" y="7852"/>
                  <a:pt x="1" y="9850"/>
                  <a:pt x="715" y="10718"/>
                </a:cubicBezTo>
                <a:cubicBezTo>
                  <a:pt x="1357" y="11505"/>
                  <a:pt x="3057" y="11622"/>
                  <a:pt x="3997" y="11731"/>
                </a:cubicBezTo>
                <a:cubicBezTo>
                  <a:pt x="5787" y="11902"/>
                  <a:pt x="7577" y="11988"/>
                  <a:pt x="9366" y="11988"/>
                </a:cubicBezTo>
                <a:cubicBezTo>
                  <a:pt x="11155" y="11988"/>
                  <a:pt x="12943" y="11902"/>
                  <a:pt x="14729" y="11731"/>
                </a:cubicBezTo>
                <a:cubicBezTo>
                  <a:pt x="15226" y="12409"/>
                  <a:pt x="15714" y="13051"/>
                  <a:pt x="16275" y="13656"/>
                </a:cubicBezTo>
                <a:cubicBezTo>
                  <a:pt x="16311" y="12978"/>
                  <a:pt x="16356" y="12264"/>
                  <a:pt x="16428" y="11586"/>
                </a:cubicBezTo>
                <a:cubicBezTo>
                  <a:pt x="16727" y="11541"/>
                  <a:pt x="17034" y="11505"/>
                  <a:pt x="17296" y="11468"/>
                </a:cubicBezTo>
                <a:cubicBezTo>
                  <a:pt x="18842" y="11242"/>
                  <a:pt x="18761" y="9055"/>
                  <a:pt x="18797" y="8006"/>
                </a:cubicBezTo>
                <a:cubicBezTo>
                  <a:pt x="18879" y="6080"/>
                  <a:pt x="18842" y="4200"/>
                  <a:pt x="18725" y="2274"/>
                </a:cubicBezTo>
                <a:cubicBezTo>
                  <a:pt x="18653" y="1225"/>
                  <a:pt x="17974" y="737"/>
                  <a:pt x="17070" y="466"/>
                </a:cubicBezTo>
                <a:cubicBezTo>
                  <a:pt x="16202" y="203"/>
                  <a:pt x="15181" y="203"/>
                  <a:pt x="14358" y="131"/>
                </a:cubicBezTo>
                <a:cubicBezTo>
                  <a:pt x="13138" y="42"/>
                  <a:pt x="11913" y="0"/>
                  <a:pt x="10691" y="0"/>
                </a:cubicBezTo>
                <a:close/>
              </a:path>
            </a:pathLst>
          </a:cu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8" name="Google Shape;1198;p15"/>
          <p:cNvSpPr txBox="1"/>
          <p:nvPr>
            <p:ph type="ctrTitle"/>
          </p:nvPr>
        </p:nvSpPr>
        <p:spPr>
          <a:xfrm>
            <a:off x="2498700" y="359450"/>
            <a:ext cx="4146600" cy="17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600"/>
              <a:buNone/>
              <a:defRPr sz="5600">
                <a:solidFill>
                  <a:srgbClr val="43434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199" name="Google Shape;1199;p15"/>
          <p:cNvSpPr txBox="1"/>
          <p:nvPr>
            <p:ph idx="1" type="subTitle"/>
          </p:nvPr>
        </p:nvSpPr>
        <p:spPr>
          <a:xfrm>
            <a:off x="2777925" y="2112025"/>
            <a:ext cx="3588300" cy="191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9pPr>
          </a:lstStyle>
          <a:p/>
        </p:txBody>
      </p:sp>
      <p:grpSp>
        <p:nvGrpSpPr>
          <p:cNvPr id="1200" name="Google Shape;1200;p15"/>
          <p:cNvGrpSpPr/>
          <p:nvPr/>
        </p:nvGrpSpPr>
        <p:grpSpPr>
          <a:xfrm>
            <a:off x="6447213" y="1177150"/>
            <a:ext cx="1535747" cy="3435614"/>
            <a:chOff x="6447213" y="1177150"/>
            <a:chExt cx="1535747" cy="3435614"/>
          </a:xfrm>
        </p:grpSpPr>
        <p:sp>
          <p:nvSpPr>
            <p:cNvPr id="1201" name="Google Shape;1201;p15"/>
            <p:cNvSpPr/>
            <p:nvPr/>
          </p:nvSpPr>
          <p:spPr>
            <a:xfrm>
              <a:off x="7245812" y="1840461"/>
              <a:ext cx="359653" cy="271567"/>
            </a:xfrm>
            <a:custGeom>
              <a:rect b="b" l="l" r="r" t="t"/>
              <a:pathLst>
                <a:path extrusionOk="0" h="2192" w="2903">
                  <a:moveTo>
                    <a:pt x="1655" y="0"/>
                  </a:moveTo>
                  <a:cubicBezTo>
                    <a:pt x="1203" y="0"/>
                    <a:pt x="642" y="154"/>
                    <a:pt x="371" y="525"/>
                  </a:cubicBezTo>
                  <a:cubicBezTo>
                    <a:pt x="1" y="1094"/>
                    <a:pt x="227" y="1582"/>
                    <a:pt x="416" y="2152"/>
                  </a:cubicBezTo>
                  <a:cubicBezTo>
                    <a:pt x="430" y="2179"/>
                    <a:pt x="454" y="2191"/>
                    <a:pt x="476" y="2191"/>
                  </a:cubicBezTo>
                  <a:cubicBezTo>
                    <a:pt x="514" y="2191"/>
                    <a:pt x="548" y="2158"/>
                    <a:pt x="525" y="2107"/>
                  </a:cubicBezTo>
                  <a:cubicBezTo>
                    <a:pt x="416" y="1655"/>
                    <a:pt x="190" y="1248"/>
                    <a:pt x="416" y="796"/>
                  </a:cubicBezTo>
                  <a:cubicBezTo>
                    <a:pt x="597" y="299"/>
                    <a:pt x="1167" y="190"/>
                    <a:pt x="1655" y="154"/>
                  </a:cubicBezTo>
                  <a:cubicBezTo>
                    <a:pt x="1673" y="153"/>
                    <a:pt x="1690" y="153"/>
                    <a:pt x="1707" y="153"/>
                  </a:cubicBezTo>
                  <a:cubicBezTo>
                    <a:pt x="2571" y="153"/>
                    <a:pt x="2853" y="1037"/>
                    <a:pt x="2631" y="1772"/>
                  </a:cubicBezTo>
                  <a:cubicBezTo>
                    <a:pt x="2609" y="1817"/>
                    <a:pt x="2646" y="1848"/>
                    <a:pt x="2685" y="1848"/>
                  </a:cubicBezTo>
                  <a:cubicBezTo>
                    <a:pt x="2710" y="1848"/>
                    <a:pt x="2735" y="1836"/>
                    <a:pt x="2749" y="1809"/>
                  </a:cubicBezTo>
                  <a:cubicBezTo>
                    <a:pt x="2858" y="1429"/>
                    <a:pt x="2903" y="1022"/>
                    <a:pt x="2749" y="642"/>
                  </a:cubicBezTo>
                  <a:cubicBezTo>
                    <a:pt x="2523" y="190"/>
                    <a:pt x="2143" y="36"/>
                    <a:pt x="1655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15"/>
            <p:cNvSpPr/>
            <p:nvPr/>
          </p:nvSpPr>
          <p:spPr>
            <a:xfrm>
              <a:off x="6629827" y="2101375"/>
              <a:ext cx="676563" cy="519719"/>
            </a:xfrm>
            <a:custGeom>
              <a:rect b="b" l="l" r="r" t="t"/>
              <a:pathLst>
                <a:path extrusionOk="0" h="4195" w="5461">
                  <a:moveTo>
                    <a:pt x="4484" y="1"/>
                  </a:moveTo>
                  <a:cubicBezTo>
                    <a:pt x="4105" y="381"/>
                    <a:pt x="3761" y="796"/>
                    <a:pt x="3427" y="1176"/>
                  </a:cubicBezTo>
                  <a:cubicBezTo>
                    <a:pt x="3128" y="1547"/>
                    <a:pt x="2785" y="1890"/>
                    <a:pt x="2486" y="2225"/>
                  </a:cubicBezTo>
                  <a:cubicBezTo>
                    <a:pt x="2224" y="1809"/>
                    <a:pt x="1772" y="1475"/>
                    <a:pt x="1428" y="1131"/>
                  </a:cubicBezTo>
                  <a:cubicBezTo>
                    <a:pt x="1392" y="1095"/>
                    <a:pt x="1013" y="760"/>
                    <a:pt x="787" y="607"/>
                  </a:cubicBezTo>
                  <a:cubicBezTo>
                    <a:pt x="488" y="760"/>
                    <a:pt x="190" y="1023"/>
                    <a:pt x="0" y="1285"/>
                  </a:cubicBezTo>
                  <a:cubicBezTo>
                    <a:pt x="226" y="1664"/>
                    <a:pt x="488" y="1999"/>
                    <a:pt x="750" y="2379"/>
                  </a:cubicBezTo>
                  <a:cubicBezTo>
                    <a:pt x="1202" y="2984"/>
                    <a:pt x="1727" y="3545"/>
                    <a:pt x="2333" y="4033"/>
                  </a:cubicBezTo>
                  <a:cubicBezTo>
                    <a:pt x="2434" y="4103"/>
                    <a:pt x="2556" y="4194"/>
                    <a:pt x="2663" y="4194"/>
                  </a:cubicBezTo>
                  <a:cubicBezTo>
                    <a:pt x="2680" y="4194"/>
                    <a:pt x="2696" y="4192"/>
                    <a:pt x="2712" y="4187"/>
                  </a:cubicBezTo>
                  <a:cubicBezTo>
                    <a:pt x="2821" y="4187"/>
                    <a:pt x="2857" y="4151"/>
                    <a:pt x="2938" y="4069"/>
                  </a:cubicBezTo>
                  <a:cubicBezTo>
                    <a:pt x="3463" y="3699"/>
                    <a:pt x="3806" y="3247"/>
                    <a:pt x="4213" y="2758"/>
                  </a:cubicBezTo>
                  <a:cubicBezTo>
                    <a:pt x="4629" y="2189"/>
                    <a:pt x="5045" y="1628"/>
                    <a:pt x="5461" y="1059"/>
                  </a:cubicBezTo>
                  <a:lnTo>
                    <a:pt x="4484" y="1"/>
                  </a:ln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15"/>
            <p:cNvSpPr/>
            <p:nvPr/>
          </p:nvSpPr>
          <p:spPr>
            <a:xfrm>
              <a:off x="7021818" y="2247071"/>
              <a:ext cx="32583" cy="37043"/>
            </a:xfrm>
            <a:custGeom>
              <a:rect b="b" l="l" r="r" t="t"/>
              <a:pathLst>
                <a:path extrusionOk="0" h="299" w="263">
                  <a:moveTo>
                    <a:pt x="263" y="0"/>
                  </a:moveTo>
                  <a:lnTo>
                    <a:pt x="263" y="0"/>
                  </a:lnTo>
                  <a:cubicBezTo>
                    <a:pt x="190" y="109"/>
                    <a:pt x="109" y="181"/>
                    <a:pt x="0" y="299"/>
                  </a:cubicBezTo>
                  <a:lnTo>
                    <a:pt x="0" y="299"/>
                  </a:lnTo>
                  <a:cubicBezTo>
                    <a:pt x="109" y="181"/>
                    <a:pt x="190" y="109"/>
                    <a:pt x="263" y="0"/>
                  </a:cubicBezTo>
                  <a:close/>
                </a:path>
              </a:pathLst>
            </a:custGeom>
            <a:solidFill>
              <a:srgbClr val="F7E3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15"/>
            <p:cNvSpPr/>
            <p:nvPr/>
          </p:nvSpPr>
          <p:spPr>
            <a:xfrm>
              <a:off x="7021818" y="2143994"/>
              <a:ext cx="233037" cy="280115"/>
            </a:xfrm>
            <a:custGeom>
              <a:rect b="b" l="l" r="r" t="t"/>
              <a:pathLst>
                <a:path extrusionOk="0" h="2261" w="1881">
                  <a:moveTo>
                    <a:pt x="1013" y="0"/>
                  </a:moveTo>
                  <a:cubicBezTo>
                    <a:pt x="751" y="263"/>
                    <a:pt x="489" y="561"/>
                    <a:pt x="263" y="832"/>
                  </a:cubicBezTo>
                  <a:cubicBezTo>
                    <a:pt x="190" y="941"/>
                    <a:pt x="109" y="1013"/>
                    <a:pt x="0" y="1131"/>
                  </a:cubicBezTo>
                  <a:cubicBezTo>
                    <a:pt x="299" y="1583"/>
                    <a:pt x="678" y="1998"/>
                    <a:pt x="1130" y="2261"/>
                  </a:cubicBezTo>
                  <a:cubicBezTo>
                    <a:pt x="1393" y="1962"/>
                    <a:pt x="1655" y="1619"/>
                    <a:pt x="1881" y="1284"/>
                  </a:cubicBezTo>
                  <a:cubicBezTo>
                    <a:pt x="1845" y="1131"/>
                    <a:pt x="1772" y="1013"/>
                    <a:pt x="1691" y="868"/>
                  </a:cubicBezTo>
                  <a:cubicBezTo>
                    <a:pt x="1501" y="561"/>
                    <a:pt x="1275" y="263"/>
                    <a:pt x="1013" y="0"/>
                  </a:cubicBez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15"/>
            <p:cNvSpPr/>
            <p:nvPr/>
          </p:nvSpPr>
          <p:spPr>
            <a:xfrm>
              <a:off x="7534850" y="2180913"/>
              <a:ext cx="448110" cy="504604"/>
            </a:xfrm>
            <a:custGeom>
              <a:rect b="b" l="l" r="r" t="t"/>
              <a:pathLst>
                <a:path extrusionOk="0" h="4073" w="3617">
                  <a:moveTo>
                    <a:pt x="2523" y="1"/>
                  </a:moveTo>
                  <a:lnTo>
                    <a:pt x="1320" y="941"/>
                  </a:lnTo>
                  <a:cubicBezTo>
                    <a:pt x="1510" y="1357"/>
                    <a:pt x="1700" y="1809"/>
                    <a:pt x="1845" y="2225"/>
                  </a:cubicBezTo>
                  <a:cubicBezTo>
                    <a:pt x="1284" y="2568"/>
                    <a:pt x="678" y="2794"/>
                    <a:pt x="36" y="2903"/>
                  </a:cubicBezTo>
                  <a:cubicBezTo>
                    <a:pt x="0" y="3246"/>
                    <a:pt x="36" y="3617"/>
                    <a:pt x="118" y="3925"/>
                  </a:cubicBezTo>
                  <a:cubicBezTo>
                    <a:pt x="118" y="3961"/>
                    <a:pt x="118" y="3997"/>
                    <a:pt x="154" y="4033"/>
                  </a:cubicBezTo>
                  <a:cubicBezTo>
                    <a:pt x="190" y="4033"/>
                    <a:pt x="226" y="4069"/>
                    <a:pt x="262" y="4069"/>
                  </a:cubicBezTo>
                  <a:cubicBezTo>
                    <a:pt x="312" y="4071"/>
                    <a:pt x="362" y="4073"/>
                    <a:pt x="411" y="4073"/>
                  </a:cubicBezTo>
                  <a:cubicBezTo>
                    <a:pt x="1160" y="4073"/>
                    <a:pt x="1926" y="3825"/>
                    <a:pt x="2604" y="3545"/>
                  </a:cubicBezTo>
                  <a:cubicBezTo>
                    <a:pt x="2902" y="3391"/>
                    <a:pt x="3201" y="3283"/>
                    <a:pt x="3391" y="3057"/>
                  </a:cubicBezTo>
                  <a:cubicBezTo>
                    <a:pt x="3463" y="3020"/>
                    <a:pt x="3508" y="2939"/>
                    <a:pt x="3544" y="2867"/>
                  </a:cubicBezTo>
                  <a:cubicBezTo>
                    <a:pt x="3580" y="2794"/>
                    <a:pt x="3617" y="2677"/>
                    <a:pt x="3617" y="2605"/>
                  </a:cubicBezTo>
                  <a:cubicBezTo>
                    <a:pt x="3580" y="2116"/>
                    <a:pt x="3354" y="1619"/>
                    <a:pt x="3128" y="1212"/>
                  </a:cubicBezTo>
                  <a:cubicBezTo>
                    <a:pt x="2902" y="833"/>
                    <a:pt x="2749" y="381"/>
                    <a:pt x="2523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15"/>
            <p:cNvSpPr/>
            <p:nvPr/>
          </p:nvSpPr>
          <p:spPr>
            <a:xfrm>
              <a:off x="7698385" y="2180913"/>
              <a:ext cx="205038" cy="182738"/>
            </a:xfrm>
            <a:custGeom>
              <a:rect b="b" l="l" r="r" t="t"/>
              <a:pathLst>
                <a:path extrusionOk="0" h="1475" w="1655">
                  <a:moveTo>
                    <a:pt x="0" y="941"/>
                  </a:moveTo>
                  <a:cubicBezTo>
                    <a:pt x="72" y="1095"/>
                    <a:pt x="154" y="1285"/>
                    <a:pt x="226" y="1474"/>
                  </a:cubicBezTo>
                  <a:lnTo>
                    <a:pt x="226" y="1474"/>
                  </a:lnTo>
                  <a:cubicBezTo>
                    <a:pt x="154" y="1285"/>
                    <a:pt x="72" y="1095"/>
                    <a:pt x="0" y="941"/>
                  </a:cubicBezTo>
                  <a:close/>
                  <a:moveTo>
                    <a:pt x="1239" y="37"/>
                  </a:moveTo>
                  <a:cubicBezTo>
                    <a:pt x="1392" y="344"/>
                    <a:pt x="1546" y="643"/>
                    <a:pt x="1655" y="941"/>
                  </a:cubicBezTo>
                  <a:lnTo>
                    <a:pt x="1655" y="941"/>
                  </a:lnTo>
                  <a:cubicBezTo>
                    <a:pt x="1546" y="643"/>
                    <a:pt x="1392" y="344"/>
                    <a:pt x="1239" y="37"/>
                  </a:cubicBezTo>
                  <a:close/>
                  <a:moveTo>
                    <a:pt x="1239" y="1"/>
                  </a:moveTo>
                  <a:lnTo>
                    <a:pt x="1239" y="37"/>
                  </a:lnTo>
                  <a:lnTo>
                    <a:pt x="1239" y="1"/>
                  </a:lnTo>
                  <a:close/>
                  <a:moveTo>
                    <a:pt x="1239" y="1"/>
                  </a:moveTo>
                  <a:lnTo>
                    <a:pt x="1239" y="1"/>
                  </a:lnTo>
                  <a:close/>
                </a:path>
              </a:pathLst>
            </a:custGeom>
            <a:solidFill>
              <a:srgbClr val="F7E3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15"/>
            <p:cNvSpPr/>
            <p:nvPr/>
          </p:nvSpPr>
          <p:spPr>
            <a:xfrm>
              <a:off x="7698385" y="2180913"/>
              <a:ext cx="205038" cy="182738"/>
            </a:xfrm>
            <a:custGeom>
              <a:rect b="b" l="l" r="r" t="t"/>
              <a:pathLst>
                <a:path extrusionOk="0" h="1475" w="1655">
                  <a:moveTo>
                    <a:pt x="1203" y="1"/>
                  </a:moveTo>
                  <a:lnTo>
                    <a:pt x="0" y="941"/>
                  </a:lnTo>
                  <a:cubicBezTo>
                    <a:pt x="72" y="1095"/>
                    <a:pt x="154" y="1285"/>
                    <a:pt x="226" y="1474"/>
                  </a:cubicBezTo>
                  <a:cubicBezTo>
                    <a:pt x="751" y="1393"/>
                    <a:pt x="1239" y="1212"/>
                    <a:pt x="1655" y="941"/>
                  </a:cubicBezTo>
                  <a:cubicBezTo>
                    <a:pt x="1546" y="643"/>
                    <a:pt x="1392" y="344"/>
                    <a:pt x="1239" y="37"/>
                  </a:cubicBezTo>
                  <a:lnTo>
                    <a:pt x="1239" y="1"/>
                  </a:ln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15"/>
            <p:cNvSpPr/>
            <p:nvPr/>
          </p:nvSpPr>
          <p:spPr>
            <a:xfrm>
              <a:off x="6839203" y="4512661"/>
              <a:ext cx="420235" cy="100103"/>
            </a:xfrm>
            <a:custGeom>
              <a:rect b="b" l="l" r="r" t="t"/>
              <a:pathLst>
                <a:path extrusionOk="0" h="808" w="3392">
                  <a:moveTo>
                    <a:pt x="1643" y="0"/>
                  </a:moveTo>
                  <a:cubicBezTo>
                    <a:pt x="1344" y="0"/>
                    <a:pt x="1048" y="20"/>
                    <a:pt x="760" y="57"/>
                  </a:cubicBezTo>
                  <a:cubicBezTo>
                    <a:pt x="570" y="57"/>
                    <a:pt x="263" y="94"/>
                    <a:pt x="118" y="247"/>
                  </a:cubicBezTo>
                  <a:cubicBezTo>
                    <a:pt x="37" y="320"/>
                    <a:pt x="1" y="428"/>
                    <a:pt x="37" y="582"/>
                  </a:cubicBezTo>
                  <a:cubicBezTo>
                    <a:pt x="380" y="654"/>
                    <a:pt x="715" y="735"/>
                    <a:pt x="1058" y="772"/>
                  </a:cubicBezTo>
                  <a:cubicBezTo>
                    <a:pt x="1321" y="808"/>
                    <a:pt x="1619" y="808"/>
                    <a:pt x="1926" y="808"/>
                  </a:cubicBezTo>
                  <a:cubicBezTo>
                    <a:pt x="2035" y="808"/>
                    <a:pt x="2189" y="808"/>
                    <a:pt x="2297" y="772"/>
                  </a:cubicBezTo>
                  <a:cubicBezTo>
                    <a:pt x="2451" y="772"/>
                    <a:pt x="2568" y="772"/>
                    <a:pt x="2677" y="735"/>
                  </a:cubicBezTo>
                  <a:cubicBezTo>
                    <a:pt x="2939" y="699"/>
                    <a:pt x="3165" y="654"/>
                    <a:pt x="3391" y="546"/>
                  </a:cubicBezTo>
                  <a:cubicBezTo>
                    <a:pt x="3391" y="428"/>
                    <a:pt x="3355" y="202"/>
                    <a:pt x="3246" y="166"/>
                  </a:cubicBezTo>
                  <a:cubicBezTo>
                    <a:pt x="3219" y="154"/>
                    <a:pt x="3189" y="150"/>
                    <a:pt x="3158" y="150"/>
                  </a:cubicBezTo>
                  <a:cubicBezTo>
                    <a:pt x="3096" y="150"/>
                    <a:pt x="3029" y="166"/>
                    <a:pt x="2975" y="166"/>
                  </a:cubicBezTo>
                  <a:cubicBezTo>
                    <a:pt x="2867" y="130"/>
                    <a:pt x="2794" y="130"/>
                    <a:pt x="2713" y="94"/>
                  </a:cubicBezTo>
                  <a:cubicBezTo>
                    <a:pt x="2363" y="29"/>
                    <a:pt x="2001" y="0"/>
                    <a:pt x="1643" y="0"/>
                  </a:cubicBezTo>
                  <a:close/>
                </a:path>
              </a:pathLst>
            </a:custGeom>
            <a:solidFill>
              <a:srgbClr val="475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15"/>
            <p:cNvSpPr/>
            <p:nvPr/>
          </p:nvSpPr>
          <p:spPr>
            <a:xfrm>
              <a:off x="6862742" y="4269959"/>
              <a:ext cx="378732" cy="291265"/>
            </a:xfrm>
            <a:custGeom>
              <a:rect b="b" l="l" r="r" t="t"/>
              <a:pathLst>
                <a:path extrusionOk="0" h="2351" w="3057">
                  <a:moveTo>
                    <a:pt x="2742" y="1"/>
                  </a:moveTo>
                  <a:cubicBezTo>
                    <a:pt x="2531" y="1"/>
                    <a:pt x="2298" y="72"/>
                    <a:pt x="2087" y="72"/>
                  </a:cubicBezTo>
                  <a:cubicBezTo>
                    <a:pt x="2032" y="72"/>
                    <a:pt x="1978" y="67"/>
                    <a:pt x="1926" y="54"/>
                  </a:cubicBezTo>
                  <a:lnTo>
                    <a:pt x="1926" y="1338"/>
                  </a:lnTo>
                  <a:cubicBezTo>
                    <a:pt x="1619" y="1338"/>
                    <a:pt x="1284" y="1447"/>
                    <a:pt x="941" y="1483"/>
                  </a:cubicBezTo>
                  <a:cubicBezTo>
                    <a:pt x="715" y="1528"/>
                    <a:pt x="489" y="1600"/>
                    <a:pt x="299" y="1754"/>
                  </a:cubicBezTo>
                  <a:cubicBezTo>
                    <a:pt x="118" y="1863"/>
                    <a:pt x="1" y="2089"/>
                    <a:pt x="1" y="2279"/>
                  </a:cubicBezTo>
                  <a:cubicBezTo>
                    <a:pt x="606" y="2351"/>
                    <a:pt x="1167" y="2351"/>
                    <a:pt x="1773" y="2351"/>
                  </a:cubicBezTo>
                  <a:cubicBezTo>
                    <a:pt x="2152" y="2315"/>
                    <a:pt x="2641" y="2351"/>
                    <a:pt x="3056" y="2206"/>
                  </a:cubicBezTo>
                  <a:cubicBezTo>
                    <a:pt x="3011" y="1447"/>
                    <a:pt x="2939" y="733"/>
                    <a:pt x="2903" y="18"/>
                  </a:cubicBezTo>
                  <a:cubicBezTo>
                    <a:pt x="2851" y="6"/>
                    <a:pt x="2797" y="1"/>
                    <a:pt x="2742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15"/>
            <p:cNvSpPr/>
            <p:nvPr/>
          </p:nvSpPr>
          <p:spPr>
            <a:xfrm>
              <a:off x="6843663" y="4382948"/>
              <a:ext cx="411191" cy="199463"/>
            </a:xfrm>
            <a:custGeom>
              <a:rect b="b" l="l" r="r" t="t"/>
              <a:pathLst>
                <a:path extrusionOk="0" h="1610" w="3319">
                  <a:moveTo>
                    <a:pt x="1958" y="0"/>
                  </a:moveTo>
                  <a:cubicBezTo>
                    <a:pt x="1939" y="0"/>
                    <a:pt x="1927" y="3"/>
                    <a:pt x="1927" y="10"/>
                  </a:cubicBezTo>
                  <a:lnTo>
                    <a:pt x="1927" y="390"/>
                  </a:lnTo>
                  <a:cubicBezTo>
                    <a:pt x="1628" y="426"/>
                    <a:pt x="1321" y="462"/>
                    <a:pt x="1022" y="535"/>
                  </a:cubicBezTo>
                  <a:cubicBezTo>
                    <a:pt x="796" y="571"/>
                    <a:pt x="607" y="652"/>
                    <a:pt x="417" y="761"/>
                  </a:cubicBezTo>
                  <a:cubicBezTo>
                    <a:pt x="191" y="878"/>
                    <a:pt x="46" y="1104"/>
                    <a:pt x="1" y="1367"/>
                  </a:cubicBezTo>
                  <a:cubicBezTo>
                    <a:pt x="577" y="1509"/>
                    <a:pt x="1209" y="1609"/>
                    <a:pt x="1830" y="1609"/>
                  </a:cubicBezTo>
                  <a:cubicBezTo>
                    <a:pt x="2348" y="1609"/>
                    <a:pt x="2858" y="1539"/>
                    <a:pt x="3319" y="1367"/>
                  </a:cubicBezTo>
                  <a:lnTo>
                    <a:pt x="3319" y="1330"/>
                  </a:lnTo>
                  <a:lnTo>
                    <a:pt x="3319" y="1141"/>
                  </a:lnTo>
                  <a:cubicBezTo>
                    <a:pt x="3319" y="842"/>
                    <a:pt x="3283" y="571"/>
                    <a:pt x="3283" y="273"/>
                  </a:cubicBezTo>
                  <a:cubicBezTo>
                    <a:pt x="3283" y="236"/>
                    <a:pt x="3247" y="164"/>
                    <a:pt x="3210" y="119"/>
                  </a:cubicBezTo>
                  <a:cubicBezTo>
                    <a:pt x="3165" y="83"/>
                    <a:pt x="3129" y="83"/>
                    <a:pt x="3057" y="83"/>
                  </a:cubicBezTo>
                  <a:cubicBezTo>
                    <a:pt x="2939" y="119"/>
                    <a:pt x="2903" y="236"/>
                    <a:pt x="2867" y="309"/>
                  </a:cubicBezTo>
                  <a:cubicBezTo>
                    <a:pt x="2810" y="408"/>
                    <a:pt x="2751" y="465"/>
                    <a:pt x="2692" y="465"/>
                  </a:cubicBezTo>
                  <a:cubicBezTo>
                    <a:pt x="2638" y="465"/>
                    <a:pt x="2584" y="417"/>
                    <a:pt x="2532" y="309"/>
                  </a:cubicBezTo>
                  <a:cubicBezTo>
                    <a:pt x="2487" y="236"/>
                    <a:pt x="2487" y="164"/>
                    <a:pt x="2415" y="119"/>
                  </a:cubicBezTo>
                  <a:cubicBezTo>
                    <a:pt x="2379" y="83"/>
                    <a:pt x="2306" y="83"/>
                    <a:pt x="2261" y="47"/>
                  </a:cubicBezTo>
                  <a:cubicBezTo>
                    <a:pt x="2232" y="47"/>
                    <a:pt x="2035" y="0"/>
                    <a:pt x="1958" y="0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15"/>
            <p:cNvSpPr/>
            <p:nvPr/>
          </p:nvSpPr>
          <p:spPr>
            <a:xfrm>
              <a:off x="7030738" y="4421106"/>
              <a:ext cx="70741" cy="56122"/>
            </a:xfrm>
            <a:custGeom>
              <a:rect b="b" l="l" r="r" t="t"/>
              <a:pathLst>
                <a:path extrusionOk="0" h="453" w="571">
                  <a:moveTo>
                    <a:pt x="118" y="1"/>
                  </a:moveTo>
                  <a:cubicBezTo>
                    <a:pt x="37" y="1"/>
                    <a:pt x="1" y="37"/>
                    <a:pt x="1" y="37"/>
                  </a:cubicBezTo>
                  <a:cubicBezTo>
                    <a:pt x="1" y="82"/>
                    <a:pt x="37" y="82"/>
                    <a:pt x="118" y="82"/>
                  </a:cubicBezTo>
                  <a:cubicBezTo>
                    <a:pt x="154" y="118"/>
                    <a:pt x="263" y="118"/>
                    <a:pt x="344" y="191"/>
                  </a:cubicBezTo>
                  <a:cubicBezTo>
                    <a:pt x="417" y="227"/>
                    <a:pt x="453" y="308"/>
                    <a:pt x="489" y="344"/>
                  </a:cubicBezTo>
                  <a:cubicBezTo>
                    <a:pt x="489" y="417"/>
                    <a:pt x="489" y="453"/>
                    <a:pt x="525" y="453"/>
                  </a:cubicBezTo>
                  <a:cubicBezTo>
                    <a:pt x="525" y="453"/>
                    <a:pt x="570" y="417"/>
                    <a:pt x="570" y="344"/>
                  </a:cubicBezTo>
                  <a:cubicBezTo>
                    <a:pt x="525" y="263"/>
                    <a:pt x="489" y="154"/>
                    <a:pt x="380" y="82"/>
                  </a:cubicBezTo>
                  <a:cubicBezTo>
                    <a:pt x="263" y="37"/>
                    <a:pt x="191" y="1"/>
                    <a:pt x="118" y="1"/>
                  </a:cubicBezTo>
                  <a:close/>
                </a:path>
              </a:pathLst>
            </a:custGeom>
            <a:solidFill>
              <a:srgbClr val="3740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15"/>
            <p:cNvSpPr/>
            <p:nvPr/>
          </p:nvSpPr>
          <p:spPr>
            <a:xfrm>
              <a:off x="6979199" y="4435725"/>
              <a:ext cx="70741" cy="41503"/>
            </a:xfrm>
            <a:custGeom>
              <a:rect b="b" l="l" r="r" t="t"/>
              <a:pathLst>
                <a:path extrusionOk="0" h="335" w="571">
                  <a:moveTo>
                    <a:pt x="118" y="0"/>
                  </a:moveTo>
                  <a:cubicBezTo>
                    <a:pt x="37" y="0"/>
                    <a:pt x="1" y="36"/>
                    <a:pt x="1" y="36"/>
                  </a:cubicBezTo>
                  <a:cubicBezTo>
                    <a:pt x="1" y="73"/>
                    <a:pt x="37" y="73"/>
                    <a:pt x="118" y="73"/>
                  </a:cubicBezTo>
                  <a:cubicBezTo>
                    <a:pt x="155" y="109"/>
                    <a:pt x="263" y="109"/>
                    <a:pt x="344" y="145"/>
                  </a:cubicBezTo>
                  <a:cubicBezTo>
                    <a:pt x="381" y="190"/>
                    <a:pt x="453" y="226"/>
                    <a:pt x="489" y="262"/>
                  </a:cubicBezTo>
                  <a:cubicBezTo>
                    <a:pt x="534" y="335"/>
                    <a:pt x="534" y="335"/>
                    <a:pt x="570" y="335"/>
                  </a:cubicBezTo>
                  <a:lnTo>
                    <a:pt x="570" y="226"/>
                  </a:lnTo>
                  <a:cubicBezTo>
                    <a:pt x="534" y="190"/>
                    <a:pt x="453" y="109"/>
                    <a:pt x="381" y="36"/>
                  </a:cubicBezTo>
                  <a:cubicBezTo>
                    <a:pt x="263" y="0"/>
                    <a:pt x="191" y="0"/>
                    <a:pt x="118" y="0"/>
                  </a:cubicBezTo>
                  <a:close/>
                </a:path>
              </a:pathLst>
            </a:custGeom>
            <a:solidFill>
              <a:srgbClr val="3740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15"/>
            <p:cNvSpPr/>
            <p:nvPr/>
          </p:nvSpPr>
          <p:spPr>
            <a:xfrm>
              <a:off x="7207778" y="4425566"/>
              <a:ext cx="47078" cy="103200"/>
            </a:xfrm>
            <a:custGeom>
              <a:rect b="b" l="l" r="r" t="t"/>
              <a:pathLst>
                <a:path extrusionOk="0" h="833" w="380">
                  <a:moveTo>
                    <a:pt x="344" y="1"/>
                  </a:moveTo>
                  <a:cubicBezTo>
                    <a:pt x="271" y="1"/>
                    <a:pt x="190" y="82"/>
                    <a:pt x="154" y="155"/>
                  </a:cubicBezTo>
                  <a:cubicBezTo>
                    <a:pt x="45" y="308"/>
                    <a:pt x="0" y="534"/>
                    <a:pt x="118" y="679"/>
                  </a:cubicBezTo>
                  <a:cubicBezTo>
                    <a:pt x="190" y="760"/>
                    <a:pt x="271" y="797"/>
                    <a:pt x="380" y="833"/>
                  </a:cubicBezTo>
                  <a:lnTo>
                    <a:pt x="380" y="797"/>
                  </a:lnTo>
                  <a:cubicBezTo>
                    <a:pt x="380" y="534"/>
                    <a:pt x="344" y="272"/>
                    <a:pt x="344" y="1"/>
                  </a:cubicBezTo>
                  <a:close/>
                </a:path>
              </a:pathLst>
            </a:custGeom>
            <a:solidFill>
              <a:srgbClr val="D2DC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15"/>
            <p:cNvSpPr/>
            <p:nvPr/>
          </p:nvSpPr>
          <p:spPr>
            <a:xfrm>
              <a:off x="7558389" y="4500644"/>
              <a:ext cx="415651" cy="112120"/>
            </a:xfrm>
            <a:custGeom>
              <a:rect b="b" l="l" r="r" t="t"/>
              <a:pathLst>
                <a:path extrusionOk="0" h="905" w="3355">
                  <a:moveTo>
                    <a:pt x="3164" y="1"/>
                  </a:moveTo>
                  <a:cubicBezTo>
                    <a:pt x="3092" y="1"/>
                    <a:pt x="2974" y="37"/>
                    <a:pt x="2902" y="37"/>
                  </a:cubicBezTo>
                  <a:lnTo>
                    <a:pt x="2595" y="37"/>
                  </a:lnTo>
                  <a:cubicBezTo>
                    <a:pt x="2487" y="31"/>
                    <a:pt x="2379" y="28"/>
                    <a:pt x="2271" y="28"/>
                  </a:cubicBezTo>
                  <a:cubicBezTo>
                    <a:pt x="1743" y="28"/>
                    <a:pt x="1211" y="99"/>
                    <a:pt x="678" y="227"/>
                  </a:cubicBezTo>
                  <a:cubicBezTo>
                    <a:pt x="488" y="299"/>
                    <a:pt x="226" y="344"/>
                    <a:pt x="72" y="489"/>
                  </a:cubicBezTo>
                  <a:cubicBezTo>
                    <a:pt x="0" y="606"/>
                    <a:pt x="0" y="715"/>
                    <a:pt x="36" y="832"/>
                  </a:cubicBezTo>
                  <a:cubicBezTo>
                    <a:pt x="380" y="869"/>
                    <a:pt x="714" y="905"/>
                    <a:pt x="1058" y="905"/>
                  </a:cubicBezTo>
                  <a:cubicBezTo>
                    <a:pt x="1356" y="905"/>
                    <a:pt x="1655" y="869"/>
                    <a:pt x="1917" y="832"/>
                  </a:cubicBezTo>
                  <a:cubicBezTo>
                    <a:pt x="2070" y="796"/>
                    <a:pt x="2188" y="796"/>
                    <a:pt x="2296" y="751"/>
                  </a:cubicBezTo>
                  <a:cubicBezTo>
                    <a:pt x="2450" y="715"/>
                    <a:pt x="2559" y="715"/>
                    <a:pt x="2676" y="643"/>
                  </a:cubicBezTo>
                  <a:cubicBezTo>
                    <a:pt x="2902" y="570"/>
                    <a:pt x="3164" y="525"/>
                    <a:pt x="3354" y="380"/>
                  </a:cubicBezTo>
                  <a:cubicBezTo>
                    <a:pt x="3354" y="263"/>
                    <a:pt x="3273" y="37"/>
                    <a:pt x="3164" y="1"/>
                  </a:cubicBezTo>
                  <a:close/>
                </a:path>
              </a:pathLst>
            </a:custGeom>
            <a:solidFill>
              <a:srgbClr val="475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15"/>
            <p:cNvSpPr/>
            <p:nvPr/>
          </p:nvSpPr>
          <p:spPr>
            <a:xfrm>
              <a:off x="7011659" y="2677219"/>
              <a:ext cx="486268" cy="1659507"/>
            </a:xfrm>
            <a:custGeom>
              <a:rect b="b" l="l" r="r" t="t"/>
              <a:pathLst>
                <a:path extrusionOk="0" h="13395" w="3925">
                  <a:moveTo>
                    <a:pt x="3489" y="1"/>
                  </a:moveTo>
                  <a:cubicBezTo>
                    <a:pt x="2820" y="1"/>
                    <a:pt x="1212" y="1456"/>
                    <a:pt x="1212" y="1456"/>
                  </a:cubicBezTo>
                  <a:cubicBezTo>
                    <a:pt x="1212" y="1456"/>
                    <a:pt x="1" y="8318"/>
                    <a:pt x="607" y="13363"/>
                  </a:cubicBezTo>
                  <a:cubicBezTo>
                    <a:pt x="1008" y="13387"/>
                    <a:pt x="1280" y="13395"/>
                    <a:pt x="1465" y="13395"/>
                  </a:cubicBezTo>
                  <a:cubicBezTo>
                    <a:pt x="1834" y="13395"/>
                    <a:pt x="1854" y="13363"/>
                    <a:pt x="1854" y="13363"/>
                  </a:cubicBezTo>
                  <a:cubicBezTo>
                    <a:pt x="1854" y="13363"/>
                    <a:pt x="2153" y="4774"/>
                    <a:pt x="3473" y="1456"/>
                  </a:cubicBezTo>
                  <a:cubicBezTo>
                    <a:pt x="3925" y="365"/>
                    <a:pt x="3824" y="1"/>
                    <a:pt x="3489" y="1"/>
                  </a:cubicBez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15"/>
            <p:cNvSpPr/>
            <p:nvPr/>
          </p:nvSpPr>
          <p:spPr>
            <a:xfrm>
              <a:off x="7571769" y="4244190"/>
              <a:ext cx="378732" cy="327937"/>
            </a:xfrm>
            <a:custGeom>
              <a:rect b="b" l="l" r="r" t="t"/>
              <a:pathLst>
                <a:path extrusionOk="0" h="2647" w="3057">
                  <a:moveTo>
                    <a:pt x="2640" y="0"/>
                  </a:moveTo>
                  <a:cubicBezTo>
                    <a:pt x="2331" y="0"/>
                    <a:pt x="2013" y="194"/>
                    <a:pt x="1702" y="194"/>
                  </a:cubicBezTo>
                  <a:cubicBezTo>
                    <a:pt x="1677" y="194"/>
                    <a:pt x="1653" y="193"/>
                    <a:pt x="1628" y="190"/>
                  </a:cubicBezTo>
                  <a:lnTo>
                    <a:pt x="1628" y="190"/>
                  </a:lnTo>
                  <a:cubicBezTo>
                    <a:pt x="1700" y="642"/>
                    <a:pt x="1773" y="1013"/>
                    <a:pt x="1854" y="1465"/>
                  </a:cubicBezTo>
                  <a:cubicBezTo>
                    <a:pt x="1510" y="1510"/>
                    <a:pt x="1176" y="1655"/>
                    <a:pt x="868" y="1736"/>
                  </a:cubicBezTo>
                  <a:cubicBezTo>
                    <a:pt x="642" y="1808"/>
                    <a:pt x="416" y="1917"/>
                    <a:pt x="272" y="2071"/>
                  </a:cubicBezTo>
                  <a:cubicBezTo>
                    <a:pt x="118" y="2224"/>
                    <a:pt x="0" y="2450"/>
                    <a:pt x="46" y="2640"/>
                  </a:cubicBezTo>
                  <a:cubicBezTo>
                    <a:pt x="122" y="2645"/>
                    <a:pt x="198" y="2647"/>
                    <a:pt x="274" y="2647"/>
                  </a:cubicBezTo>
                  <a:cubicBezTo>
                    <a:pt x="789" y="2647"/>
                    <a:pt x="1289" y="2550"/>
                    <a:pt x="1809" y="2487"/>
                  </a:cubicBezTo>
                  <a:cubicBezTo>
                    <a:pt x="2188" y="2414"/>
                    <a:pt x="2677" y="2333"/>
                    <a:pt x="3056" y="2143"/>
                  </a:cubicBezTo>
                  <a:cubicBezTo>
                    <a:pt x="2903" y="1429"/>
                    <a:pt x="2758" y="715"/>
                    <a:pt x="2640" y="0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15"/>
            <p:cNvSpPr/>
            <p:nvPr/>
          </p:nvSpPr>
          <p:spPr>
            <a:xfrm>
              <a:off x="7558389" y="4366222"/>
              <a:ext cx="405492" cy="215692"/>
            </a:xfrm>
            <a:custGeom>
              <a:rect b="b" l="l" r="r" t="t"/>
              <a:pathLst>
                <a:path extrusionOk="0" h="1741" w="3273">
                  <a:moveTo>
                    <a:pt x="2938" y="1"/>
                  </a:moveTo>
                  <a:cubicBezTo>
                    <a:pt x="2911" y="1"/>
                    <a:pt x="2884" y="10"/>
                    <a:pt x="2866" y="28"/>
                  </a:cubicBezTo>
                  <a:cubicBezTo>
                    <a:pt x="2748" y="73"/>
                    <a:pt x="2748" y="145"/>
                    <a:pt x="2712" y="254"/>
                  </a:cubicBezTo>
                  <a:cubicBezTo>
                    <a:pt x="2647" y="359"/>
                    <a:pt x="2596" y="417"/>
                    <a:pt x="2537" y="417"/>
                  </a:cubicBezTo>
                  <a:cubicBezTo>
                    <a:pt x="2490" y="417"/>
                    <a:pt x="2437" y="380"/>
                    <a:pt x="2369" y="299"/>
                  </a:cubicBezTo>
                  <a:cubicBezTo>
                    <a:pt x="2296" y="218"/>
                    <a:pt x="2296" y="145"/>
                    <a:pt x="2224" y="109"/>
                  </a:cubicBezTo>
                  <a:cubicBezTo>
                    <a:pt x="2188" y="109"/>
                    <a:pt x="2107" y="109"/>
                    <a:pt x="2070" y="73"/>
                  </a:cubicBezTo>
                  <a:cubicBezTo>
                    <a:pt x="2046" y="73"/>
                    <a:pt x="1886" y="53"/>
                    <a:pt x="1794" y="53"/>
                  </a:cubicBezTo>
                  <a:cubicBezTo>
                    <a:pt x="1749" y="53"/>
                    <a:pt x="1721" y="58"/>
                    <a:pt x="1736" y="73"/>
                  </a:cubicBezTo>
                  <a:cubicBezTo>
                    <a:pt x="1736" y="218"/>
                    <a:pt x="1772" y="335"/>
                    <a:pt x="1772" y="444"/>
                  </a:cubicBezTo>
                  <a:cubicBezTo>
                    <a:pt x="1465" y="525"/>
                    <a:pt x="1166" y="597"/>
                    <a:pt x="904" y="706"/>
                  </a:cubicBezTo>
                  <a:cubicBezTo>
                    <a:pt x="678" y="787"/>
                    <a:pt x="488" y="896"/>
                    <a:pt x="298" y="1050"/>
                  </a:cubicBezTo>
                  <a:cubicBezTo>
                    <a:pt x="154" y="1203"/>
                    <a:pt x="0" y="1429"/>
                    <a:pt x="36" y="1691"/>
                  </a:cubicBezTo>
                  <a:cubicBezTo>
                    <a:pt x="334" y="1722"/>
                    <a:pt x="645" y="1741"/>
                    <a:pt x="961" y="1741"/>
                  </a:cubicBezTo>
                  <a:cubicBezTo>
                    <a:pt x="1767" y="1741"/>
                    <a:pt x="2597" y="1616"/>
                    <a:pt x="3273" y="1239"/>
                  </a:cubicBezTo>
                  <a:lnTo>
                    <a:pt x="3273" y="1203"/>
                  </a:lnTo>
                  <a:lnTo>
                    <a:pt x="3273" y="1013"/>
                  </a:lnTo>
                  <a:cubicBezTo>
                    <a:pt x="3201" y="706"/>
                    <a:pt x="3164" y="444"/>
                    <a:pt x="3092" y="182"/>
                  </a:cubicBezTo>
                  <a:cubicBezTo>
                    <a:pt x="3092" y="109"/>
                    <a:pt x="3047" y="73"/>
                    <a:pt x="3011" y="28"/>
                  </a:cubicBezTo>
                  <a:cubicBezTo>
                    <a:pt x="2993" y="10"/>
                    <a:pt x="2965" y="1"/>
                    <a:pt x="2938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15"/>
            <p:cNvSpPr/>
            <p:nvPr/>
          </p:nvSpPr>
          <p:spPr>
            <a:xfrm>
              <a:off x="7726385" y="4418256"/>
              <a:ext cx="75077" cy="50052"/>
            </a:xfrm>
            <a:custGeom>
              <a:rect b="b" l="l" r="r" t="t"/>
              <a:pathLst>
                <a:path extrusionOk="0" h="404" w="606">
                  <a:moveTo>
                    <a:pt x="209" y="0"/>
                  </a:moveTo>
                  <a:cubicBezTo>
                    <a:pt x="175" y="0"/>
                    <a:pt x="142" y="9"/>
                    <a:pt x="109" y="24"/>
                  </a:cubicBezTo>
                  <a:cubicBezTo>
                    <a:pt x="36" y="24"/>
                    <a:pt x="0" y="60"/>
                    <a:pt x="0" y="60"/>
                  </a:cubicBezTo>
                  <a:cubicBezTo>
                    <a:pt x="0" y="60"/>
                    <a:pt x="36" y="105"/>
                    <a:pt x="109" y="105"/>
                  </a:cubicBezTo>
                  <a:cubicBezTo>
                    <a:pt x="190" y="105"/>
                    <a:pt x="262" y="105"/>
                    <a:pt x="335" y="141"/>
                  </a:cubicBezTo>
                  <a:cubicBezTo>
                    <a:pt x="416" y="177"/>
                    <a:pt x="488" y="250"/>
                    <a:pt x="525" y="286"/>
                  </a:cubicBezTo>
                  <a:cubicBezTo>
                    <a:pt x="561" y="331"/>
                    <a:pt x="561" y="403"/>
                    <a:pt x="561" y="403"/>
                  </a:cubicBezTo>
                  <a:cubicBezTo>
                    <a:pt x="606" y="403"/>
                    <a:pt x="606" y="331"/>
                    <a:pt x="606" y="250"/>
                  </a:cubicBezTo>
                  <a:cubicBezTo>
                    <a:pt x="561" y="177"/>
                    <a:pt x="488" y="105"/>
                    <a:pt x="380" y="60"/>
                  </a:cubicBezTo>
                  <a:cubicBezTo>
                    <a:pt x="311" y="18"/>
                    <a:pt x="258" y="0"/>
                    <a:pt x="209" y="0"/>
                  </a:cubicBezTo>
                  <a:close/>
                </a:path>
              </a:pathLst>
            </a:custGeom>
            <a:solidFill>
              <a:srgbClr val="3740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15"/>
            <p:cNvSpPr/>
            <p:nvPr/>
          </p:nvSpPr>
          <p:spPr>
            <a:xfrm>
              <a:off x="7679306" y="4438203"/>
              <a:ext cx="75201" cy="39025"/>
            </a:xfrm>
            <a:custGeom>
              <a:rect b="b" l="l" r="r" t="t"/>
              <a:pathLst>
                <a:path extrusionOk="0" h="315" w="607">
                  <a:moveTo>
                    <a:pt x="256" y="0"/>
                  </a:moveTo>
                  <a:cubicBezTo>
                    <a:pt x="194" y="0"/>
                    <a:pt x="130" y="16"/>
                    <a:pt x="82" y="16"/>
                  </a:cubicBezTo>
                  <a:cubicBezTo>
                    <a:pt x="37" y="53"/>
                    <a:pt x="0" y="53"/>
                    <a:pt x="0" y="53"/>
                  </a:cubicBezTo>
                  <a:cubicBezTo>
                    <a:pt x="0" y="89"/>
                    <a:pt x="37" y="89"/>
                    <a:pt x="118" y="89"/>
                  </a:cubicBezTo>
                  <a:cubicBezTo>
                    <a:pt x="154" y="89"/>
                    <a:pt x="226" y="89"/>
                    <a:pt x="308" y="125"/>
                  </a:cubicBezTo>
                  <a:cubicBezTo>
                    <a:pt x="380" y="170"/>
                    <a:pt x="452" y="206"/>
                    <a:pt x="489" y="242"/>
                  </a:cubicBezTo>
                  <a:lnTo>
                    <a:pt x="570" y="315"/>
                  </a:lnTo>
                  <a:cubicBezTo>
                    <a:pt x="606" y="279"/>
                    <a:pt x="606" y="242"/>
                    <a:pt x="570" y="206"/>
                  </a:cubicBezTo>
                  <a:cubicBezTo>
                    <a:pt x="534" y="125"/>
                    <a:pt x="452" y="53"/>
                    <a:pt x="344" y="16"/>
                  </a:cubicBezTo>
                  <a:cubicBezTo>
                    <a:pt x="317" y="4"/>
                    <a:pt x="287" y="0"/>
                    <a:pt x="256" y="0"/>
                  </a:cubicBezTo>
                  <a:close/>
                </a:path>
              </a:pathLst>
            </a:custGeom>
            <a:solidFill>
              <a:srgbClr val="3740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15"/>
            <p:cNvSpPr/>
            <p:nvPr/>
          </p:nvSpPr>
          <p:spPr>
            <a:xfrm>
              <a:off x="7465347" y="2820561"/>
              <a:ext cx="457154" cy="1516661"/>
            </a:xfrm>
            <a:custGeom>
              <a:rect b="b" l="l" r="r" t="t"/>
              <a:pathLst>
                <a:path extrusionOk="0" h="12242" w="3690">
                  <a:moveTo>
                    <a:pt x="1" y="0"/>
                  </a:moveTo>
                  <a:cubicBezTo>
                    <a:pt x="1" y="0"/>
                    <a:pt x="407" y="7875"/>
                    <a:pt x="2442" y="12242"/>
                  </a:cubicBezTo>
                  <a:cubicBezTo>
                    <a:pt x="3499" y="12169"/>
                    <a:pt x="3689" y="12016"/>
                    <a:pt x="3689" y="12016"/>
                  </a:cubicBezTo>
                  <a:cubicBezTo>
                    <a:pt x="3689" y="12016"/>
                    <a:pt x="1881" y="4032"/>
                    <a:pt x="226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15"/>
            <p:cNvSpPr/>
            <p:nvPr/>
          </p:nvSpPr>
          <p:spPr>
            <a:xfrm>
              <a:off x="7907761" y="4393107"/>
              <a:ext cx="56122" cy="103200"/>
            </a:xfrm>
            <a:custGeom>
              <a:rect b="b" l="l" r="r" t="t"/>
              <a:pathLst>
                <a:path extrusionOk="0" h="833" w="453">
                  <a:moveTo>
                    <a:pt x="272" y="1"/>
                  </a:moveTo>
                  <a:cubicBezTo>
                    <a:pt x="227" y="37"/>
                    <a:pt x="154" y="118"/>
                    <a:pt x="118" y="191"/>
                  </a:cubicBezTo>
                  <a:cubicBezTo>
                    <a:pt x="1" y="344"/>
                    <a:pt x="1" y="570"/>
                    <a:pt x="154" y="715"/>
                  </a:cubicBezTo>
                  <a:cubicBezTo>
                    <a:pt x="227" y="796"/>
                    <a:pt x="344" y="833"/>
                    <a:pt x="453" y="833"/>
                  </a:cubicBezTo>
                  <a:lnTo>
                    <a:pt x="453" y="796"/>
                  </a:lnTo>
                  <a:cubicBezTo>
                    <a:pt x="381" y="534"/>
                    <a:pt x="344" y="263"/>
                    <a:pt x="272" y="1"/>
                  </a:cubicBezTo>
                  <a:close/>
                </a:path>
              </a:pathLst>
            </a:custGeom>
            <a:solidFill>
              <a:srgbClr val="D2DC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15"/>
            <p:cNvSpPr/>
            <p:nvPr/>
          </p:nvSpPr>
          <p:spPr>
            <a:xfrm>
              <a:off x="7175195" y="2715502"/>
              <a:ext cx="238736" cy="1621720"/>
            </a:xfrm>
            <a:custGeom>
              <a:rect b="b" l="l" r="r" t="t"/>
              <a:pathLst>
                <a:path extrusionOk="0" h="13090" w="1927">
                  <a:moveTo>
                    <a:pt x="1868" y="1"/>
                  </a:moveTo>
                  <a:cubicBezTo>
                    <a:pt x="1839" y="1"/>
                    <a:pt x="1809" y="21"/>
                    <a:pt x="1809" y="62"/>
                  </a:cubicBezTo>
                  <a:cubicBezTo>
                    <a:pt x="1023" y="2322"/>
                    <a:pt x="607" y="4691"/>
                    <a:pt x="345" y="7068"/>
                  </a:cubicBezTo>
                  <a:cubicBezTo>
                    <a:pt x="119" y="9057"/>
                    <a:pt x="1" y="11092"/>
                    <a:pt x="119" y="13090"/>
                  </a:cubicBezTo>
                  <a:lnTo>
                    <a:pt x="263" y="13090"/>
                  </a:lnTo>
                  <a:cubicBezTo>
                    <a:pt x="119" y="11137"/>
                    <a:pt x="227" y="9139"/>
                    <a:pt x="453" y="7213"/>
                  </a:cubicBezTo>
                  <a:cubicBezTo>
                    <a:pt x="715" y="4763"/>
                    <a:pt x="1131" y="2394"/>
                    <a:pt x="1927" y="62"/>
                  </a:cubicBezTo>
                  <a:cubicBezTo>
                    <a:pt x="1927" y="21"/>
                    <a:pt x="1897" y="1"/>
                    <a:pt x="1868" y="1"/>
                  </a:cubicBezTo>
                  <a:close/>
                </a:path>
              </a:pathLst>
            </a:custGeom>
            <a:solidFill>
              <a:srgbClr val="3245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15"/>
            <p:cNvSpPr/>
            <p:nvPr/>
          </p:nvSpPr>
          <p:spPr>
            <a:xfrm>
              <a:off x="7599768" y="2825021"/>
              <a:ext cx="262275" cy="1507741"/>
            </a:xfrm>
            <a:custGeom>
              <a:rect b="b" l="l" r="r" t="t"/>
              <a:pathLst>
                <a:path extrusionOk="0" h="12170" w="2117">
                  <a:moveTo>
                    <a:pt x="154" y="0"/>
                  </a:moveTo>
                  <a:cubicBezTo>
                    <a:pt x="1" y="4105"/>
                    <a:pt x="642" y="8255"/>
                    <a:pt x="1999" y="12170"/>
                  </a:cubicBezTo>
                  <a:cubicBezTo>
                    <a:pt x="2035" y="12133"/>
                    <a:pt x="2080" y="12133"/>
                    <a:pt x="2116" y="12133"/>
                  </a:cubicBezTo>
                  <a:cubicBezTo>
                    <a:pt x="760" y="8255"/>
                    <a:pt x="154" y="4105"/>
                    <a:pt x="272" y="0"/>
                  </a:cubicBezTo>
                  <a:close/>
                </a:path>
              </a:pathLst>
            </a:custGeom>
            <a:solidFill>
              <a:srgbClr val="3245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15"/>
            <p:cNvSpPr/>
            <p:nvPr/>
          </p:nvSpPr>
          <p:spPr>
            <a:xfrm>
              <a:off x="7465347" y="2820561"/>
              <a:ext cx="124" cy="12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4F2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15"/>
            <p:cNvSpPr/>
            <p:nvPr/>
          </p:nvSpPr>
          <p:spPr>
            <a:xfrm>
              <a:off x="7465347" y="2820561"/>
              <a:ext cx="153624" cy="228577"/>
            </a:xfrm>
            <a:custGeom>
              <a:rect b="b" l="l" r="r" t="t"/>
              <a:pathLst>
                <a:path extrusionOk="0" h="1845" w="1240">
                  <a:moveTo>
                    <a:pt x="1" y="0"/>
                  </a:moveTo>
                  <a:cubicBezTo>
                    <a:pt x="1" y="36"/>
                    <a:pt x="37" y="751"/>
                    <a:pt x="145" y="1845"/>
                  </a:cubicBezTo>
                  <a:cubicBezTo>
                    <a:pt x="489" y="1808"/>
                    <a:pt x="859" y="1808"/>
                    <a:pt x="1203" y="1736"/>
                  </a:cubicBezTo>
                  <a:cubicBezTo>
                    <a:pt x="1203" y="1166"/>
                    <a:pt x="1203" y="606"/>
                    <a:pt x="1239" y="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450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15"/>
            <p:cNvSpPr/>
            <p:nvPr/>
          </p:nvSpPr>
          <p:spPr>
            <a:xfrm>
              <a:off x="7735305" y="2829481"/>
              <a:ext cx="10159" cy="168119"/>
            </a:xfrm>
            <a:custGeom>
              <a:rect b="b" l="l" r="r" t="t"/>
              <a:pathLst>
                <a:path extrusionOk="0" h="1357" w="82">
                  <a:moveTo>
                    <a:pt x="37" y="190"/>
                  </a:moveTo>
                  <a:cubicBezTo>
                    <a:pt x="0" y="570"/>
                    <a:pt x="0" y="950"/>
                    <a:pt x="0" y="1357"/>
                  </a:cubicBezTo>
                  <a:lnTo>
                    <a:pt x="0" y="1357"/>
                  </a:lnTo>
                  <a:cubicBezTo>
                    <a:pt x="0" y="950"/>
                    <a:pt x="0" y="570"/>
                    <a:pt x="37" y="190"/>
                  </a:cubicBezTo>
                  <a:close/>
                  <a:moveTo>
                    <a:pt x="37" y="190"/>
                  </a:moveTo>
                  <a:lnTo>
                    <a:pt x="37" y="190"/>
                  </a:lnTo>
                  <a:lnTo>
                    <a:pt x="37" y="190"/>
                  </a:lnTo>
                  <a:close/>
                  <a:moveTo>
                    <a:pt x="37" y="154"/>
                  </a:moveTo>
                  <a:lnTo>
                    <a:pt x="37" y="154"/>
                  </a:lnTo>
                  <a:lnTo>
                    <a:pt x="37" y="154"/>
                  </a:lnTo>
                  <a:close/>
                  <a:moveTo>
                    <a:pt x="37" y="154"/>
                  </a:moveTo>
                  <a:lnTo>
                    <a:pt x="37" y="154"/>
                  </a:lnTo>
                  <a:lnTo>
                    <a:pt x="37" y="154"/>
                  </a:lnTo>
                  <a:close/>
                  <a:moveTo>
                    <a:pt x="37" y="118"/>
                  </a:moveTo>
                  <a:lnTo>
                    <a:pt x="37" y="118"/>
                  </a:lnTo>
                  <a:lnTo>
                    <a:pt x="37" y="118"/>
                  </a:lnTo>
                  <a:close/>
                  <a:moveTo>
                    <a:pt x="37" y="82"/>
                  </a:moveTo>
                  <a:lnTo>
                    <a:pt x="37" y="82"/>
                  </a:lnTo>
                  <a:lnTo>
                    <a:pt x="37" y="82"/>
                  </a:lnTo>
                  <a:close/>
                  <a:moveTo>
                    <a:pt x="37" y="46"/>
                  </a:moveTo>
                  <a:lnTo>
                    <a:pt x="37" y="46"/>
                  </a:lnTo>
                  <a:lnTo>
                    <a:pt x="37" y="46"/>
                  </a:lnTo>
                  <a:close/>
                  <a:moveTo>
                    <a:pt x="37" y="1"/>
                  </a:moveTo>
                  <a:lnTo>
                    <a:pt x="37" y="46"/>
                  </a:lnTo>
                  <a:lnTo>
                    <a:pt x="37" y="1"/>
                  </a:lnTo>
                  <a:close/>
                  <a:moveTo>
                    <a:pt x="82" y="1"/>
                  </a:moveTo>
                  <a:lnTo>
                    <a:pt x="37" y="1"/>
                  </a:lnTo>
                  <a:close/>
                </a:path>
              </a:pathLst>
            </a:custGeom>
            <a:solidFill>
              <a:srgbClr val="E4F2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15"/>
            <p:cNvSpPr/>
            <p:nvPr/>
          </p:nvSpPr>
          <p:spPr>
            <a:xfrm>
              <a:off x="7633343" y="2825021"/>
              <a:ext cx="112120" cy="206153"/>
            </a:xfrm>
            <a:custGeom>
              <a:rect b="b" l="l" r="r" t="t"/>
              <a:pathLst>
                <a:path extrusionOk="0" h="1664" w="905">
                  <a:moveTo>
                    <a:pt x="1" y="0"/>
                  </a:moveTo>
                  <a:lnTo>
                    <a:pt x="1" y="1664"/>
                  </a:lnTo>
                  <a:cubicBezTo>
                    <a:pt x="109" y="1664"/>
                    <a:pt x="263" y="1619"/>
                    <a:pt x="371" y="1583"/>
                  </a:cubicBezTo>
                  <a:cubicBezTo>
                    <a:pt x="525" y="1510"/>
                    <a:pt x="679" y="1474"/>
                    <a:pt x="823" y="1393"/>
                  </a:cubicBezTo>
                  <a:cubicBezTo>
                    <a:pt x="823" y="986"/>
                    <a:pt x="823" y="606"/>
                    <a:pt x="860" y="226"/>
                  </a:cubicBezTo>
                  <a:lnTo>
                    <a:pt x="860" y="190"/>
                  </a:lnTo>
                  <a:lnTo>
                    <a:pt x="860" y="154"/>
                  </a:lnTo>
                  <a:lnTo>
                    <a:pt x="860" y="118"/>
                  </a:lnTo>
                  <a:lnTo>
                    <a:pt x="860" y="82"/>
                  </a:lnTo>
                  <a:lnTo>
                    <a:pt x="860" y="37"/>
                  </a:lnTo>
                  <a:lnTo>
                    <a:pt x="90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450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15"/>
            <p:cNvSpPr/>
            <p:nvPr/>
          </p:nvSpPr>
          <p:spPr>
            <a:xfrm>
              <a:off x="7614387" y="2825021"/>
              <a:ext cx="19079" cy="210737"/>
            </a:xfrm>
            <a:custGeom>
              <a:rect b="b" l="l" r="r" t="t"/>
              <a:pathLst>
                <a:path extrusionOk="0" h="1701" w="154">
                  <a:moveTo>
                    <a:pt x="36" y="0"/>
                  </a:moveTo>
                  <a:cubicBezTo>
                    <a:pt x="0" y="570"/>
                    <a:pt x="0" y="1130"/>
                    <a:pt x="0" y="1700"/>
                  </a:cubicBezTo>
                  <a:cubicBezTo>
                    <a:pt x="72" y="1700"/>
                    <a:pt x="109" y="1664"/>
                    <a:pt x="154" y="1664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2D41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15"/>
            <p:cNvSpPr/>
            <p:nvPr/>
          </p:nvSpPr>
          <p:spPr>
            <a:xfrm>
              <a:off x="7161814" y="2675981"/>
              <a:ext cx="317158" cy="368697"/>
            </a:xfrm>
            <a:custGeom>
              <a:rect b="b" l="l" r="r" t="t"/>
              <a:pathLst>
                <a:path extrusionOk="0" h="2976" w="2560">
                  <a:moveTo>
                    <a:pt x="2261" y="1466"/>
                  </a:moveTo>
                  <a:cubicBezTo>
                    <a:pt x="2107" y="1918"/>
                    <a:pt x="1953" y="2415"/>
                    <a:pt x="1809" y="2975"/>
                  </a:cubicBezTo>
                  <a:lnTo>
                    <a:pt x="1809" y="2975"/>
                  </a:lnTo>
                  <a:cubicBezTo>
                    <a:pt x="1953" y="2415"/>
                    <a:pt x="2107" y="1918"/>
                    <a:pt x="2261" y="1466"/>
                  </a:cubicBezTo>
                  <a:close/>
                  <a:moveTo>
                    <a:pt x="0" y="1466"/>
                  </a:moveTo>
                  <a:lnTo>
                    <a:pt x="0" y="1466"/>
                  </a:lnTo>
                  <a:lnTo>
                    <a:pt x="0" y="1466"/>
                  </a:lnTo>
                  <a:close/>
                  <a:moveTo>
                    <a:pt x="0" y="1466"/>
                  </a:moveTo>
                  <a:lnTo>
                    <a:pt x="0" y="1466"/>
                  </a:lnTo>
                  <a:lnTo>
                    <a:pt x="0" y="1466"/>
                  </a:lnTo>
                  <a:close/>
                  <a:moveTo>
                    <a:pt x="2261" y="1"/>
                  </a:moveTo>
                  <a:cubicBezTo>
                    <a:pt x="1583" y="1"/>
                    <a:pt x="0" y="1466"/>
                    <a:pt x="0" y="1466"/>
                  </a:cubicBezTo>
                  <a:lnTo>
                    <a:pt x="0" y="1466"/>
                  </a:lnTo>
                  <a:lnTo>
                    <a:pt x="0" y="1466"/>
                  </a:lnTo>
                  <a:cubicBezTo>
                    <a:pt x="0" y="1466"/>
                    <a:pt x="1583" y="1"/>
                    <a:pt x="2261" y="1"/>
                  </a:cubicBezTo>
                  <a:cubicBezTo>
                    <a:pt x="2451" y="1"/>
                    <a:pt x="2559" y="109"/>
                    <a:pt x="2559" y="381"/>
                  </a:cubicBezTo>
                  <a:cubicBezTo>
                    <a:pt x="2559" y="109"/>
                    <a:pt x="2451" y="1"/>
                    <a:pt x="2261" y="1"/>
                  </a:cubicBezTo>
                  <a:close/>
                </a:path>
              </a:pathLst>
            </a:custGeom>
            <a:solidFill>
              <a:srgbClr val="E4F2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15"/>
            <p:cNvSpPr/>
            <p:nvPr/>
          </p:nvSpPr>
          <p:spPr>
            <a:xfrm>
              <a:off x="7138275" y="2675981"/>
              <a:ext cx="340698" cy="368697"/>
            </a:xfrm>
            <a:custGeom>
              <a:rect b="b" l="l" r="r" t="t"/>
              <a:pathLst>
                <a:path extrusionOk="0" h="2976" w="2750">
                  <a:moveTo>
                    <a:pt x="2451" y="1"/>
                  </a:moveTo>
                  <a:cubicBezTo>
                    <a:pt x="1773" y="1"/>
                    <a:pt x="190" y="1466"/>
                    <a:pt x="190" y="1466"/>
                  </a:cubicBezTo>
                  <a:cubicBezTo>
                    <a:pt x="154" y="1511"/>
                    <a:pt x="73" y="1918"/>
                    <a:pt x="1" y="2641"/>
                  </a:cubicBezTo>
                  <a:cubicBezTo>
                    <a:pt x="453" y="2786"/>
                    <a:pt x="905" y="2867"/>
                    <a:pt x="1357" y="2939"/>
                  </a:cubicBezTo>
                  <a:cubicBezTo>
                    <a:pt x="1547" y="2071"/>
                    <a:pt x="1809" y="1203"/>
                    <a:pt x="2107" y="381"/>
                  </a:cubicBezTo>
                  <a:cubicBezTo>
                    <a:pt x="2107" y="335"/>
                    <a:pt x="2107" y="299"/>
                    <a:pt x="2143" y="299"/>
                  </a:cubicBezTo>
                  <a:cubicBezTo>
                    <a:pt x="2189" y="299"/>
                    <a:pt x="2225" y="335"/>
                    <a:pt x="2225" y="381"/>
                  </a:cubicBezTo>
                  <a:cubicBezTo>
                    <a:pt x="1917" y="1240"/>
                    <a:pt x="1691" y="2071"/>
                    <a:pt x="1465" y="2939"/>
                  </a:cubicBezTo>
                  <a:cubicBezTo>
                    <a:pt x="1655" y="2975"/>
                    <a:pt x="1845" y="2975"/>
                    <a:pt x="1999" y="2975"/>
                  </a:cubicBezTo>
                  <a:cubicBezTo>
                    <a:pt x="2143" y="2415"/>
                    <a:pt x="2297" y="1918"/>
                    <a:pt x="2451" y="1466"/>
                  </a:cubicBezTo>
                  <a:cubicBezTo>
                    <a:pt x="2677" y="977"/>
                    <a:pt x="2749" y="607"/>
                    <a:pt x="2749" y="381"/>
                  </a:cubicBezTo>
                  <a:cubicBezTo>
                    <a:pt x="2749" y="109"/>
                    <a:pt x="2641" y="1"/>
                    <a:pt x="2451" y="1"/>
                  </a:cubicBezTo>
                  <a:close/>
                </a:path>
              </a:pathLst>
            </a:custGeom>
            <a:solidFill>
              <a:srgbClr val="2450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15"/>
            <p:cNvSpPr/>
            <p:nvPr/>
          </p:nvSpPr>
          <p:spPr>
            <a:xfrm>
              <a:off x="7306271" y="2713024"/>
              <a:ext cx="107660" cy="327193"/>
            </a:xfrm>
            <a:custGeom>
              <a:rect b="b" l="l" r="r" t="t"/>
              <a:pathLst>
                <a:path extrusionOk="0" h="2641" w="869">
                  <a:moveTo>
                    <a:pt x="787" y="0"/>
                  </a:moveTo>
                  <a:cubicBezTo>
                    <a:pt x="751" y="0"/>
                    <a:pt x="751" y="36"/>
                    <a:pt x="751" y="82"/>
                  </a:cubicBezTo>
                  <a:cubicBezTo>
                    <a:pt x="453" y="904"/>
                    <a:pt x="191" y="1772"/>
                    <a:pt x="1" y="2640"/>
                  </a:cubicBezTo>
                  <a:lnTo>
                    <a:pt x="109" y="2640"/>
                  </a:lnTo>
                  <a:cubicBezTo>
                    <a:pt x="335" y="1772"/>
                    <a:pt x="561" y="941"/>
                    <a:pt x="869" y="82"/>
                  </a:cubicBezTo>
                  <a:cubicBezTo>
                    <a:pt x="869" y="36"/>
                    <a:pt x="833" y="0"/>
                    <a:pt x="787" y="0"/>
                  </a:cubicBezTo>
                  <a:close/>
                </a:path>
              </a:pathLst>
            </a:custGeom>
            <a:solidFill>
              <a:srgbClr val="2D41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15"/>
            <p:cNvSpPr/>
            <p:nvPr/>
          </p:nvSpPr>
          <p:spPr>
            <a:xfrm>
              <a:off x="7091197" y="1177150"/>
              <a:ext cx="648688" cy="378856"/>
            </a:xfrm>
            <a:custGeom>
              <a:rect b="b" l="l" r="r" t="t"/>
              <a:pathLst>
                <a:path extrusionOk="0" h="3058" w="5236">
                  <a:moveTo>
                    <a:pt x="2329" y="0"/>
                  </a:moveTo>
                  <a:cubicBezTo>
                    <a:pt x="1906" y="0"/>
                    <a:pt x="1487" y="71"/>
                    <a:pt x="1131" y="273"/>
                  </a:cubicBezTo>
                  <a:cubicBezTo>
                    <a:pt x="941" y="382"/>
                    <a:pt x="797" y="535"/>
                    <a:pt x="760" y="761"/>
                  </a:cubicBezTo>
                  <a:cubicBezTo>
                    <a:pt x="713" y="750"/>
                    <a:pt x="668" y="745"/>
                    <a:pt x="625" y="745"/>
                  </a:cubicBezTo>
                  <a:cubicBezTo>
                    <a:pt x="357" y="745"/>
                    <a:pt x="181" y="954"/>
                    <a:pt x="118" y="1250"/>
                  </a:cubicBezTo>
                  <a:cubicBezTo>
                    <a:pt x="1" y="1548"/>
                    <a:pt x="37" y="1892"/>
                    <a:pt x="155" y="2190"/>
                  </a:cubicBezTo>
                  <a:cubicBezTo>
                    <a:pt x="227" y="2488"/>
                    <a:pt x="381" y="2796"/>
                    <a:pt x="570" y="3058"/>
                  </a:cubicBezTo>
                  <a:lnTo>
                    <a:pt x="4901" y="2940"/>
                  </a:lnTo>
                  <a:cubicBezTo>
                    <a:pt x="5163" y="2488"/>
                    <a:pt x="5236" y="1928"/>
                    <a:pt x="5091" y="1440"/>
                  </a:cubicBezTo>
                  <a:cubicBezTo>
                    <a:pt x="5010" y="1250"/>
                    <a:pt x="4901" y="1132"/>
                    <a:pt x="4747" y="1024"/>
                  </a:cubicBezTo>
                  <a:cubicBezTo>
                    <a:pt x="4680" y="979"/>
                    <a:pt x="4595" y="944"/>
                    <a:pt x="4514" y="944"/>
                  </a:cubicBezTo>
                  <a:cubicBezTo>
                    <a:pt x="4465" y="944"/>
                    <a:pt x="4418" y="957"/>
                    <a:pt x="4377" y="988"/>
                  </a:cubicBezTo>
                  <a:cubicBezTo>
                    <a:pt x="4413" y="680"/>
                    <a:pt x="4151" y="499"/>
                    <a:pt x="3925" y="346"/>
                  </a:cubicBezTo>
                  <a:cubicBezTo>
                    <a:pt x="3699" y="228"/>
                    <a:pt x="3473" y="156"/>
                    <a:pt x="3201" y="83"/>
                  </a:cubicBezTo>
                  <a:cubicBezTo>
                    <a:pt x="2922" y="35"/>
                    <a:pt x="2625" y="0"/>
                    <a:pt x="2329" y="0"/>
                  </a:cubicBezTo>
                  <a:close/>
                </a:path>
              </a:pathLst>
            </a:custGeom>
            <a:solidFill>
              <a:srgbClr val="EBAF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15"/>
            <p:cNvSpPr/>
            <p:nvPr/>
          </p:nvSpPr>
          <p:spPr>
            <a:xfrm>
              <a:off x="7129355" y="1545725"/>
              <a:ext cx="78546" cy="139500"/>
            </a:xfrm>
            <a:custGeom>
              <a:rect b="b" l="l" r="r" t="t"/>
              <a:pathLst>
                <a:path extrusionOk="0" h="1126" w="634">
                  <a:moveTo>
                    <a:pt x="411" y="1"/>
                  </a:moveTo>
                  <a:cubicBezTo>
                    <a:pt x="389" y="1"/>
                    <a:pt x="363" y="4"/>
                    <a:pt x="335" y="11"/>
                  </a:cubicBezTo>
                  <a:cubicBezTo>
                    <a:pt x="226" y="47"/>
                    <a:pt x="73" y="155"/>
                    <a:pt x="73" y="273"/>
                  </a:cubicBezTo>
                  <a:cubicBezTo>
                    <a:pt x="0" y="535"/>
                    <a:pt x="145" y="915"/>
                    <a:pt x="371" y="1059"/>
                  </a:cubicBezTo>
                  <a:cubicBezTo>
                    <a:pt x="418" y="1106"/>
                    <a:pt x="473" y="1126"/>
                    <a:pt x="526" y="1126"/>
                  </a:cubicBezTo>
                  <a:cubicBezTo>
                    <a:pt x="565" y="1126"/>
                    <a:pt x="602" y="1115"/>
                    <a:pt x="633" y="1095"/>
                  </a:cubicBezTo>
                  <a:lnTo>
                    <a:pt x="633" y="191"/>
                  </a:lnTo>
                  <a:cubicBezTo>
                    <a:pt x="572" y="99"/>
                    <a:pt x="536" y="1"/>
                    <a:pt x="411" y="1"/>
                  </a:cubicBezTo>
                  <a:close/>
                </a:path>
              </a:pathLst>
            </a:custGeom>
            <a:solidFill>
              <a:srgbClr val="CF80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15"/>
            <p:cNvSpPr/>
            <p:nvPr/>
          </p:nvSpPr>
          <p:spPr>
            <a:xfrm>
              <a:off x="7147195" y="1574963"/>
              <a:ext cx="56122" cy="93041"/>
            </a:xfrm>
            <a:custGeom>
              <a:rect b="b" l="l" r="r" t="t"/>
              <a:pathLst>
                <a:path extrusionOk="0" h="751" w="453">
                  <a:moveTo>
                    <a:pt x="82" y="1"/>
                  </a:moveTo>
                  <a:cubicBezTo>
                    <a:pt x="1" y="1"/>
                    <a:pt x="1" y="109"/>
                    <a:pt x="1" y="145"/>
                  </a:cubicBezTo>
                  <a:cubicBezTo>
                    <a:pt x="1" y="263"/>
                    <a:pt x="37" y="371"/>
                    <a:pt x="118" y="489"/>
                  </a:cubicBezTo>
                  <a:cubicBezTo>
                    <a:pt x="155" y="561"/>
                    <a:pt x="227" y="633"/>
                    <a:pt x="308" y="715"/>
                  </a:cubicBezTo>
                  <a:cubicBezTo>
                    <a:pt x="345" y="715"/>
                    <a:pt x="417" y="751"/>
                    <a:pt x="453" y="751"/>
                  </a:cubicBezTo>
                  <a:cubicBezTo>
                    <a:pt x="453" y="597"/>
                    <a:pt x="417" y="453"/>
                    <a:pt x="417" y="335"/>
                  </a:cubicBezTo>
                  <a:cubicBezTo>
                    <a:pt x="381" y="263"/>
                    <a:pt x="308" y="145"/>
                    <a:pt x="263" y="109"/>
                  </a:cubicBezTo>
                  <a:cubicBezTo>
                    <a:pt x="191" y="37"/>
                    <a:pt x="155" y="1"/>
                    <a:pt x="82" y="1"/>
                  </a:cubicBezTo>
                  <a:close/>
                </a:path>
              </a:pathLst>
            </a:custGeom>
            <a:solidFill>
              <a:srgbClr val="C972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15"/>
            <p:cNvSpPr/>
            <p:nvPr/>
          </p:nvSpPr>
          <p:spPr>
            <a:xfrm>
              <a:off x="7198734" y="1770958"/>
              <a:ext cx="518727" cy="345158"/>
            </a:xfrm>
            <a:custGeom>
              <a:rect b="b" l="l" r="r" t="t"/>
              <a:pathLst>
                <a:path extrusionOk="0" h="2786" w="4187">
                  <a:moveTo>
                    <a:pt x="2487" y="1"/>
                  </a:moveTo>
                  <a:cubicBezTo>
                    <a:pt x="2261" y="37"/>
                    <a:pt x="2071" y="37"/>
                    <a:pt x="1881" y="37"/>
                  </a:cubicBezTo>
                  <a:lnTo>
                    <a:pt x="1547" y="37"/>
                  </a:lnTo>
                  <a:cubicBezTo>
                    <a:pt x="1429" y="73"/>
                    <a:pt x="1475" y="37"/>
                    <a:pt x="1475" y="145"/>
                  </a:cubicBezTo>
                  <a:cubicBezTo>
                    <a:pt x="1393" y="335"/>
                    <a:pt x="1429" y="561"/>
                    <a:pt x="1429" y="751"/>
                  </a:cubicBezTo>
                  <a:lnTo>
                    <a:pt x="1429" y="1312"/>
                  </a:lnTo>
                  <a:cubicBezTo>
                    <a:pt x="1320" y="1301"/>
                    <a:pt x="1174" y="1290"/>
                    <a:pt x="1016" y="1290"/>
                  </a:cubicBezTo>
                  <a:cubicBezTo>
                    <a:pt x="639" y="1290"/>
                    <a:pt x="196" y="1351"/>
                    <a:pt x="37" y="1619"/>
                  </a:cubicBezTo>
                  <a:cubicBezTo>
                    <a:pt x="1" y="1655"/>
                    <a:pt x="1" y="1691"/>
                    <a:pt x="1" y="1728"/>
                  </a:cubicBezTo>
                  <a:cubicBezTo>
                    <a:pt x="1" y="1764"/>
                    <a:pt x="1" y="1809"/>
                    <a:pt x="37" y="1845"/>
                  </a:cubicBezTo>
                  <a:cubicBezTo>
                    <a:pt x="299" y="2143"/>
                    <a:pt x="607" y="2370"/>
                    <a:pt x="977" y="2487"/>
                  </a:cubicBezTo>
                  <a:cubicBezTo>
                    <a:pt x="1321" y="2596"/>
                    <a:pt x="1737" y="2749"/>
                    <a:pt x="2107" y="2785"/>
                  </a:cubicBezTo>
                  <a:cubicBezTo>
                    <a:pt x="2559" y="2785"/>
                    <a:pt x="2903" y="2632"/>
                    <a:pt x="3319" y="2559"/>
                  </a:cubicBezTo>
                  <a:cubicBezTo>
                    <a:pt x="3653" y="2523"/>
                    <a:pt x="3879" y="2406"/>
                    <a:pt x="4069" y="2107"/>
                  </a:cubicBezTo>
                  <a:cubicBezTo>
                    <a:pt x="4142" y="1917"/>
                    <a:pt x="4187" y="1619"/>
                    <a:pt x="3997" y="1429"/>
                  </a:cubicBezTo>
                  <a:cubicBezTo>
                    <a:pt x="3807" y="1276"/>
                    <a:pt x="3427" y="1276"/>
                    <a:pt x="3165" y="1276"/>
                  </a:cubicBezTo>
                  <a:cubicBezTo>
                    <a:pt x="2975" y="1239"/>
                    <a:pt x="2749" y="1239"/>
                    <a:pt x="2523" y="1239"/>
                  </a:cubicBezTo>
                  <a:cubicBezTo>
                    <a:pt x="2523" y="824"/>
                    <a:pt x="2487" y="408"/>
                    <a:pt x="2487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7157354" y="1571247"/>
              <a:ext cx="50547" cy="96758"/>
            </a:xfrm>
            <a:custGeom>
              <a:rect b="b" l="l" r="r" t="t"/>
              <a:pathLst>
                <a:path extrusionOk="0" h="781" w="408">
                  <a:moveTo>
                    <a:pt x="20" y="0"/>
                  </a:moveTo>
                  <a:cubicBezTo>
                    <a:pt x="7" y="0"/>
                    <a:pt x="0" y="11"/>
                    <a:pt x="0" y="31"/>
                  </a:cubicBezTo>
                  <a:cubicBezTo>
                    <a:pt x="0" y="31"/>
                    <a:pt x="36" y="31"/>
                    <a:pt x="109" y="103"/>
                  </a:cubicBezTo>
                  <a:cubicBezTo>
                    <a:pt x="145" y="139"/>
                    <a:pt x="226" y="211"/>
                    <a:pt x="263" y="329"/>
                  </a:cubicBezTo>
                  <a:cubicBezTo>
                    <a:pt x="335" y="437"/>
                    <a:pt x="335" y="555"/>
                    <a:pt x="371" y="627"/>
                  </a:cubicBezTo>
                  <a:cubicBezTo>
                    <a:pt x="407" y="709"/>
                    <a:pt x="407" y="781"/>
                    <a:pt x="407" y="781"/>
                  </a:cubicBezTo>
                  <a:lnTo>
                    <a:pt x="407" y="627"/>
                  </a:lnTo>
                  <a:cubicBezTo>
                    <a:pt x="407" y="555"/>
                    <a:pt x="371" y="437"/>
                    <a:pt x="335" y="329"/>
                  </a:cubicBezTo>
                  <a:cubicBezTo>
                    <a:pt x="299" y="175"/>
                    <a:pt x="181" y="103"/>
                    <a:pt x="109" y="67"/>
                  </a:cubicBezTo>
                  <a:cubicBezTo>
                    <a:pt x="67" y="20"/>
                    <a:pt x="38" y="0"/>
                    <a:pt x="20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7175195" y="1597387"/>
              <a:ext cx="23663" cy="51662"/>
            </a:xfrm>
            <a:custGeom>
              <a:rect b="b" l="l" r="r" t="t"/>
              <a:pathLst>
                <a:path extrusionOk="0" h="417" w="191">
                  <a:moveTo>
                    <a:pt x="82" y="0"/>
                  </a:moveTo>
                  <a:cubicBezTo>
                    <a:pt x="82" y="0"/>
                    <a:pt x="37" y="0"/>
                    <a:pt x="37" y="46"/>
                  </a:cubicBezTo>
                  <a:cubicBezTo>
                    <a:pt x="1" y="82"/>
                    <a:pt x="1" y="154"/>
                    <a:pt x="1" y="226"/>
                  </a:cubicBezTo>
                  <a:cubicBezTo>
                    <a:pt x="37" y="308"/>
                    <a:pt x="82" y="344"/>
                    <a:pt x="119" y="380"/>
                  </a:cubicBezTo>
                  <a:cubicBezTo>
                    <a:pt x="155" y="416"/>
                    <a:pt x="191" y="416"/>
                    <a:pt x="191" y="416"/>
                  </a:cubicBezTo>
                  <a:cubicBezTo>
                    <a:pt x="191" y="380"/>
                    <a:pt x="155" y="380"/>
                    <a:pt x="119" y="344"/>
                  </a:cubicBezTo>
                  <a:cubicBezTo>
                    <a:pt x="119" y="308"/>
                    <a:pt x="82" y="272"/>
                    <a:pt x="82" y="226"/>
                  </a:cubicBezTo>
                  <a:cubicBezTo>
                    <a:pt x="37" y="154"/>
                    <a:pt x="37" y="118"/>
                    <a:pt x="82" y="82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7026278" y="1919999"/>
              <a:ext cx="868221" cy="1055171"/>
            </a:xfrm>
            <a:custGeom>
              <a:rect b="b" l="l" r="r" t="t"/>
              <a:pathLst>
                <a:path extrusionOk="0" h="8517" w="7008">
                  <a:moveTo>
                    <a:pt x="4331" y="0"/>
                  </a:moveTo>
                  <a:cubicBezTo>
                    <a:pt x="4295" y="299"/>
                    <a:pt x="4223" y="642"/>
                    <a:pt x="3997" y="868"/>
                  </a:cubicBezTo>
                  <a:cubicBezTo>
                    <a:pt x="3815" y="995"/>
                    <a:pt x="3589" y="1070"/>
                    <a:pt x="3367" y="1070"/>
                  </a:cubicBezTo>
                  <a:cubicBezTo>
                    <a:pt x="3257" y="1070"/>
                    <a:pt x="3149" y="1052"/>
                    <a:pt x="3047" y="1013"/>
                  </a:cubicBezTo>
                  <a:cubicBezTo>
                    <a:pt x="2677" y="868"/>
                    <a:pt x="2523" y="452"/>
                    <a:pt x="2523" y="36"/>
                  </a:cubicBezTo>
                  <a:cubicBezTo>
                    <a:pt x="2297" y="36"/>
                    <a:pt x="2035" y="36"/>
                    <a:pt x="1773" y="73"/>
                  </a:cubicBezTo>
                  <a:cubicBezTo>
                    <a:pt x="1691" y="73"/>
                    <a:pt x="1619" y="109"/>
                    <a:pt x="1547" y="109"/>
                  </a:cubicBezTo>
                  <a:lnTo>
                    <a:pt x="1510" y="154"/>
                  </a:lnTo>
                  <a:cubicBezTo>
                    <a:pt x="1284" y="299"/>
                    <a:pt x="1131" y="525"/>
                    <a:pt x="977" y="787"/>
                  </a:cubicBezTo>
                  <a:lnTo>
                    <a:pt x="905" y="868"/>
                  </a:lnTo>
                  <a:cubicBezTo>
                    <a:pt x="868" y="1013"/>
                    <a:pt x="787" y="1130"/>
                    <a:pt x="715" y="1239"/>
                  </a:cubicBezTo>
                  <a:cubicBezTo>
                    <a:pt x="606" y="1429"/>
                    <a:pt x="525" y="1619"/>
                    <a:pt x="380" y="1808"/>
                  </a:cubicBezTo>
                  <a:cubicBezTo>
                    <a:pt x="263" y="1998"/>
                    <a:pt x="154" y="2188"/>
                    <a:pt x="1" y="2333"/>
                  </a:cubicBezTo>
                  <a:cubicBezTo>
                    <a:pt x="263" y="2902"/>
                    <a:pt x="715" y="3391"/>
                    <a:pt x="1321" y="3617"/>
                  </a:cubicBezTo>
                  <a:cubicBezTo>
                    <a:pt x="1321" y="3617"/>
                    <a:pt x="525" y="7459"/>
                    <a:pt x="416" y="7947"/>
                  </a:cubicBezTo>
                  <a:cubicBezTo>
                    <a:pt x="1393" y="8291"/>
                    <a:pt x="2451" y="8517"/>
                    <a:pt x="3463" y="8517"/>
                  </a:cubicBezTo>
                  <a:cubicBezTo>
                    <a:pt x="4105" y="8517"/>
                    <a:pt x="4711" y="8472"/>
                    <a:pt x="5308" y="8291"/>
                  </a:cubicBezTo>
                  <a:cubicBezTo>
                    <a:pt x="5579" y="8246"/>
                    <a:pt x="5805" y="8137"/>
                    <a:pt x="5986" y="8020"/>
                  </a:cubicBezTo>
                  <a:cubicBezTo>
                    <a:pt x="5841" y="7387"/>
                    <a:pt x="5805" y="6663"/>
                    <a:pt x="5723" y="5985"/>
                  </a:cubicBezTo>
                  <a:cubicBezTo>
                    <a:pt x="5579" y="5126"/>
                    <a:pt x="5497" y="4222"/>
                    <a:pt x="5425" y="3354"/>
                  </a:cubicBezTo>
                  <a:cubicBezTo>
                    <a:pt x="5687" y="3273"/>
                    <a:pt x="5950" y="3201"/>
                    <a:pt x="6212" y="3092"/>
                  </a:cubicBezTo>
                  <a:cubicBezTo>
                    <a:pt x="6365" y="3011"/>
                    <a:pt x="6519" y="2902"/>
                    <a:pt x="6664" y="2749"/>
                  </a:cubicBezTo>
                  <a:cubicBezTo>
                    <a:pt x="6709" y="2713"/>
                    <a:pt x="6745" y="2713"/>
                    <a:pt x="6745" y="2676"/>
                  </a:cubicBezTo>
                  <a:cubicBezTo>
                    <a:pt x="6854" y="2523"/>
                    <a:pt x="6935" y="2369"/>
                    <a:pt x="7007" y="2224"/>
                  </a:cubicBezTo>
                  <a:lnTo>
                    <a:pt x="6329" y="1203"/>
                  </a:lnTo>
                  <a:cubicBezTo>
                    <a:pt x="6212" y="1013"/>
                    <a:pt x="6103" y="868"/>
                    <a:pt x="5986" y="714"/>
                  </a:cubicBezTo>
                  <a:cubicBezTo>
                    <a:pt x="5877" y="561"/>
                    <a:pt x="5805" y="416"/>
                    <a:pt x="5687" y="299"/>
                  </a:cubicBezTo>
                  <a:cubicBezTo>
                    <a:pt x="5579" y="226"/>
                    <a:pt x="5425" y="154"/>
                    <a:pt x="5308" y="109"/>
                  </a:cubicBezTo>
                  <a:cubicBezTo>
                    <a:pt x="4973" y="36"/>
                    <a:pt x="4675" y="0"/>
                    <a:pt x="4331" y="0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7642387" y="2241372"/>
              <a:ext cx="60582" cy="705801"/>
            </a:xfrm>
            <a:custGeom>
              <a:rect b="b" l="l" r="r" t="t"/>
              <a:pathLst>
                <a:path extrusionOk="0" h="5697" w="489">
                  <a:moveTo>
                    <a:pt x="36" y="1"/>
                  </a:moveTo>
                  <a:lnTo>
                    <a:pt x="36" y="227"/>
                  </a:lnTo>
                  <a:cubicBezTo>
                    <a:pt x="36" y="453"/>
                    <a:pt x="36" y="724"/>
                    <a:pt x="0" y="950"/>
                  </a:cubicBezTo>
                  <a:cubicBezTo>
                    <a:pt x="0" y="1475"/>
                    <a:pt x="36" y="2035"/>
                    <a:pt x="72" y="2605"/>
                  </a:cubicBezTo>
                  <a:cubicBezTo>
                    <a:pt x="154" y="3771"/>
                    <a:pt x="298" y="4793"/>
                    <a:pt x="416" y="5543"/>
                  </a:cubicBezTo>
                  <a:cubicBezTo>
                    <a:pt x="416" y="5615"/>
                    <a:pt x="416" y="5652"/>
                    <a:pt x="452" y="5697"/>
                  </a:cubicBezTo>
                  <a:cubicBezTo>
                    <a:pt x="452" y="5697"/>
                    <a:pt x="452" y="5652"/>
                    <a:pt x="488" y="5652"/>
                  </a:cubicBezTo>
                  <a:cubicBezTo>
                    <a:pt x="488" y="5615"/>
                    <a:pt x="488" y="5579"/>
                    <a:pt x="452" y="5543"/>
                  </a:cubicBezTo>
                  <a:cubicBezTo>
                    <a:pt x="380" y="4793"/>
                    <a:pt x="226" y="3771"/>
                    <a:pt x="154" y="2605"/>
                  </a:cubicBezTo>
                  <a:cubicBezTo>
                    <a:pt x="109" y="1999"/>
                    <a:pt x="72" y="1475"/>
                    <a:pt x="72" y="950"/>
                  </a:cubicBezTo>
                  <a:cubicBezTo>
                    <a:pt x="72" y="724"/>
                    <a:pt x="72" y="453"/>
                    <a:pt x="109" y="227"/>
                  </a:cubicBezTo>
                  <a:lnTo>
                    <a:pt x="109" y="119"/>
                  </a:lnTo>
                  <a:cubicBezTo>
                    <a:pt x="72" y="82"/>
                    <a:pt x="72" y="46"/>
                    <a:pt x="36" y="1"/>
                  </a:cubicBezTo>
                  <a:close/>
                </a:path>
              </a:pathLst>
            </a:custGeom>
            <a:solidFill>
              <a:srgbClr val="4471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7077817" y="2844100"/>
              <a:ext cx="690067" cy="131076"/>
            </a:xfrm>
            <a:custGeom>
              <a:rect b="b" l="l" r="r" t="t"/>
              <a:pathLst>
                <a:path extrusionOk="0" h="1058" w="5570">
                  <a:moveTo>
                    <a:pt x="109" y="0"/>
                  </a:moveTo>
                  <a:cubicBezTo>
                    <a:pt x="73" y="226"/>
                    <a:pt x="37" y="416"/>
                    <a:pt x="0" y="488"/>
                  </a:cubicBezTo>
                  <a:cubicBezTo>
                    <a:pt x="977" y="832"/>
                    <a:pt x="2035" y="1058"/>
                    <a:pt x="3047" y="1058"/>
                  </a:cubicBezTo>
                  <a:cubicBezTo>
                    <a:pt x="3689" y="1058"/>
                    <a:pt x="4295" y="1013"/>
                    <a:pt x="4892" y="832"/>
                  </a:cubicBezTo>
                  <a:cubicBezTo>
                    <a:pt x="5163" y="787"/>
                    <a:pt x="5389" y="678"/>
                    <a:pt x="5570" y="561"/>
                  </a:cubicBezTo>
                  <a:cubicBezTo>
                    <a:pt x="5570" y="452"/>
                    <a:pt x="5534" y="298"/>
                    <a:pt x="5497" y="154"/>
                  </a:cubicBezTo>
                  <a:cubicBezTo>
                    <a:pt x="4799" y="462"/>
                    <a:pt x="4009" y="595"/>
                    <a:pt x="3203" y="595"/>
                  </a:cubicBezTo>
                  <a:cubicBezTo>
                    <a:pt x="2142" y="595"/>
                    <a:pt x="1054" y="365"/>
                    <a:pt x="109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7287316" y="1919999"/>
              <a:ext cx="336114" cy="217055"/>
            </a:xfrm>
            <a:custGeom>
              <a:rect b="b" l="l" r="r" t="t"/>
              <a:pathLst>
                <a:path extrusionOk="0" h="1752" w="2713">
                  <a:moveTo>
                    <a:pt x="2224" y="0"/>
                  </a:moveTo>
                  <a:cubicBezTo>
                    <a:pt x="2188" y="299"/>
                    <a:pt x="2116" y="642"/>
                    <a:pt x="1890" y="868"/>
                  </a:cubicBezTo>
                  <a:cubicBezTo>
                    <a:pt x="1708" y="995"/>
                    <a:pt x="1482" y="1070"/>
                    <a:pt x="1260" y="1070"/>
                  </a:cubicBezTo>
                  <a:cubicBezTo>
                    <a:pt x="1150" y="1070"/>
                    <a:pt x="1042" y="1052"/>
                    <a:pt x="940" y="1013"/>
                  </a:cubicBezTo>
                  <a:cubicBezTo>
                    <a:pt x="570" y="868"/>
                    <a:pt x="416" y="452"/>
                    <a:pt x="416" y="36"/>
                  </a:cubicBezTo>
                  <a:lnTo>
                    <a:pt x="0" y="36"/>
                  </a:lnTo>
                  <a:cubicBezTo>
                    <a:pt x="36" y="299"/>
                    <a:pt x="81" y="525"/>
                    <a:pt x="154" y="751"/>
                  </a:cubicBezTo>
                  <a:cubicBezTo>
                    <a:pt x="307" y="1130"/>
                    <a:pt x="570" y="1546"/>
                    <a:pt x="940" y="1691"/>
                  </a:cubicBezTo>
                  <a:cubicBezTo>
                    <a:pt x="1052" y="1732"/>
                    <a:pt x="1167" y="1751"/>
                    <a:pt x="1281" y="1751"/>
                  </a:cubicBezTo>
                  <a:cubicBezTo>
                    <a:pt x="1589" y="1751"/>
                    <a:pt x="1891" y="1611"/>
                    <a:pt x="2116" y="1393"/>
                  </a:cubicBezTo>
                  <a:cubicBezTo>
                    <a:pt x="2450" y="1058"/>
                    <a:pt x="2604" y="642"/>
                    <a:pt x="2676" y="190"/>
                  </a:cubicBezTo>
                  <a:cubicBezTo>
                    <a:pt x="2676" y="154"/>
                    <a:pt x="2712" y="73"/>
                    <a:pt x="2712" y="36"/>
                  </a:cubicBezTo>
                  <a:cubicBezTo>
                    <a:pt x="2568" y="0"/>
                    <a:pt x="2414" y="0"/>
                    <a:pt x="2224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7665802" y="2143994"/>
              <a:ext cx="228701" cy="191658"/>
            </a:xfrm>
            <a:custGeom>
              <a:rect b="b" l="l" r="r" t="t"/>
              <a:pathLst>
                <a:path extrusionOk="0" h="1547" w="1846">
                  <a:moveTo>
                    <a:pt x="1547" y="0"/>
                  </a:moveTo>
                  <a:cubicBezTo>
                    <a:pt x="1321" y="226"/>
                    <a:pt x="1095" y="452"/>
                    <a:pt x="824" y="679"/>
                  </a:cubicBezTo>
                  <a:cubicBezTo>
                    <a:pt x="561" y="868"/>
                    <a:pt x="299" y="1013"/>
                    <a:pt x="1" y="1131"/>
                  </a:cubicBezTo>
                  <a:cubicBezTo>
                    <a:pt x="109" y="1284"/>
                    <a:pt x="191" y="1393"/>
                    <a:pt x="263" y="1546"/>
                  </a:cubicBezTo>
                  <a:cubicBezTo>
                    <a:pt x="525" y="1465"/>
                    <a:pt x="788" y="1393"/>
                    <a:pt x="1050" y="1284"/>
                  </a:cubicBezTo>
                  <a:cubicBezTo>
                    <a:pt x="1203" y="1203"/>
                    <a:pt x="1357" y="1094"/>
                    <a:pt x="1502" y="941"/>
                  </a:cubicBezTo>
                  <a:cubicBezTo>
                    <a:pt x="1547" y="905"/>
                    <a:pt x="1583" y="905"/>
                    <a:pt x="1583" y="868"/>
                  </a:cubicBezTo>
                  <a:cubicBezTo>
                    <a:pt x="1692" y="715"/>
                    <a:pt x="1773" y="561"/>
                    <a:pt x="1845" y="416"/>
                  </a:cubicBezTo>
                  <a:cubicBezTo>
                    <a:pt x="1728" y="263"/>
                    <a:pt x="1655" y="109"/>
                    <a:pt x="1547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7390269" y="2445915"/>
              <a:ext cx="504232" cy="267974"/>
            </a:xfrm>
            <a:custGeom>
              <a:rect b="b" l="l" r="r" t="t"/>
              <a:pathLst>
                <a:path extrusionOk="0" h="2163" w="4070">
                  <a:moveTo>
                    <a:pt x="3422" y="1"/>
                  </a:moveTo>
                  <a:cubicBezTo>
                    <a:pt x="3390" y="1"/>
                    <a:pt x="3355" y="5"/>
                    <a:pt x="3319" y="14"/>
                  </a:cubicBezTo>
                  <a:cubicBezTo>
                    <a:pt x="3129" y="14"/>
                    <a:pt x="2939" y="86"/>
                    <a:pt x="2749" y="122"/>
                  </a:cubicBezTo>
                  <a:cubicBezTo>
                    <a:pt x="2487" y="203"/>
                    <a:pt x="2261" y="312"/>
                    <a:pt x="2035" y="384"/>
                  </a:cubicBezTo>
                  <a:cubicBezTo>
                    <a:pt x="1357" y="692"/>
                    <a:pt x="643" y="990"/>
                    <a:pt x="1" y="1406"/>
                  </a:cubicBezTo>
                  <a:cubicBezTo>
                    <a:pt x="1" y="1668"/>
                    <a:pt x="73" y="1930"/>
                    <a:pt x="155" y="2156"/>
                  </a:cubicBezTo>
                  <a:cubicBezTo>
                    <a:pt x="196" y="2160"/>
                    <a:pt x="246" y="2162"/>
                    <a:pt x="303" y="2162"/>
                  </a:cubicBezTo>
                  <a:cubicBezTo>
                    <a:pt x="756" y="2162"/>
                    <a:pt x="1632" y="2048"/>
                    <a:pt x="1737" y="2048"/>
                  </a:cubicBezTo>
                  <a:cubicBezTo>
                    <a:pt x="2297" y="1930"/>
                    <a:pt x="2822" y="1822"/>
                    <a:pt x="3355" y="1596"/>
                  </a:cubicBezTo>
                  <a:cubicBezTo>
                    <a:pt x="3581" y="1514"/>
                    <a:pt x="3807" y="1406"/>
                    <a:pt x="3952" y="1252"/>
                  </a:cubicBezTo>
                  <a:cubicBezTo>
                    <a:pt x="3997" y="1216"/>
                    <a:pt x="4033" y="1180"/>
                    <a:pt x="4069" y="1144"/>
                  </a:cubicBezTo>
                  <a:cubicBezTo>
                    <a:pt x="4069" y="1062"/>
                    <a:pt x="4069" y="1026"/>
                    <a:pt x="4033" y="990"/>
                  </a:cubicBezTo>
                  <a:cubicBezTo>
                    <a:pt x="3958" y="639"/>
                    <a:pt x="3828" y="1"/>
                    <a:pt x="3422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7245812" y="2563983"/>
              <a:ext cx="392112" cy="243196"/>
            </a:xfrm>
            <a:custGeom>
              <a:rect b="b" l="l" r="r" t="t"/>
              <a:pathLst>
                <a:path extrusionOk="0" h="1963" w="3165">
                  <a:moveTo>
                    <a:pt x="2035" y="1"/>
                  </a:moveTo>
                  <a:cubicBezTo>
                    <a:pt x="1773" y="109"/>
                    <a:pt x="1501" y="227"/>
                    <a:pt x="1203" y="299"/>
                  </a:cubicBezTo>
                  <a:cubicBezTo>
                    <a:pt x="941" y="381"/>
                    <a:pt x="642" y="417"/>
                    <a:pt x="335" y="453"/>
                  </a:cubicBezTo>
                  <a:cubicBezTo>
                    <a:pt x="299" y="489"/>
                    <a:pt x="190" y="489"/>
                    <a:pt x="190" y="561"/>
                  </a:cubicBezTo>
                  <a:cubicBezTo>
                    <a:pt x="352" y="594"/>
                    <a:pt x="490" y="621"/>
                    <a:pt x="639" y="621"/>
                  </a:cubicBezTo>
                  <a:cubicBezTo>
                    <a:pt x="698" y="621"/>
                    <a:pt x="759" y="617"/>
                    <a:pt x="823" y="607"/>
                  </a:cubicBezTo>
                  <a:lnTo>
                    <a:pt x="823" y="607"/>
                  </a:lnTo>
                  <a:cubicBezTo>
                    <a:pt x="679" y="679"/>
                    <a:pt x="525" y="751"/>
                    <a:pt x="371" y="833"/>
                  </a:cubicBezTo>
                  <a:cubicBezTo>
                    <a:pt x="227" y="941"/>
                    <a:pt x="109" y="1013"/>
                    <a:pt x="1" y="1167"/>
                  </a:cubicBezTo>
                  <a:lnTo>
                    <a:pt x="37" y="1167"/>
                  </a:lnTo>
                  <a:cubicBezTo>
                    <a:pt x="299" y="1131"/>
                    <a:pt x="489" y="1013"/>
                    <a:pt x="715" y="869"/>
                  </a:cubicBezTo>
                  <a:lnTo>
                    <a:pt x="715" y="869"/>
                  </a:lnTo>
                  <a:cubicBezTo>
                    <a:pt x="489" y="1059"/>
                    <a:pt x="227" y="1285"/>
                    <a:pt x="109" y="1583"/>
                  </a:cubicBezTo>
                  <a:lnTo>
                    <a:pt x="109" y="1655"/>
                  </a:lnTo>
                  <a:cubicBezTo>
                    <a:pt x="109" y="1681"/>
                    <a:pt x="127" y="1710"/>
                    <a:pt x="137" y="1710"/>
                  </a:cubicBezTo>
                  <a:cubicBezTo>
                    <a:pt x="142" y="1710"/>
                    <a:pt x="145" y="1705"/>
                    <a:pt x="145" y="1691"/>
                  </a:cubicBezTo>
                  <a:lnTo>
                    <a:pt x="190" y="1691"/>
                  </a:lnTo>
                  <a:cubicBezTo>
                    <a:pt x="371" y="1465"/>
                    <a:pt x="561" y="1285"/>
                    <a:pt x="715" y="1095"/>
                  </a:cubicBezTo>
                  <a:lnTo>
                    <a:pt x="715" y="1095"/>
                  </a:lnTo>
                  <a:cubicBezTo>
                    <a:pt x="597" y="1285"/>
                    <a:pt x="525" y="1465"/>
                    <a:pt x="453" y="1655"/>
                  </a:cubicBezTo>
                  <a:cubicBezTo>
                    <a:pt x="416" y="1737"/>
                    <a:pt x="371" y="1845"/>
                    <a:pt x="453" y="1881"/>
                  </a:cubicBezTo>
                  <a:cubicBezTo>
                    <a:pt x="597" y="1655"/>
                    <a:pt x="787" y="1429"/>
                    <a:pt x="941" y="1203"/>
                  </a:cubicBezTo>
                  <a:lnTo>
                    <a:pt x="941" y="1203"/>
                  </a:lnTo>
                  <a:cubicBezTo>
                    <a:pt x="823" y="1429"/>
                    <a:pt x="787" y="1691"/>
                    <a:pt x="823" y="1963"/>
                  </a:cubicBezTo>
                  <a:cubicBezTo>
                    <a:pt x="977" y="1845"/>
                    <a:pt x="905" y="1583"/>
                    <a:pt x="1049" y="1429"/>
                  </a:cubicBezTo>
                  <a:cubicBezTo>
                    <a:pt x="1167" y="1285"/>
                    <a:pt x="1393" y="1321"/>
                    <a:pt x="1583" y="1285"/>
                  </a:cubicBezTo>
                  <a:cubicBezTo>
                    <a:pt x="1845" y="1239"/>
                    <a:pt x="2107" y="1239"/>
                    <a:pt x="2369" y="1203"/>
                  </a:cubicBezTo>
                  <a:cubicBezTo>
                    <a:pt x="2631" y="1131"/>
                    <a:pt x="2903" y="1095"/>
                    <a:pt x="3165" y="1013"/>
                  </a:cubicBezTo>
                  <a:lnTo>
                    <a:pt x="2035" y="1"/>
                  </a:ln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15"/>
            <p:cNvSpPr/>
            <p:nvPr/>
          </p:nvSpPr>
          <p:spPr>
            <a:xfrm>
              <a:off x="7026278" y="2163073"/>
              <a:ext cx="177039" cy="205038"/>
            </a:xfrm>
            <a:custGeom>
              <a:rect b="b" l="l" r="r" t="t"/>
              <a:pathLst>
                <a:path extrusionOk="0" h="1655" w="1429">
                  <a:moveTo>
                    <a:pt x="299" y="0"/>
                  </a:moveTo>
                  <a:cubicBezTo>
                    <a:pt x="190" y="109"/>
                    <a:pt x="109" y="262"/>
                    <a:pt x="1" y="371"/>
                  </a:cubicBezTo>
                  <a:cubicBezTo>
                    <a:pt x="263" y="940"/>
                    <a:pt x="715" y="1429"/>
                    <a:pt x="1321" y="1655"/>
                  </a:cubicBezTo>
                  <a:cubicBezTo>
                    <a:pt x="1357" y="1582"/>
                    <a:pt x="1357" y="1501"/>
                    <a:pt x="1357" y="1429"/>
                  </a:cubicBezTo>
                  <a:cubicBezTo>
                    <a:pt x="1393" y="1275"/>
                    <a:pt x="1393" y="1130"/>
                    <a:pt x="1429" y="1013"/>
                  </a:cubicBezTo>
                  <a:cubicBezTo>
                    <a:pt x="977" y="751"/>
                    <a:pt x="561" y="407"/>
                    <a:pt x="299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15"/>
            <p:cNvSpPr/>
            <p:nvPr/>
          </p:nvSpPr>
          <p:spPr>
            <a:xfrm>
              <a:off x="7506850" y="1803418"/>
              <a:ext cx="124" cy="46087"/>
            </a:xfrm>
            <a:custGeom>
              <a:rect b="b" l="l" r="r" t="t"/>
              <a:pathLst>
                <a:path extrusionOk="0" h="372" w="1">
                  <a:moveTo>
                    <a:pt x="0" y="1"/>
                  </a:moveTo>
                  <a:lnTo>
                    <a:pt x="0" y="1"/>
                  </a:lnTo>
                  <a:lnTo>
                    <a:pt x="0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F7E3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15"/>
            <p:cNvSpPr/>
            <p:nvPr/>
          </p:nvSpPr>
          <p:spPr>
            <a:xfrm>
              <a:off x="7506850" y="1849381"/>
              <a:ext cx="124" cy="5699"/>
            </a:xfrm>
            <a:custGeom>
              <a:rect b="b" l="l" r="r" t="t"/>
              <a:pathLst>
                <a:path extrusionOk="0" h="46" w="1">
                  <a:moveTo>
                    <a:pt x="0" y="1"/>
                  </a:moveTo>
                  <a:lnTo>
                    <a:pt x="0" y="46"/>
                  </a:lnTo>
                  <a:lnTo>
                    <a:pt x="0" y="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437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15"/>
            <p:cNvSpPr/>
            <p:nvPr/>
          </p:nvSpPr>
          <p:spPr>
            <a:xfrm>
              <a:off x="7375774" y="1803418"/>
              <a:ext cx="131200" cy="60706"/>
            </a:xfrm>
            <a:custGeom>
              <a:rect b="b" l="l" r="r" t="t"/>
              <a:pathLst>
                <a:path extrusionOk="0" h="490" w="1059">
                  <a:moveTo>
                    <a:pt x="1058" y="1"/>
                  </a:moveTo>
                  <a:cubicBezTo>
                    <a:pt x="832" y="37"/>
                    <a:pt x="606" y="73"/>
                    <a:pt x="380" y="73"/>
                  </a:cubicBezTo>
                  <a:cubicBezTo>
                    <a:pt x="226" y="73"/>
                    <a:pt x="118" y="73"/>
                    <a:pt x="0" y="37"/>
                  </a:cubicBezTo>
                  <a:lnTo>
                    <a:pt x="0" y="109"/>
                  </a:lnTo>
                  <a:lnTo>
                    <a:pt x="0" y="453"/>
                  </a:lnTo>
                  <a:lnTo>
                    <a:pt x="0" y="489"/>
                  </a:lnTo>
                  <a:lnTo>
                    <a:pt x="380" y="489"/>
                  </a:lnTo>
                  <a:cubicBezTo>
                    <a:pt x="606" y="489"/>
                    <a:pt x="832" y="489"/>
                    <a:pt x="1058" y="417"/>
                  </a:cubicBezTo>
                  <a:lnTo>
                    <a:pt x="1058" y="372"/>
                  </a:lnTo>
                  <a:lnTo>
                    <a:pt x="1058" y="1"/>
                  </a:ln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15"/>
            <p:cNvSpPr/>
            <p:nvPr/>
          </p:nvSpPr>
          <p:spPr>
            <a:xfrm>
              <a:off x="7185354" y="1296581"/>
              <a:ext cx="513152" cy="516869"/>
            </a:xfrm>
            <a:custGeom>
              <a:rect b="b" l="l" r="r" t="t"/>
              <a:pathLst>
                <a:path extrusionOk="0" h="4172" w="4142">
                  <a:moveTo>
                    <a:pt x="1628" y="1"/>
                  </a:moveTo>
                  <a:cubicBezTo>
                    <a:pt x="1325" y="1"/>
                    <a:pt x="1026" y="49"/>
                    <a:pt x="751" y="168"/>
                  </a:cubicBezTo>
                  <a:cubicBezTo>
                    <a:pt x="489" y="322"/>
                    <a:pt x="299" y="620"/>
                    <a:pt x="181" y="928"/>
                  </a:cubicBezTo>
                  <a:cubicBezTo>
                    <a:pt x="0" y="1298"/>
                    <a:pt x="37" y="1750"/>
                    <a:pt x="73" y="2166"/>
                  </a:cubicBezTo>
                  <a:cubicBezTo>
                    <a:pt x="145" y="2654"/>
                    <a:pt x="73" y="3486"/>
                    <a:pt x="561" y="3830"/>
                  </a:cubicBezTo>
                  <a:cubicBezTo>
                    <a:pt x="924" y="4072"/>
                    <a:pt x="1396" y="4171"/>
                    <a:pt x="1871" y="4171"/>
                  </a:cubicBezTo>
                  <a:cubicBezTo>
                    <a:pt x="2283" y="4171"/>
                    <a:pt x="2698" y="4096"/>
                    <a:pt x="3047" y="3974"/>
                  </a:cubicBezTo>
                  <a:cubicBezTo>
                    <a:pt x="4141" y="3604"/>
                    <a:pt x="3915" y="2392"/>
                    <a:pt x="3843" y="1524"/>
                  </a:cubicBezTo>
                  <a:cubicBezTo>
                    <a:pt x="3798" y="1036"/>
                    <a:pt x="3572" y="584"/>
                    <a:pt x="3119" y="322"/>
                  </a:cubicBezTo>
                  <a:cubicBezTo>
                    <a:pt x="2975" y="250"/>
                    <a:pt x="2821" y="213"/>
                    <a:pt x="2713" y="168"/>
                  </a:cubicBezTo>
                  <a:cubicBezTo>
                    <a:pt x="2363" y="70"/>
                    <a:pt x="1992" y="1"/>
                    <a:pt x="1628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15"/>
            <p:cNvSpPr/>
            <p:nvPr/>
          </p:nvSpPr>
          <p:spPr>
            <a:xfrm>
              <a:off x="7362270" y="1546964"/>
              <a:ext cx="69626" cy="69626"/>
            </a:xfrm>
            <a:custGeom>
              <a:rect b="b" l="l" r="r" t="t"/>
              <a:pathLst>
                <a:path extrusionOk="0" h="562" w="562">
                  <a:moveTo>
                    <a:pt x="299" y="1"/>
                  </a:moveTo>
                  <a:cubicBezTo>
                    <a:pt x="227" y="1"/>
                    <a:pt x="191" y="37"/>
                    <a:pt x="155" y="73"/>
                  </a:cubicBezTo>
                  <a:cubicBezTo>
                    <a:pt x="37" y="109"/>
                    <a:pt x="1" y="227"/>
                    <a:pt x="1" y="299"/>
                  </a:cubicBezTo>
                  <a:lnTo>
                    <a:pt x="1" y="453"/>
                  </a:lnTo>
                  <a:cubicBezTo>
                    <a:pt x="37" y="489"/>
                    <a:pt x="37" y="489"/>
                    <a:pt x="73" y="525"/>
                  </a:cubicBezTo>
                  <a:cubicBezTo>
                    <a:pt x="109" y="561"/>
                    <a:pt x="155" y="561"/>
                    <a:pt x="191" y="561"/>
                  </a:cubicBezTo>
                  <a:lnTo>
                    <a:pt x="227" y="561"/>
                  </a:lnTo>
                  <a:cubicBezTo>
                    <a:pt x="335" y="525"/>
                    <a:pt x="453" y="453"/>
                    <a:pt x="489" y="335"/>
                  </a:cubicBezTo>
                  <a:cubicBezTo>
                    <a:pt x="561" y="145"/>
                    <a:pt x="453" y="1"/>
                    <a:pt x="299" y="1"/>
                  </a:cubicBez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15"/>
            <p:cNvSpPr/>
            <p:nvPr/>
          </p:nvSpPr>
          <p:spPr>
            <a:xfrm>
              <a:off x="7353350" y="1544486"/>
              <a:ext cx="56122" cy="73962"/>
            </a:xfrm>
            <a:custGeom>
              <a:rect b="b" l="l" r="r" t="t"/>
              <a:pathLst>
                <a:path extrusionOk="0" h="597" w="453">
                  <a:moveTo>
                    <a:pt x="371" y="0"/>
                  </a:moveTo>
                  <a:cubicBezTo>
                    <a:pt x="348" y="0"/>
                    <a:pt x="323" y="6"/>
                    <a:pt x="299" y="21"/>
                  </a:cubicBezTo>
                  <a:cubicBezTo>
                    <a:pt x="263" y="21"/>
                    <a:pt x="181" y="21"/>
                    <a:pt x="145" y="57"/>
                  </a:cubicBezTo>
                  <a:cubicBezTo>
                    <a:pt x="109" y="93"/>
                    <a:pt x="73" y="129"/>
                    <a:pt x="37" y="201"/>
                  </a:cubicBezTo>
                  <a:cubicBezTo>
                    <a:pt x="0" y="283"/>
                    <a:pt x="0" y="355"/>
                    <a:pt x="37" y="391"/>
                  </a:cubicBezTo>
                  <a:cubicBezTo>
                    <a:pt x="73" y="473"/>
                    <a:pt x="73" y="509"/>
                    <a:pt x="109" y="545"/>
                  </a:cubicBezTo>
                  <a:cubicBezTo>
                    <a:pt x="160" y="571"/>
                    <a:pt x="216" y="596"/>
                    <a:pt x="244" y="596"/>
                  </a:cubicBezTo>
                  <a:cubicBezTo>
                    <a:pt x="256" y="596"/>
                    <a:pt x="263" y="592"/>
                    <a:pt x="263" y="581"/>
                  </a:cubicBezTo>
                  <a:cubicBezTo>
                    <a:pt x="263" y="581"/>
                    <a:pt x="181" y="581"/>
                    <a:pt x="145" y="509"/>
                  </a:cubicBezTo>
                  <a:cubicBezTo>
                    <a:pt x="109" y="473"/>
                    <a:pt x="37" y="355"/>
                    <a:pt x="73" y="247"/>
                  </a:cubicBezTo>
                  <a:cubicBezTo>
                    <a:pt x="109" y="129"/>
                    <a:pt x="227" y="57"/>
                    <a:pt x="299" y="57"/>
                  </a:cubicBezTo>
                  <a:cubicBezTo>
                    <a:pt x="371" y="21"/>
                    <a:pt x="453" y="21"/>
                    <a:pt x="453" y="21"/>
                  </a:cubicBezTo>
                  <a:cubicBezTo>
                    <a:pt x="453" y="21"/>
                    <a:pt x="416" y="0"/>
                    <a:pt x="371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15"/>
            <p:cNvSpPr/>
            <p:nvPr/>
          </p:nvSpPr>
          <p:spPr>
            <a:xfrm>
              <a:off x="7399313" y="1602963"/>
              <a:ext cx="19079" cy="9044"/>
            </a:xfrm>
            <a:custGeom>
              <a:rect b="b" l="l" r="r" t="t"/>
              <a:pathLst>
                <a:path extrusionOk="0" h="73" w="154">
                  <a:moveTo>
                    <a:pt x="82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36" y="73"/>
                    <a:pt x="82" y="73"/>
                    <a:pt x="82" y="37"/>
                  </a:cubicBezTo>
                  <a:cubicBezTo>
                    <a:pt x="118" y="37"/>
                    <a:pt x="154" y="1"/>
                    <a:pt x="118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15"/>
            <p:cNvSpPr/>
            <p:nvPr/>
          </p:nvSpPr>
          <p:spPr>
            <a:xfrm>
              <a:off x="7357810" y="1611883"/>
              <a:ext cx="79661" cy="38406"/>
            </a:xfrm>
            <a:custGeom>
              <a:rect b="b" l="l" r="r" t="t"/>
              <a:pathLst>
                <a:path extrusionOk="0" h="310" w="643">
                  <a:moveTo>
                    <a:pt x="643" y="1"/>
                  </a:moveTo>
                  <a:cubicBezTo>
                    <a:pt x="597" y="1"/>
                    <a:pt x="597" y="73"/>
                    <a:pt x="561" y="109"/>
                  </a:cubicBezTo>
                  <a:cubicBezTo>
                    <a:pt x="525" y="191"/>
                    <a:pt x="453" y="227"/>
                    <a:pt x="335" y="263"/>
                  </a:cubicBezTo>
                  <a:cubicBezTo>
                    <a:pt x="263" y="263"/>
                    <a:pt x="145" y="227"/>
                    <a:pt x="109" y="191"/>
                  </a:cubicBezTo>
                  <a:cubicBezTo>
                    <a:pt x="37" y="155"/>
                    <a:pt x="1" y="109"/>
                    <a:pt x="1" y="109"/>
                  </a:cubicBezTo>
                  <a:lnTo>
                    <a:pt x="1" y="109"/>
                  </a:lnTo>
                  <a:cubicBezTo>
                    <a:pt x="1" y="109"/>
                    <a:pt x="1" y="191"/>
                    <a:pt x="73" y="227"/>
                  </a:cubicBezTo>
                  <a:cubicBezTo>
                    <a:pt x="102" y="256"/>
                    <a:pt x="185" y="309"/>
                    <a:pt x="292" y="309"/>
                  </a:cubicBezTo>
                  <a:cubicBezTo>
                    <a:pt x="317" y="309"/>
                    <a:pt x="344" y="306"/>
                    <a:pt x="371" y="299"/>
                  </a:cubicBezTo>
                  <a:cubicBezTo>
                    <a:pt x="489" y="299"/>
                    <a:pt x="561" y="191"/>
                    <a:pt x="597" y="155"/>
                  </a:cubicBezTo>
                  <a:cubicBezTo>
                    <a:pt x="643" y="73"/>
                    <a:pt x="643" y="1"/>
                    <a:pt x="643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15"/>
            <p:cNvSpPr/>
            <p:nvPr/>
          </p:nvSpPr>
          <p:spPr>
            <a:xfrm>
              <a:off x="7291776" y="1541389"/>
              <a:ext cx="14619" cy="51662"/>
            </a:xfrm>
            <a:custGeom>
              <a:rect b="b" l="l" r="r" t="t"/>
              <a:pathLst>
                <a:path extrusionOk="0" h="417" w="118">
                  <a:moveTo>
                    <a:pt x="45" y="0"/>
                  </a:moveTo>
                  <a:cubicBezTo>
                    <a:pt x="0" y="0"/>
                    <a:pt x="0" y="118"/>
                    <a:pt x="0" y="226"/>
                  </a:cubicBezTo>
                  <a:cubicBezTo>
                    <a:pt x="0" y="308"/>
                    <a:pt x="45" y="416"/>
                    <a:pt x="82" y="416"/>
                  </a:cubicBezTo>
                  <a:cubicBezTo>
                    <a:pt x="118" y="416"/>
                    <a:pt x="118" y="308"/>
                    <a:pt x="118" y="190"/>
                  </a:cubicBezTo>
                  <a:cubicBezTo>
                    <a:pt x="82" y="82"/>
                    <a:pt x="82" y="0"/>
                    <a:pt x="45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15"/>
            <p:cNvSpPr/>
            <p:nvPr/>
          </p:nvSpPr>
          <p:spPr>
            <a:xfrm>
              <a:off x="7474267" y="1532469"/>
              <a:ext cx="19203" cy="47078"/>
            </a:xfrm>
            <a:custGeom>
              <a:rect b="b" l="l" r="r" t="t"/>
              <a:pathLst>
                <a:path extrusionOk="0" h="380" w="155">
                  <a:moveTo>
                    <a:pt x="37" y="0"/>
                  </a:moveTo>
                  <a:cubicBezTo>
                    <a:pt x="1" y="0"/>
                    <a:pt x="1" y="72"/>
                    <a:pt x="1" y="190"/>
                  </a:cubicBezTo>
                  <a:cubicBezTo>
                    <a:pt x="37" y="298"/>
                    <a:pt x="73" y="380"/>
                    <a:pt x="73" y="380"/>
                  </a:cubicBezTo>
                  <a:cubicBezTo>
                    <a:pt x="109" y="380"/>
                    <a:pt x="155" y="262"/>
                    <a:pt x="109" y="190"/>
                  </a:cubicBezTo>
                  <a:cubicBezTo>
                    <a:pt x="109" y="72"/>
                    <a:pt x="73" y="0"/>
                    <a:pt x="37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15"/>
            <p:cNvSpPr/>
            <p:nvPr/>
          </p:nvSpPr>
          <p:spPr>
            <a:xfrm>
              <a:off x="7250272" y="1460612"/>
              <a:ext cx="65166" cy="43981"/>
            </a:xfrm>
            <a:custGeom>
              <a:rect b="b" l="l" r="r" t="t"/>
              <a:pathLst>
                <a:path extrusionOk="0" h="355" w="526">
                  <a:moveTo>
                    <a:pt x="385" y="1"/>
                  </a:moveTo>
                  <a:cubicBezTo>
                    <a:pt x="329" y="1"/>
                    <a:pt x="267" y="30"/>
                    <a:pt x="191" y="56"/>
                  </a:cubicBezTo>
                  <a:cubicBezTo>
                    <a:pt x="109" y="92"/>
                    <a:pt x="37" y="164"/>
                    <a:pt x="37" y="246"/>
                  </a:cubicBezTo>
                  <a:cubicBezTo>
                    <a:pt x="1" y="318"/>
                    <a:pt x="1" y="354"/>
                    <a:pt x="1" y="354"/>
                  </a:cubicBezTo>
                  <a:cubicBezTo>
                    <a:pt x="37" y="354"/>
                    <a:pt x="109" y="246"/>
                    <a:pt x="263" y="164"/>
                  </a:cubicBezTo>
                  <a:cubicBezTo>
                    <a:pt x="380" y="56"/>
                    <a:pt x="525" y="92"/>
                    <a:pt x="525" y="56"/>
                  </a:cubicBezTo>
                  <a:cubicBezTo>
                    <a:pt x="525" y="56"/>
                    <a:pt x="525" y="20"/>
                    <a:pt x="453" y="20"/>
                  </a:cubicBezTo>
                  <a:cubicBezTo>
                    <a:pt x="431" y="6"/>
                    <a:pt x="409" y="1"/>
                    <a:pt x="385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15"/>
            <p:cNvSpPr/>
            <p:nvPr/>
          </p:nvSpPr>
          <p:spPr>
            <a:xfrm>
              <a:off x="7446268" y="1436082"/>
              <a:ext cx="79661" cy="32335"/>
            </a:xfrm>
            <a:custGeom>
              <a:rect b="b" l="l" r="r" t="t"/>
              <a:pathLst>
                <a:path extrusionOk="0" h="261" w="643">
                  <a:moveTo>
                    <a:pt x="231" y="1"/>
                  </a:moveTo>
                  <a:cubicBezTo>
                    <a:pt x="189" y="1"/>
                    <a:pt x="150" y="10"/>
                    <a:pt x="109" y="28"/>
                  </a:cubicBezTo>
                  <a:cubicBezTo>
                    <a:pt x="37" y="28"/>
                    <a:pt x="1" y="64"/>
                    <a:pt x="37" y="64"/>
                  </a:cubicBezTo>
                  <a:cubicBezTo>
                    <a:pt x="37" y="100"/>
                    <a:pt x="191" y="64"/>
                    <a:pt x="335" y="136"/>
                  </a:cubicBezTo>
                  <a:cubicBezTo>
                    <a:pt x="469" y="168"/>
                    <a:pt x="575" y="260"/>
                    <a:pt x="625" y="260"/>
                  </a:cubicBezTo>
                  <a:cubicBezTo>
                    <a:pt x="632" y="260"/>
                    <a:pt x="638" y="258"/>
                    <a:pt x="643" y="254"/>
                  </a:cubicBezTo>
                  <a:cubicBezTo>
                    <a:pt x="643" y="254"/>
                    <a:pt x="643" y="218"/>
                    <a:pt x="561" y="172"/>
                  </a:cubicBezTo>
                  <a:cubicBezTo>
                    <a:pt x="525" y="136"/>
                    <a:pt x="453" y="64"/>
                    <a:pt x="381" y="28"/>
                  </a:cubicBezTo>
                  <a:cubicBezTo>
                    <a:pt x="322" y="10"/>
                    <a:pt x="274" y="1"/>
                    <a:pt x="231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15"/>
            <p:cNvSpPr/>
            <p:nvPr/>
          </p:nvSpPr>
          <p:spPr>
            <a:xfrm>
              <a:off x="7166275" y="1251980"/>
              <a:ext cx="527648" cy="304026"/>
            </a:xfrm>
            <a:custGeom>
              <a:rect b="b" l="l" r="r" t="t"/>
              <a:pathLst>
                <a:path extrusionOk="0" h="2454" w="4259">
                  <a:moveTo>
                    <a:pt x="1660" y="0"/>
                  </a:moveTo>
                  <a:cubicBezTo>
                    <a:pt x="1610" y="0"/>
                    <a:pt x="1560" y="1"/>
                    <a:pt x="1510" y="4"/>
                  </a:cubicBezTo>
                  <a:cubicBezTo>
                    <a:pt x="1167" y="4"/>
                    <a:pt x="832" y="76"/>
                    <a:pt x="561" y="266"/>
                  </a:cubicBezTo>
                  <a:cubicBezTo>
                    <a:pt x="263" y="420"/>
                    <a:pt x="73" y="754"/>
                    <a:pt x="109" y="1098"/>
                  </a:cubicBezTo>
                  <a:lnTo>
                    <a:pt x="1" y="1550"/>
                  </a:lnTo>
                  <a:cubicBezTo>
                    <a:pt x="325" y="1667"/>
                    <a:pt x="679" y="1726"/>
                    <a:pt x="1036" y="1726"/>
                  </a:cubicBezTo>
                  <a:cubicBezTo>
                    <a:pt x="1256" y="1726"/>
                    <a:pt x="1477" y="1703"/>
                    <a:pt x="1691" y="1658"/>
                  </a:cubicBezTo>
                  <a:cubicBezTo>
                    <a:pt x="2261" y="1550"/>
                    <a:pt x="2785" y="1288"/>
                    <a:pt x="3237" y="908"/>
                  </a:cubicBezTo>
                  <a:lnTo>
                    <a:pt x="3237" y="908"/>
                  </a:lnTo>
                  <a:cubicBezTo>
                    <a:pt x="3165" y="1251"/>
                    <a:pt x="3273" y="1586"/>
                    <a:pt x="3427" y="1930"/>
                  </a:cubicBezTo>
                  <a:cubicBezTo>
                    <a:pt x="3463" y="2002"/>
                    <a:pt x="3545" y="2110"/>
                    <a:pt x="3617" y="2192"/>
                  </a:cubicBezTo>
                  <a:cubicBezTo>
                    <a:pt x="3771" y="2336"/>
                    <a:pt x="3952" y="2418"/>
                    <a:pt x="4178" y="2454"/>
                  </a:cubicBezTo>
                  <a:cubicBezTo>
                    <a:pt x="4178" y="2300"/>
                    <a:pt x="4223" y="2156"/>
                    <a:pt x="4223" y="1966"/>
                  </a:cubicBezTo>
                  <a:cubicBezTo>
                    <a:pt x="4259" y="1812"/>
                    <a:pt x="4259" y="1658"/>
                    <a:pt x="4223" y="1514"/>
                  </a:cubicBezTo>
                  <a:cubicBezTo>
                    <a:pt x="4178" y="1098"/>
                    <a:pt x="3879" y="799"/>
                    <a:pt x="3545" y="573"/>
                  </a:cubicBezTo>
                  <a:cubicBezTo>
                    <a:pt x="2981" y="220"/>
                    <a:pt x="2324" y="0"/>
                    <a:pt x="1660" y="0"/>
                  </a:cubicBezTo>
                  <a:close/>
                </a:path>
              </a:pathLst>
            </a:custGeom>
            <a:solidFill>
              <a:srgbClr val="EBAF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15"/>
            <p:cNvSpPr/>
            <p:nvPr/>
          </p:nvSpPr>
          <p:spPr>
            <a:xfrm>
              <a:off x="7231317" y="1611883"/>
              <a:ext cx="116580" cy="69626"/>
            </a:xfrm>
            <a:custGeom>
              <a:rect b="b" l="l" r="r" t="t"/>
              <a:pathLst>
                <a:path extrusionOk="0" h="562" w="941">
                  <a:moveTo>
                    <a:pt x="452" y="1"/>
                  </a:moveTo>
                  <a:cubicBezTo>
                    <a:pt x="380" y="1"/>
                    <a:pt x="190" y="37"/>
                    <a:pt x="154" y="73"/>
                  </a:cubicBezTo>
                  <a:cubicBezTo>
                    <a:pt x="0" y="191"/>
                    <a:pt x="36" y="417"/>
                    <a:pt x="190" y="489"/>
                  </a:cubicBezTo>
                  <a:cubicBezTo>
                    <a:pt x="262" y="525"/>
                    <a:pt x="380" y="561"/>
                    <a:pt x="488" y="561"/>
                  </a:cubicBezTo>
                  <a:cubicBezTo>
                    <a:pt x="570" y="561"/>
                    <a:pt x="642" y="525"/>
                    <a:pt x="714" y="525"/>
                  </a:cubicBezTo>
                  <a:cubicBezTo>
                    <a:pt x="868" y="453"/>
                    <a:pt x="940" y="263"/>
                    <a:pt x="832" y="155"/>
                  </a:cubicBezTo>
                  <a:cubicBezTo>
                    <a:pt x="759" y="37"/>
                    <a:pt x="606" y="1"/>
                    <a:pt x="452" y="1"/>
                  </a:cubicBezTo>
                  <a:close/>
                </a:path>
              </a:pathLst>
            </a:custGeom>
            <a:solidFill>
              <a:srgbClr val="D97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15"/>
            <p:cNvSpPr/>
            <p:nvPr/>
          </p:nvSpPr>
          <p:spPr>
            <a:xfrm>
              <a:off x="7450852" y="1592927"/>
              <a:ext cx="112120" cy="70617"/>
            </a:xfrm>
            <a:custGeom>
              <a:rect b="b" l="l" r="r" t="t"/>
              <a:pathLst>
                <a:path extrusionOk="0" h="570" w="905">
                  <a:moveTo>
                    <a:pt x="452" y="0"/>
                  </a:moveTo>
                  <a:cubicBezTo>
                    <a:pt x="344" y="0"/>
                    <a:pt x="190" y="36"/>
                    <a:pt x="118" y="82"/>
                  </a:cubicBezTo>
                  <a:cubicBezTo>
                    <a:pt x="0" y="190"/>
                    <a:pt x="36" y="416"/>
                    <a:pt x="154" y="488"/>
                  </a:cubicBezTo>
                  <a:cubicBezTo>
                    <a:pt x="226" y="534"/>
                    <a:pt x="344" y="570"/>
                    <a:pt x="452" y="570"/>
                  </a:cubicBezTo>
                  <a:cubicBezTo>
                    <a:pt x="524" y="570"/>
                    <a:pt x="642" y="570"/>
                    <a:pt x="678" y="534"/>
                  </a:cubicBezTo>
                  <a:cubicBezTo>
                    <a:pt x="832" y="452"/>
                    <a:pt x="904" y="262"/>
                    <a:pt x="832" y="154"/>
                  </a:cubicBezTo>
                  <a:cubicBezTo>
                    <a:pt x="750" y="36"/>
                    <a:pt x="570" y="0"/>
                    <a:pt x="452" y="0"/>
                  </a:cubicBezTo>
                  <a:close/>
                </a:path>
              </a:pathLst>
            </a:custGeom>
            <a:solidFill>
              <a:srgbClr val="D97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15"/>
            <p:cNvSpPr/>
            <p:nvPr/>
          </p:nvSpPr>
          <p:spPr>
            <a:xfrm>
              <a:off x="7629874" y="1511779"/>
              <a:ext cx="129093" cy="156473"/>
            </a:xfrm>
            <a:custGeom>
              <a:rect b="b" l="l" r="r" t="t"/>
              <a:pathLst>
                <a:path extrusionOk="0" h="1263" w="1042">
                  <a:moveTo>
                    <a:pt x="553" y="0"/>
                  </a:moveTo>
                  <a:cubicBezTo>
                    <a:pt x="268" y="0"/>
                    <a:pt x="1" y="255"/>
                    <a:pt x="65" y="583"/>
                  </a:cubicBezTo>
                  <a:lnTo>
                    <a:pt x="65" y="1225"/>
                  </a:lnTo>
                  <a:cubicBezTo>
                    <a:pt x="125" y="1251"/>
                    <a:pt x="189" y="1262"/>
                    <a:pt x="254" y="1262"/>
                  </a:cubicBezTo>
                  <a:cubicBezTo>
                    <a:pt x="551" y="1262"/>
                    <a:pt x="873" y="1018"/>
                    <a:pt x="969" y="773"/>
                  </a:cubicBezTo>
                  <a:cubicBezTo>
                    <a:pt x="1041" y="547"/>
                    <a:pt x="1041" y="203"/>
                    <a:pt x="779" y="59"/>
                  </a:cubicBezTo>
                  <a:cubicBezTo>
                    <a:pt x="707" y="18"/>
                    <a:pt x="629" y="0"/>
                    <a:pt x="553" y="0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15"/>
            <p:cNvSpPr/>
            <p:nvPr/>
          </p:nvSpPr>
          <p:spPr>
            <a:xfrm>
              <a:off x="7670386" y="1541389"/>
              <a:ext cx="69502" cy="103200"/>
            </a:xfrm>
            <a:custGeom>
              <a:rect b="b" l="l" r="r" t="t"/>
              <a:pathLst>
                <a:path extrusionOk="0" h="833" w="561">
                  <a:moveTo>
                    <a:pt x="452" y="0"/>
                  </a:moveTo>
                  <a:cubicBezTo>
                    <a:pt x="335" y="0"/>
                    <a:pt x="226" y="118"/>
                    <a:pt x="190" y="190"/>
                  </a:cubicBezTo>
                  <a:cubicBezTo>
                    <a:pt x="72" y="344"/>
                    <a:pt x="0" y="570"/>
                    <a:pt x="36" y="760"/>
                  </a:cubicBezTo>
                  <a:lnTo>
                    <a:pt x="36" y="796"/>
                  </a:lnTo>
                  <a:cubicBezTo>
                    <a:pt x="36" y="832"/>
                    <a:pt x="72" y="832"/>
                    <a:pt x="109" y="832"/>
                  </a:cubicBezTo>
                  <a:lnTo>
                    <a:pt x="190" y="832"/>
                  </a:lnTo>
                  <a:cubicBezTo>
                    <a:pt x="335" y="760"/>
                    <a:pt x="452" y="606"/>
                    <a:pt x="488" y="416"/>
                  </a:cubicBezTo>
                  <a:cubicBezTo>
                    <a:pt x="524" y="344"/>
                    <a:pt x="561" y="272"/>
                    <a:pt x="561" y="190"/>
                  </a:cubicBezTo>
                  <a:cubicBezTo>
                    <a:pt x="561" y="46"/>
                    <a:pt x="488" y="0"/>
                    <a:pt x="452" y="0"/>
                  </a:cubicBezTo>
                  <a:close/>
                </a:path>
              </a:pathLst>
            </a:custGeom>
            <a:solidFill>
              <a:srgbClr val="D678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15"/>
            <p:cNvSpPr/>
            <p:nvPr/>
          </p:nvSpPr>
          <p:spPr>
            <a:xfrm>
              <a:off x="7670386" y="1536929"/>
              <a:ext cx="51538" cy="107660"/>
            </a:xfrm>
            <a:custGeom>
              <a:rect b="b" l="l" r="r" t="t"/>
              <a:pathLst>
                <a:path extrusionOk="0" h="869" w="416">
                  <a:moveTo>
                    <a:pt x="416" y="0"/>
                  </a:moveTo>
                  <a:cubicBezTo>
                    <a:pt x="416" y="0"/>
                    <a:pt x="335" y="0"/>
                    <a:pt x="262" y="82"/>
                  </a:cubicBezTo>
                  <a:cubicBezTo>
                    <a:pt x="226" y="118"/>
                    <a:pt x="109" y="226"/>
                    <a:pt x="72" y="380"/>
                  </a:cubicBezTo>
                  <a:cubicBezTo>
                    <a:pt x="0" y="488"/>
                    <a:pt x="0" y="642"/>
                    <a:pt x="0" y="714"/>
                  </a:cubicBezTo>
                  <a:cubicBezTo>
                    <a:pt x="0" y="796"/>
                    <a:pt x="0" y="868"/>
                    <a:pt x="36" y="868"/>
                  </a:cubicBezTo>
                  <a:lnTo>
                    <a:pt x="36" y="714"/>
                  </a:lnTo>
                  <a:cubicBezTo>
                    <a:pt x="36" y="642"/>
                    <a:pt x="72" y="488"/>
                    <a:pt x="109" y="380"/>
                  </a:cubicBezTo>
                  <a:cubicBezTo>
                    <a:pt x="190" y="262"/>
                    <a:pt x="226" y="154"/>
                    <a:pt x="298" y="118"/>
                  </a:cubicBezTo>
                  <a:cubicBezTo>
                    <a:pt x="380" y="36"/>
                    <a:pt x="416" y="0"/>
                    <a:pt x="416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15"/>
            <p:cNvSpPr/>
            <p:nvPr/>
          </p:nvSpPr>
          <p:spPr>
            <a:xfrm>
              <a:off x="7679306" y="1577565"/>
              <a:ext cx="19203" cy="53520"/>
            </a:xfrm>
            <a:custGeom>
              <a:rect b="b" l="l" r="r" t="t"/>
              <a:pathLst>
                <a:path extrusionOk="0" h="432" w="155">
                  <a:moveTo>
                    <a:pt x="89" y="1"/>
                  </a:moveTo>
                  <a:cubicBezTo>
                    <a:pt x="85" y="1"/>
                    <a:pt x="82" y="5"/>
                    <a:pt x="82" y="16"/>
                  </a:cubicBezTo>
                  <a:cubicBezTo>
                    <a:pt x="82" y="16"/>
                    <a:pt x="118" y="88"/>
                    <a:pt x="82" y="206"/>
                  </a:cubicBezTo>
                  <a:cubicBezTo>
                    <a:pt x="82" y="350"/>
                    <a:pt x="0" y="432"/>
                    <a:pt x="0" y="432"/>
                  </a:cubicBezTo>
                  <a:cubicBezTo>
                    <a:pt x="0" y="432"/>
                    <a:pt x="37" y="432"/>
                    <a:pt x="82" y="386"/>
                  </a:cubicBezTo>
                  <a:cubicBezTo>
                    <a:pt x="118" y="350"/>
                    <a:pt x="118" y="314"/>
                    <a:pt x="154" y="242"/>
                  </a:cubicBezTo>
                  <a:cubicBezTo>
                    <a:pt x="154" y="160"/>
                    <a:pt x="154" y="88"/>
                    <a:pt x="118" y="52"/>
                  </a:cubicBezTo>
                  <a:cubicBezTo>
                    <a:pt x="118" y="26"/>
                    <a:pt x="100" y="1"/>
                    <a:pt x="89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15"/>
            <p:cNvSpPr/>
            <p:nvPr/>
          </p:nvSpPr>
          <p:spPr>
            <a:xfrm>
              <a:off x="7179779" y="2036456"/>
              <a:ext cx="38158" cy="378732"/>
            </a:xfrm>
            <a:custGeom>
              <a:rect b="b" l="l" r="r" t="t"/>
              <a:pathLst>
                <a:path extrusionOk="0" h="3057" w="308">
                  <a:moveTo>
                    <a:pt x="271" y="0"/>
                  </a:moveTo>
                  <a:cubicBezTo>
                    <a:pt x="271" y="0"/>
                    <a:pt x="271" y="190"/>
                    <a:pt x="226" y="453"/>
                  </a:cubicBezTo>
                  <a:cubicBezTo>
                    <a:pt x="226" y="715"/>
                    <a:pt x="226" y="1094"/>
                    <a:pt x="190" y="1547"/>
                  </a:cubicBezTo>
                  <a:cubicBezTo>
                    <a:pt x="154" y="1962"/>
                    <a:pt x="118" y="2333"/>
                    <a:pt x="82" y="2604"/>
                  </a:cubicBezTo>
                  <a:cubicBezTo>
                    <a:pt x="45" y="2866"/>
                    <a:pt x="0" y="3056"/>
                    <a:pt x="45" y="3056"/>
                  </a:cubicBezTo>
                  <a:cubicBezTo>
                    <a:pt x="45" y="3056"/>
                    <a:pt x="82" y="2903"/>
                    <a:pt x="118" y="2604"/>
                  </a:cubicBezTo>
                  <a:cubicBezTo>
                    <a:pt x="154" y="2333"/>
                    <a:pt x="226" y="1962"/>
                    <a:pt x="271" y="1547"/>
                  </a:cubicBezTo>
                  <a:cubicBezTo>
                    <a:pt x="308" y="1131"/>
                    <a:pt x="308" y="715"/>
                    <a:pt x="308" y="453"/>
                  </a:cubicBezTo>
                  <a:cubicBezTo>
                    <a:pt x="308" y="190"/>
                    <a:pt x="271" y="0"/>
                    <a:pt x="271" y="0"/>
                  </a:cubicBezTo>
                  <a:close/>
                </a:path>
              </a:pathLst>
            </a:custGeom>
            <a:solidFill>
              <a:srgbClr val="4471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15"/>
            <p:cNvSpPr/>
            <p:nvPr/>
          </p:nvSpPr>
          <p:spPr>
            <a:xfrm>
              <a:off x="7581804" y="2120454"/>
              <a:ext cx="121164" cy="219657"/>
            </a:xfrm>
            <a:custGeom>
              <a:rect b="b" l="l" r="r" t="t"/>
              <a:pathLst>
                <a:path extrusionOk="0" h="1773" w="978">
                  <a:moveTo>
                    <a:pt x="1" y="1"/>
                  </a:moveTo>
                  <a:cubicBezTo>
                    <a:pt x="1" y="1"/>
                    <a:pt x="37" y="118"/>
                    <a:pt x="109" y="263"/>
                  </a:cubicBezTo>
                  <a:cubicBezTo>
                    <a:pt x="191" y="453"/>
                    <a:pt x="299" y="679"/>
                    <a:pt x="453" y="905"/>
                  </a:cubicBezTo>
                  <a:cubicBezTo>
                    <a:pt x="561" y="1131"/>
                    <a:pt x="715" y="1357"/>
                    <a:pt x="787" y="1510"/>
                  </a:cubicBezTo>
                  <a:cubicBezTo>
                    <a:pt x="905" y="1655"/>
                    <a:pt x="977" y="1773"/>
                    <a:pt x="977" y="1773"/>
                  </a:cubicBezTo>
                  <a:cubicBezTo>
                    <a:pt x="977" y="1736"/>
                    <a:pt x="751" y="1357"/>
                    <a:pt x="489" y="869"/>
                  </a:cubicBezTo>
                  <a:cubicBezTo>
                    <a:pt x="227" y="38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471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15"/>
            <p:cNvSpPr/>
            <p:nvPr/>
          </p:nvSpPr>
          <p:spPr>
            <a:xfrm>
              <a:off x="6447213" y="2094933"/>
              <a:ext cx="312574" cy="221639"/>
            </a:xfrm>
            <a:custGeom>
              <a:rect b="b" l="l" r="r" t="t"/>
              <a:pathLst>
                <a:path extrusionOk="0" h="1789" w="2523">
                  <a:moveTo>
                    <a:pt x="895" y="1"/>
                  </a:moveTo>
                  <a:cubicBezTo>
                    <a:pt x="888" y="1"/>
                    <a:pt x="880" y="5"/>
                    <a:pt x="868" y="17"/>
                  </a:cubicBezTo>
                  <a:cubicBezTo>
                    <a:pt x="868" y="207"/>
                    <a:pt x="1022" y="396"/>
                    <a:pt x="1130" y="505"/>
                  </a:cubicBezTo>
                  <a:cubicBezTo>
                    <a:pt x="1120" y="495"/>
                    <a:pt x="1097" y="490"/>
                    <a:pt x="1069" y="490"/>
                  </a:cubicBezTo>
                  <a:cubicBezTo>
                    <a:pt x="998" y="490"/>
                    <a:pt x="894" y="518"/>
                    <a:pt x="868" y="550"/>
                  </a:cubicBezTo>
                  <a:lnTo>
                    <a:pt x="642" y="550"/>
                  </a:lnTo>
                  <a:cubicBezTo>
                    <a:pt x="489" y="586"/>
                    <a:pt x="308" y="586"/>
                    <a:pt x="154" y="659"/>
                  </a:cubicBezTo>
                  <a:lnTo>
                    <a:pt x="118" y="695"/>
                  </a:lnTo>
                  <a:lnTo>
                    <a:pt x="154" y="731"/>
                  </a:lnTo>
                  <a:lnTo>
                    <a:pt x="489" y="731"/>
                  </a:lnTo>
                  <a:cubicBezTo>
                    <a:pt x="618" y="731"/>
                    <a:pt x="747" y="731"/>
                    <a:pt x="870" y="710"/>
                  </a:cubicBezTo>
                  <a:lnTo>
                    <a:pt x="870" y="710"/>
                  </a:lnTo>
                  <a:cubicBezTo>
                    <a:pt x="719" y="743"/>
                    <a:pt x="586" y="781"/>
                    <a:pt x="452" y="812"/>
                  </a:cubicBezTo>
                  <a:cubicBezTo>
                    <a:pt x="308" y="885"/>
                    <a:pt x="118" y="957"/>
                    <a:pt x="36" y="1075"/>
                  </a:cubicBezTo>
                  <a:cubicBezTo>
                    <a:pt x="0" y="1075"/>
                    <a:pt x="0" y="1111"/>
                    <a:pt x="0" y="1111"/>
                  </a:cubicBezTo>
                  <a:lnTo>
                    <a:pt x="36" y="1111"/>
                  </a:lnTo>
                  <a:cubicBezTo>
                    <a:pt x="77" y="1129"/>
                    <a:pt x="116" y="1138"/>
                    <a:pt x="148" y="1138"/>
                  </a:cubicBezTo>
                  <a:cubicBezTo>
                    <a:pt x="181" y="1138"/>
                    <a:pt x="208" y="1129"/>
                    <a:pt x="226" y="1111"/>
                  </a:cubicBezTo>
                  <a:cubicBezTo>
                    <a:pt x="402" y="1083"/>
                    <a:pt x="598" y="1033"/>
                    <a:pt x="783" y="974"/>
                  </a:cubicBezTo>
                  <a:lnTo>
                    <a:pt x="783" y="974"/>
                  </a:lnTo>
                  <a:cubicBezTo>
                    <a:pt x="687" y="1014"/>
                    <a:pt x="588" y="1064"/>
                    <a:pt x="489" y="1111"/>
                  </a:cubicBezTo>
                  <a:cubicBezTo>
                    <a:pt x="416" y="1183"/>
                    <a:pt x="226" y="1264"/>
                    <a:pt x="190" y="1409"/>
                  </a:cubicBezTo>
                  <a:lnTo>
                    <a:pt x="190" y="1454"/>
                  </a:lnTo>
                  <a:lnTo>
                    <a:pt x="263" y="1454"/>
                  </a:lnTo>
                  <a:cubicBezTo>
                    <a:pt x="278" y="1459"/>
                    <a:pt x="293" y="1461"/>
                    <a:pt x="309" y="1461"/>
                  </a:cubicBezTo>
                  <a:cubicBezTo>
                    <a:pt x="419" y="1461"/>
                    <a:pt x="548" y="1364"/>
                    <a:pt x="642" y="1301"/>
                  </a:cubicBezTo>
                  <a:cubicBezTo>
                    <a:pt x="796" y="1228"/>
                    <a:pt x="941" y="1111"/>
                    <a:pt x="1094" y="1038"/>
                  </a:cubicBezTo>
                  <a:lnTo>
                    <a:pt x="1094" y="1038"/>
                  </a:lnTo>
                  <a:cubicBezTo>
                    <a:pt x="986" y="1111"/>
                    <a:pt x="868" y="1183"/>
                    <a:pt x="760" y="1264"/>
                  </a:cubicBezTo>
                  <a:cubicBezTo>
                    <a:pt x="678" y="1337"/>
                    <a:pt x="570" y="1454"/>
                    <a:pt x="570" y="1599"/>
                  </a:cubicBezTo>
                  <a:cubicBezTo>
                    <a:pt x="570" y="1636"/>
                    <a:pt x="581" y="1650"/>
                    <a:pt x="597" y="1650"/>
                  </a:cubicBezTo>
                  <a:cubicBezTo>
                    <a:pt x="632" y="1650"/>
                    <a:pt x="690" y="1587"/>
                    <a:pt x="715" y="1563"/>
                  </a:cubicBezTo>
                  <a:cubicBezTo>
                    <a:pt x="832" y="1490"/>
                    <a:pt x="904" y="1409"/>
                    <a:pt x="1022" y="1337"/>
                  </a:cubicBezTo>
                  <a:cubicBezTo>
                    <a:pt x="1090" y="1284"/>
                    <a:pt x="1154" y="1261"/>
                    <a:pt x="1216" y="1261"/>
                  </a:cubicBezTo>
                  <a:cubicBezTo>
                    <a:pt x="1460" y="1261"/>
                    <a:pt x="1657" y="1608"/>
                    <a:pt x="1809" y="1789"/>
                  </a:cubicBezTo>
                  <a:lnTo>
                    <a:pt x="2523" y="921"/>
                  </a:lnTo>
                  <a:cubicBezTo>
                    <a:pt x="2450" y="812"/>
                    <a:pt x="2378" y="731"/>
                    <a:pt x="2297" y="659"/>
                  </a:cubicBezTo>
                  <a:cubicBezTo>
                    <a:pt x="2188" y="586"/>
                    <a:pt x="2071" y="550"/>
                    <a:pt x="1962" y="469"/>
                  </a:cubicBezTo>
                  <a:cubicBezTo>
                    <a:pt x="1700" y="396"/>
                    <a:pt x="1393" y="360"/>
                    <a:pt x="1167" y="170"/>
                  </a:cubicBezTo>
                  <a:cubicBezTo>
                    <a:pt x="1094" y="134"/>
                    <a:pt x="1022" y="53"/>
                    <a:pt x="941" y="17"/>
                  </a:cubicBezTo>
                  <a:cubicBezTo>
                    <a:pt x="916" y="17"/>
                    <a:pt x="908" y="1"/>
                    <a:pt x="895" y="1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15"/>
            <p:cNvSpPr/>
            <p:nvPr/>
          </p:nvSpPr>
          <p:spPr>
            <a:xfrm>
              <a:off x="7515770" y="1864000"/>
              <a:ext cx="89696" cy="205410"/>
            </a:xfrm>
            <a:custGeom>
              <a:rect b="b" l="l" r="r" t="t"/>
              <a:pathLst>
                <a:path extrusionOk="0" h="1658" w="724">
                  <a:moveTo>
                    <a:pt x="82" y="0"/>
                  </a:moveTo>
                  <a:lnTo>
                    <a:pt x="0" y="73"/>
                  </a:lnTo>
                  <a:cubicBezTo>
                    <a:pt x="498" y="335"/>
                    <a:pt x="642" y="1013"/>
                    <a:pt x="452" y="1582"/>
                  </a:cubicBezTo>
                  <a:cubicBezTo>
                    <a:pt x="430" y="1627"/>
                    <a:pt x="467" y="1658"/>
                    <a:pt x="506" y="1658"/>
                  </a:cubicBezTo>
                  <a:cubicBezTo>
                    <a:pt x="531" y="1658"/>
                    <a:pt x="556" y="1646"/>
                    <a:pt x="570" y="1619"/>
                  </a:cubicBezTo>
                  <a:cubicBezTo>
                    <a:pt x="679" y="1239"/>
                    <a:pt x="724" y="832"/>
                    <a:pt x="570" y="452"/>
                  </a:cubicBezTo>
                  <a:cubicBezTo>
                    <a:pt x="452" y="226"/>
                    <a:pt x="308" y="73"/>
                    <a:pt x="154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15"/>
            <p:cNvSpPr/>
            <p:nvPr/>
          </p:nvSpPr>
          <p:spPr>
            <a:xfrm>
              <a:off x="7245812" y="1882956"/>
              <a:ext cx="88581" cy="229073"/>
            </a:xfrm>
            <a:custGeom>
              <a:rect b="b" l="l" r="r" t="t"/>
              <a:pathLst>
                <a:path extrusionOk="0" h="1849" w="715">
                  <a:moveTo>
                    <a:pt x="561" y="1"/>
                  </a:moveTo>
                  <a:cubicBezTo>
                    <a:pt x="489" y="73"/>
                    <a:pt x="416" y="109"/>
                    <a:pt x="371" y="182"/>
                  </a:cubicBezTo>
                  <a:cubicBezTo>
                    <a:pt x="1" y="751"/>
                    <a:pt x="227" y="1239"/>
                    <a:pt x="416" y="1809"/>
                  </a:cubicBezTo>
                  <a:cubicBezTo>
                    <a:pt x="430" y="1836"/>
                    <a:pt x="454" y="1848"/>
                    <a:pt x="476" y="1848"/>
                  </a:cubicBezTo>
                  <a:cubicBezTo>
                    <a:pt x="514" y="1848"/>
                    <a:pt x="548" y="1815"/>
                    <a:pt x="525" y="1764"/>
                  </a:cubicBezTo>
                  <a:cubicBezTo>
                    <a:pt x="416" y="1312"/>
                    <a:pt x="190" y="905"/>
                    <a:pt x="416" y="453"/>
                  </a:cubicBezTo>
                  <a:cubicBezTo>
                    <a:pt x="489" y="263"/>
                    <a:pt x="597" y="146"/>
                    <a:pt x="715" y="37"/>
                  </a:cubicBezTo>
                  <a:lnTo>
                    <a:pt x="715" y="37"/>
                  </a:lnTo>
                  <a:cubicBezTo>
                    <a:pt x="694" y="48"/>
                    <a:pt x="675" y="52"/>
                    <a:pt x="658" y="52"/>
                  </a:cubicBezTo>
                  <a:cubicBezTo>
                    <a:pt x="617" y="52"/>
                    <a:pt x="587" y="26"/>
                    <a:pt x="561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15"/>
            <p:cNvSpPr/>
            <p:nvPr/>
          </p:nvSpPr>
          <p:spPr>
            <a:xfrm>
              <a:off x="7226733" y="2036456"/>
              <a:ext cx="149164" cy="154739"/>
            </a:xfrm>
            <a:custGeom>
              <a:rect b="b" l="l" r="r" t="t"/>
              <a:pathLst>
                <a:path extrusionOk="0" h="1249" w="1204">
                  <a:moveTo>
                    <a:pt x="607" y="0"/>
                  </a:moveTo>
                  <a:cubicBezTo>
                    <a:pt x="263" y="0"/>
                    <a:pt x="1" y="299"/>
                    <a:pt x="1" y="642"/>
                  </a:cubicBezTo>
                  <a:cubicBezTo>
                    <a:pt x="1" y="977"/>
                    <a:pt x="263" y="1248"/>
                    <a:pt x="607" y="1248"/>
                  </a:cubicBezTo>
                  <a:cubicBezTo>
                    <a:pt x="941" y="1248"/>
                    <a:pt x="1203" y="977"/>
                    <a:pt x="1203" y="642"/>
                  </a:cubicBezTo>
                  <a:cubicBezTo>
                    <a:pt x="1203" y="299"/>
                    <a:pt x="941" y="0"/>
                    <a:pt x="6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15"/>
            <p:cNvSpPr/>
            <p:nvPr/>
          </p:nvSpPr>
          <p:spPr>
            <a:xfrm>
              <a:off x="7263777" y="2079075"/>
              <a:ext cx="75077" cy="69502"/>
            </a:xfrm>
            <a:custGeom>
              <a:rect b="b" l="l" r="r" t="t"/>
              <a:pathLst>
                <a:path extrusionOk="0" h="561" w="606">
                  <a:moveTo>
                    <a:pt x="308" y="0"/>
                  </a:moveTo>
                  <a:cubicBezTo>
                    <a:pt x="154" y="0"/>
                    <a:pt x="0" y="109"/>
                    <a:pt x="0" y="298"/>
                  </a:cubicBezTo>
                  <a:cubicBezTo>
                    <a:pt x="0" y="452"/>
                    <a:pt x="154" y="561"/>
                    <a:pt x="308" y="561"/>
                  </a:cubicBezTo>
                  <a:cubicBezTo>
                    <a:pt x="452" y="561"/>
                    <a:pt x="606" y="452"/>
                    <a:pt x="606" y="298"/>
                  </a:cubicBezTo>
                  <a:cubicBezTo>
                    <a:pt x="606" y="109"/>
                    <a:pt x="452" y="0"/>
                    <a:pt x="308" y="0"/>
                  </a:cubicBezTo>
                  <a:close/>
                </a:path>
              </a:pathLst>
            </a:custGeom>
            <a:solidFill>
              <a:srgbClr val="405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15"/>
            <p:cNvSpPr/>
            <p:nvPr/>
          </p:nvSpPr>
          <p:spPr>
            <a:xfrm>
              <a:off x="7502266" y="2059252"/>
              <a:ext cx="112244" cy="194260"/>
            </a:xfrm>
            <a:custGeom>
              <a:rect b="b" l="l" r="r" t="t"/>
              <a:pathLst>
                <a:path extrusionOk="0" h="1568" w="906">
                  <a:moveTo>
                    <a:pt x="629" y="1"/>
                  </a:moveTo>
                  <a:cubicBezTo>
                    <a:pt x="622" y="1"/>
                    <a:pt x="615" y="2"/>
                    <a:pt x="607" y="6"/>
                  </a:cubicBezTo>
                  <a:cubicBezTo>
                    <a:pt x="417" y="6"/>
                    <a:pt x="227" y="341"/>
                    <a:pt x="191" y="495"/>
                  </a:cubicBezTo>
                  <a:cubicBezTo>
                    <a:pt x="37" y="757"/>
                    <a:pt x="1" y="1064"/>
                    <a:pt x="37" y="1363"/>
                  </a:cubicBezTo>
                  <a:cubicBezTo>
                    <a:pt x="37" y="1381"/>
                    <a:pt x="55" y="1390"/>
                    <a:pt x="73" y="1390"/>
                  </a:cubicBezTo>
                  <a:cubicBezTo>
                    <a:pt x="91" y="1390"/>
                    <a:pt x="109" y="1381"/>
                    <a:pt x="109" y="1363"/>
                  </a:cubicBezTo>
                  <a:cubicBezTo>
                    <a:pt x="37" y="874"/>
                    <a:pt x="191" y="458"/>
                    <a:pt x="525" y="115"/>
                  </a:cubicBezTo>
                  <a:cubicBezTo>
                    <a:pt x="542" y="100"/>
                    <a:pt x="557" y="93"/>
                    <a:pt x="572" y="93"/>
                  </a:cubicBezTo>
                  <a:cubicBezTo>
                    <a:pt x="662" y="93"/>
                    <a:pt x="720" y="347"/>
                    <a:pt x="751" y="386"/>
                  </a:cubicBezTo>
                  <a:cubicBezTo>
                    <a:pt x="751" y="531"/>
                    <a:pt x="788" y="648"/>
                    <a:pt x="788" y="793"/>
                  </a:cubicBezTo>
                  <a:cubicBezTo>
                    <a:pt x="788" y="1019"/>
                    <a:pt x="751" y="1290"/>
                    <a:pt x="679" y="1516"/>
                  </a:cubicBezTo>
                  <a:cubicBezTo>
                    <a:pt x="653" y="1542"/>
                    <a:pt x="682" y="1567"/>
                    <a:pt x="714" y="1567"/>
                  </a:cubicBezTo>
                  <a:cubicBezTo>
                    <a:pt x="727" y="1567"/>
                    <a:pt x="741" y="1563"/>
                    <a:pt x="751" y="1552"/>
                  </a:cubicBezTo>
                  <a:cubicBezTo>
                    <a:pt x="869" y="1245"/>
                    <a:pt x="905" y="947"/>
                    <a:pt x="869" y="612"/>
                  </a:cubicBezTo>
                  <a:cubicBezTo>
                    <a:pt x="833" y="458"/>
                    <a:pt x="788" y="305"/>
                    <a:pt x="715" y="160"/>
                  </a:cubicBezTo>
                  <a:cubicBezTo>
                    <a:pt x="715" y="120"/>
                    <a:pt x="686" y="1"/>
                    <a:pt x="629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15"/>
            <p:cNvSpPr/>
            <p:nvPr/>
          </p:nvSpPr>
          <p:spPr>
            <a:xfrm>
              <a:off x="7493346" y="2155515"/>
              <a:ext cx="147429" cy="221887"/>
            </a:xfrm>
            <a:custGeom>
              <a:rect b="b" l="l" r="r" t="t"/>
              <a:pathLst>
                <a:path extrusionOk="0" h="1791" w="1190">
                  <a:moveTo>
                    <a:pt x="181" y="0"/>
                  </a:moveTo>
                  <a:cubicBezTo>
                    <a:pt x="148" y="0"/>
                    <a:pt x="109" y="20"/>
                    <a:pt x="109" y="61"/>
                  </a:cubicBezTo>
                  <a:cubicBezTo>
                    <a:pt x="37" y="513"/>
                    <a:pt x="1" y="1146"/>
                    <a:pt x="299" y="1526"/>
                  </a:cubicBezTo>
                  <a:cubicBezTo>
                    <a:pt x="436" y="1685"/>
                    <a:pt x="613" y="1791"/>
                    <a:pt x="792" y="1791"/>
                  </a:cubicBezTo>
                  <a:cubicBezTo>
                    <a:pt x="908" y="1791"/>
                    <a:pt x="1024" y="1746"/>
                    <a:pt x="1131" y="1643"/>
                  </a:cubicBezTo>
                  <a:cubicBezTo>
                    <a:pt x="1190" y="1577"/>
                    <a:pt x="1122" y="1516"/>
                    <a:pt x="1076" y="1516"/>
                  </a:cubicBezTo>
                  <a:cubicBezTo>
                    <a:pt x="1065" y="1516"/>
                    <a:pt x="1056" y="1519"/>
                    <a:pt x="1049" y="1526"/>
                  </a:cubicBezTo>
                  <a:cubicBezTo>
                    <a:pt x="950" y="1626"/>
                    <a:pt x="854" y="1667"/>
                    <a:pt x="767" y="1667"/>
                  </a:cubicBezTo>
                  <a:cubicBezTo>
                    <a:pt x="488" y="1667"/>
                    <a:pt x="282" y="1256"/>
                    <a:pt x="227" y="1001"/>
                  </a:cubicBezTo>
                  <a:cubicBezTo>
                    <a:pt x="181" y="694"/>
                    <a:pt x="181" y="359"/>
                    <a:pt x="227" y="61"/>
                  </a:cubicBezTo>
                  <a:cubicBezTo>
                    <a:pt x="245" y="20"/>
                    <a:pt x="215" y="0"/>
                    <a:pt x="1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15"/>
            <p:cNvSpPr/>
            <p:nvPr/>
          </p:nvSpPr>
          <p:spPr>
            <a:xfrm>
              <a:off x="7439454" y="2146224"/>
              <a:ext cx="170473" cy="211604"/>
            </a:xfrm>
            <a:custGeom>
              <a:rect b="b" l="l" r="r" t="t"/>
              <a:pathLst>
                <a:path extrusionOk="0" h="1708" w="1376">
                  <a:moveTo>
                    <a:pt x="1317" y="1"/>
                  </a:moveTo>
                  <a:cubicBezTo>
                    <a:pt x="1288" y="1"/>
                    <a:pt x="1258" y="19"/>
                    <a:pt x="1258" y="55"/>
                  </a:cubicBezTo>
                  <a:cubicBezTo>
                    <a:pt x="1222" y="362"/>
                    <a:pt x="1186" y="661"/>
                    <a:pt x="1114" y="923"/>
                  </a:cubicBezTo>
                  <a:cubicBezTo>
                    <a:pt x="1026" y="1178"/>
                    <a:pt x="714" y="1574"/>
                    <a:pt x="418" y="1574"/>
                  </a:cubicBezTo>
                  <a:cubicBezTo>
                    <a:pt x="316" y="1574"/>
                    <a:pt x="216" y="1527"/>
                    <a:pt x="128" y="1411"/>
                  </a:cubicBezTo>
                  <a:cubicBezTo>
                    <a:pt x="120" y="1394"/>
                    <a:pt x="108" y="1387"/>
                    <a:pt x="95" y="1387"/>
                  </a:cubicBezTo>
                  <a:cubicBezTo>
                    <a:pt x="52" y="1387"/>
                    <a:pt x="0" y="1466"/>
                    <a:pt x="56" y="1528"/>
                  </a:cubicBezTo>
                  <a:cubicBezTo>
                    <a:pt x="151" y="1654"/>
                    <a:pt x="279" y="1707"/>
                    <a:pt x="413" y="1707"/>
                  </a:cubicBezTo>
                  <a:cubicBezTo>
                    <a:pt x="597" y="1707"/>
                    <a:pt x="793" y="1605"/>
                    <a:pt x="924" y="1447"/>
                  </a:cubicBezTo>
                  <a:cubicBezTo>
                    <a:pt x="1340" y="1113"/>
                    <a:pt x="1340" y="543"/>
                    <a:pt x="1376" y="55"/>
                  </a:cubicBezTo>
                  <a:cubicBezTo>
                    <a:pt x="1376" y="19"/>
                    <a:pt x="1347" y="1"/>
                    <a:pt x="1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15"/>
            <p:cNvSpPr/>
            <p:nvPr/>
          </p:nvSpPr>
          <p:spPr>
            <a:xfrm>
              <a:off x="7427312" y="2307529"/>
              <a:ext cx="42618" cy="37043"/>
            </a:xfrm>
            <a:custGeom>
              <a:rect b="b" l="l" r="r" t="t"/>
              <a:pathLst>
                <a:path extrusionOk="0" h="299" w="344">
                  <a:moveTo>
                    <a:pt x="154" y="0"/>
                  </a:moveTo>
                  <a:cubicBezTo>
                    <a:pt x="0" y="0"/>
                    <a:pt x="0" y="299"/>
                    <a:pt x="154" y="299"/>
                  </a:cubicBezTo>
                  <a:cubicBezTo>
                    <a:pt x="344" y="299"/>
                    <a:pt x="344" y="0"/>
                    <a:pt x="154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15"/>
            <p:cNvSpPr/>
            <p:nvPr/>
          </p:nvSpPr>
          <p:spPr>
            <a:xfrm>
              <a:off x="7609803" y="2335529"/>
              <a:ext cx="41627" cy="32583"/>
            </a:xfrm>
            <a:custGeom>
              <a:rect b="b" l="l" r="r" t="t"/>
              <a:pathLst>
                <a:path extrusionOk="0" h="263" w="336">
                  <a:moveTo>
                    <a:pt x="146" y="0"/>
                  </a:moveTo>
                  <a:cubicBezTo>
                    <a:pt x="1" y="0"/>
                    <a:pt x="1" y="263"/>
                    <a:pt x="146" y="263"/>
                  </a:cubicBezTo>
                  <a:cubicBezTo>
                    <a:pt x="335" y="263"/>
                    <a:pt x="335" y="0"/>
                    <a:pt x="146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3">
  <p:cSld name="CUSTOM_14_1_1_1">
    <p:bg>
      <p:bgPr>
        <a:solidFill>
          <a:srgbClr val="CFD9E0"/>
        </a:solidFill>
      </p:bgPr>
    </p:bg>
    <p:spTree>
      <p:nvGrpSpPr>
        <p:cNvPr id="1277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" name="Google Shape;1278;p16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grpSp>
          <p:nvGrpSpPr>
            <p:cNvPr id="1279" name="Google Shape;1279;p16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1280" name="Google Shape;1280;p16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281" name="Google Shape;1281;p16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1282" name="Google Shape;1282;p16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3" name="Google Shape;1283;p16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4" name="Google Shape;1284;p16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5" name="Google Shape;1285;p16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6" name="Google Shape;1286;p16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7" name="Google Shape;1287;p16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8" name="Google Shape;1288;p16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9" name="Google Shape;1289;p16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290" name="Google Shape;1290;p16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" name="Google Shape;1291;p16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292" name="Google Shape;1292;p16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1293" name="Google Shape;1293;p16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4" name="Google Shape;1294;p16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5" name="Google Shape;1295;p16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6" name="Google Shape;1296;p16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7" name="Google Shape;1297;p16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8" name="Google Shape;1298;p16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9" name="Google Shape;1299;p16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0" name="Google Shape;1300;p16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301" name="Google Shape;1301;p16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02" name="Google Shape;1302;p16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16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4" name="Google Shape;1304;p16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1305" name="Google Shape;1305;p16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06" name="Google Shape;1306;p16"/>
          <p:cNvSpPr txBox="1"/>
          <p:nvPr>
            <p:ph idx="1" type="subTitle"/>
          </p:nvPr>
        </p:nvSpPr>
        <p:spPr>
          <a:xfrm>
            <a:off x="1244050" y="1300225"/>
            <a:ext cx="5079900" cy="2519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307" name="Google Shape;1307;p16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1308" name="Google Shape;1308;p16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 type="blank">
  <p:cSld name="BLANK">
    <p:spTree>
      <p:nvGrpSpPr>
        <p:cNvPr id="1309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" name="Google Shape;1310;p1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 type="blank">
  <p:cSld name="BLANK">
    <p:spTree>
      <p:nvGrpSpPr>
        <p:cNvPr id="1315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" name="Google Shape;1316;p1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lvl="1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lvl="2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lvl="3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lvl="4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lvl="5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lvl="6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lvl="7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lvl="8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ABLE OF CONTENT">
  <p:cSld name="CUSTOM_12">
    <p:bg>
      <p:bgPr>
        <a:solidFill>
          <a:srgbClr val="CFD9E0"/>
        </a:solidFill>
      </p:bgPr>
    </p:bg>
    <p:spTree>
      <p:nvGrpSpPr>
        <p:cNvPr id="102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oogle Shape;103;p3"/>
          <p:cNvGrpSpPr/>
          <p:nvPr/>
        </p:nvGrpSpPr>
        <p:grpSpPr>
          <a:xfrm>
            <a:off x="480951" y="1095153"/>
            <a:ext cx="1168896" cy="3585467"/>
            <a:chOff x="480951" y="1095153"/>
            <a:chExt cx="1168896" cy="3585467"/>
          </a:xfrm>
        </p:grpSpPr>
        <p:sp>
          <p:nvSpPr>
            <p:cNvPr id="104" name="Google Shape;104;p3"/>
            <p:cNvSpPr/>
            <p:nvPr/>
          </p:nvSpPr>
          <p:spPr>
            <a:xfrm>
              <a:off x="480951" y="4445697"/>
              <a:ext cx="1168896" cy="234922"/>
            </a:xfrm>
            <a:custGeom>
              <a:rect b="b" l="l" r="r" t="t"/>
              <a:pathLst>
                <a:path extrusionOk="0" h="4521" w="22495">
                  <a:moveTo>
                    <a:pt x="11265" y="0"/>
                  </a:moveTo>
                  <a:cubicBezTo>
                    <a:pt x="5054" y="0"/>
                    <a:pt x="0" y="1022"/>
                    <a:pt x="0" y="2261"/>
                  </a:cubicBezTo>
                  <a:cubicBezTo>
                    <a:pt x="0" y="3508"/>
                    <a:pt x="5054" y="4521"/>
                    <a:pt x="11265" y="4521"/>
                  </a:cubicBezTo>
                  <a:cubicBezTo>
                    <a:pt x="17449" y="4521"/>
                    <a:pt x="22494" y="3508"/>
                    <a:pt x="22494" y="2261"/>
                  </a:cubicBezTo>
                  <a:cubicBezTo>
                    <a:pt x="22494" y="1022"/>
                    <a:pt x="17449" y="0"/>
                    <a:pt x="11265" y="0"/>
                  </a:cubicBezTo>
                  <a:close/>
                </a:path>
              </a:pathLst>
            </a:custGeom>
            <a:solidFill>
              <a:srgbClr val="8CACB9">
                <a:alpha val="91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5" name="Google Shape;105;p3"/>
            <p:cNvGrpSpPr/>
            <p:nvPr/>
          </p:nvGrpSpPr>
          <p:grpSpPr>
            <a:xfrm>
              <a:off x="668225" y="1095153"/>
              <a:ext cx="775851" cy="3502983"/>
              <a:chOff x="778400" y="963103"/>
              <a:chExt cx="775851" cy="3502983"/>
            </a:xfrm>
          </p:grpSpPr>
          <p:sp>
            <p:nvSpPr>
              <p:cNvPr id="106" name="Google Shape;106;p3"/>
              <p:cNvSpPr/>
              <p:nvPr/>
            </p:nvSpPr>
            <p:spPr>
              <a:xfrm>
                <a:off x="778400" y="4342509"/>
                <a:ext cx="125127" cy="123577"/>
              </a:xfrm>
              <a:custGeom>
                <a:rect b="b" l="l" r="r" t="t"/>
                <a:pathLst>
                  <a:path extrusionOk="0" h="2153" w="2180">
                    <a:moveTo>
                      <a:pt x="1086" y="2153"/>
                    </a:moveTo>
                    <a:cubicBezTo>
                      <a:pt x="1691" y="2153"/>
                      <a:pt x="2180" y="1701"/>
                      <a:pt x="2180" y="1095"/>
                    </a:cubicBezTo>
                    <a:cubicBezTo>
                      <a:pt x="2180" y="498"/>
                      <a:pt x="1691" y="1"/>
                      <a:pt x="1086" y="1"/>
                    </a:cubicBezTo>
                    <a:cubicBezTo>
                      <a:pt x="489" y="1"/>
                      <a:pt x="1" y="498"/>
                      <a:pt x="1" y="1095"/>
                    </a:cubicBezTo>
                    <a:cubicBezTo>
                      <a:pt x="1" y="1701"/>
                      <a:pt x="489" y="2153"/>
                      <a:pt x="1086" y="2153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1431249" y="4342509"/>
                <a:ext cx="123003" cy="123577"/>
              </a:xfrm>
              <a:custGeom>
                <a:rect b="b" l="l" r="r" t="t"/>
                <a:pathLst>
                  <a:path extrusionOk="0" h="2153" w="2143">
                    <a:moveTo>
                      <a:pt x="1058" y="2153"/>
                    </a:moveTo>
                    <a:cubicBezTo>
                      <a:pt x="1655" y="2153"/>
                      <a:pt x="2143" y="1701"/>
                      <a:pt x="2143" y="1095"/>
                    </a:cubicBezTo>
                    <a:cubicBezTo>
                      <a:pt x="2143" y="498"/>
                      <a:pt x="1655" y="1"/>
                      <a:pt x="1058" y="1"/>
                    </a:cubicBezTo>
                    <a:cubicBezTo>
                      <a:pt x="488" y="1"/>
                      <a:pt x="0" y="498"/>
                      <a:pt x="0" y="1095"/>
                    </a:cubicBezTo>
                    <a:cubicBezTo>
                      <a:pt x="0" y="1701"/>
                      <a:pt x="488" y="2153"/>
                      <a:pt x="1058" y="2153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08" name="Google Shape;108;p3"/>
              <p:cNvGrpSpPr/>
              <p:nvPr/>
            </p:nvGrpSpPr>
            <p:grpSpPr>
              <a:xfrm>
                <a:off x="836415" y="963103"/>
                <a:ext cx="659612" cy="3442128"/>
                <a:chOff x="3888425" y="2849100"/>
                <a:chExt cx="287300" cy="1499250"/>
              </a:xfrm>
            </p:grpSpPr>
            <p:sp>
              <p:nvSpPr>
                <p:cNvPr id="109" name="Google Shape;109;p3"/>
                <p:cNvSpPr/>
                <p:nvPr/>
              </p:nvSpPr>
              <p:spPr>
                <a:xfrm>
                  <a:off x="4030600" y="2849100"/>
                  <a:ext cx="3850" cy="1392800"/>
                </a:xfrm>
                <a:custGeom>
                  <a:rect b="b" l="l" r="r" t="t"/>
                  <a:pathLst>
                    <a:path extrusionOk="0" h="55712" w="154">
                      <a:moveTo>
                        <a:pt x="0" y="1"/>
                      </a:moveTo>
                      <a:lnTo>
                        <a:pt x="0" y="55712"/>
                      </a:lnTo>
                      <a:lnTo>
                        <a:pt x="154" y="55712"/>
                      </a:lnTo>
                      <a:lnTo>
                        <a:pt x="154" y="1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0" name="Google Shape;110;p3"/>
                <p:cNvSpPr/>
                <p:nvPr/>
              </p:nvSpPr>
              <p:spPr>
                <a:xfrm>
                  <a:off x="3888425" y="4240075"/>
                  <a:ext cx="287300" cy="108275"/>
                </a:xfrm>
                <a:custGeom>
                  <a:rect b="b" l="l" r="r" t="t"/>
                  <a:pathLst>
                    <a:path extrusionOk="0" h="4331" w="11492">
                      <a:moveTo>
                        <a:pt x="5768" y="0"/>
                      </a:moveTo>
                      <a:cubicBezTo>
                        <a:pt x="4186" y="0"/>
                        <a:pt x="2713" y="452"/>
                        <a:pt x="1700" y="1248"/>
                      </a:cubicBezTo>
                      <a:cubicBezTo>
                        <a:pt x="642" y="2034"/>
                        <a:pt x="0" y="3128"/>
                        <a:pt x="0" y="4331"/>
                      </a:cubicBezTo>
                      <a:lnTo>
                        <a:pt x="154" y="4331"/>
                      </a:lnTo>
                      <a:cubicBezTo>
                        <a:pt x="154" y="3165"/>
                        <a:pt x="751" y="2107"/>
                        <a:pt x="1772" y="1356"/>
                      </a:cubicBezTo>
                      <a:cubicBezTo>
                        <a:pt x="2785" y="606"/>
                        <a:pt x="4186" y="154"/>
                        <a:pt x="5768" y="154"/>
                      </a:cubicBezTo>
                      <a:cubicBezTo>
                        <a:pt x="7305" y="154"/>
                        <a:pt x="8707" y="606"/>
                        <a:pt x="9719" y="1356"/>
                      </a:cubicBezTo>
                      <a:cubicBezTo>
                        <a:pt x="10741" y="2107"/>
                        <a:pt x="11338" y="3165"/>
                        <a:pt x="11338" y="4331"/>
                      </a:cubicBezTo>
                      <a:lnTo>
                        <a:pt x="11491" y="4331"/>
                      </a:lnTo>
                      <a:cubicBezTo>
                        <a:pt x="11491" y="3128"/>
                        <a:pt x="10849" y="2034"/>
                        <a:pt x="9792" y="1248"/>
                      </a:cubicBezTo>
                      <a:cubicBezTo>
                        <a:pt x="8779" y="452"/>
                        <a:pt x="7351" y="0"/>
                        <a:pt x="5768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" name="Google Shape;111;p3"/>
                <p:cNvSpPr/>
                <p:nvPr/>
              </p:nvSpPr>
              <p:spPr>
                <a:xfrm>
                  <a:off x="3918475" y="2849100"/>
                  <a:ext cx="227175" cy="466100"/>
                </a:xfrm>
                <a:custGeom>
                  <a:rect b="b" l="l" r="r" t="t"/>
                  <a:pathLst>
                    <a:path extrusionOk="0" h="18644" w="9087">
                      <a:moveTo>
                        <a:pt x="380" y="1"/>
                      </a:moveTo>
                      <a:lnTo>
                        <a:pt x="8707" y="1"/>
                      </a:lnTo>
                      <a:cubicBezTo>
                        <a:pt x="8933" y="1"/>
                        <a:pt x="9087" y="191"/>
                        <a:pt x="9087" y="417"/>
                      </a:cubicBezTo>
                      <a:lnTo>
                        <a:pt x="9087" y="10136"/>
                      </a:lnTo>
                      <a:lnTo>
                        <a:pt x="6637" y="12848"/>
                      </a:lnTo>
                      <a:cubicBezTo>
                        <a:pt x="6637" y="13074"/>
                        <a:pt x="6447" y="13219"/>
                        <a:pt x="6257" y="13219"/>
                      </a:cubicBezTo>
                      <a:lnTo>
                        <a:pt x="5805" y="13219"/>
                      </a:lnTo>
                      <a:lnTo>
                        <a:pt x="5805" y="14349"/>
                      </a:lnTo>
                      <a:cubicBezTo>
                        <a:pt x="5805" y="14539"/>
                        <a:pt x="5697" y="14656"/>
                        <a:pt x="5543" y="14729"/>
                      </a:cubicBezTo>
                      <a:lnTo>
                        <a:pt x="5543" y="15108"/>
                      </a:lnTo>
                      <a:lnTo>
                        <a:pt x="5995" y="15108"/>
                      </a:lnTo>
                      <a:lnTo>
                        <a:pt x="5995" y="15750"/>
                      </a:lnTo>
                      <a:lnTo>
                        <a:pt x="6375" y="15750"/>
                      </a:lnTo>
                      <a:lnTo>
                        <a:pt x="6375" y="16239"/>
                      </a:lnTo>
                      <a:lnTo>
                        <a:pt x="5995" y="16239"/>
                      </a:lnTo>
                      <a:lnTo>
                        <a:pt x="5995" y="17965"/>
                      </a:lnTo>
                      <a:lnTo>
                        <a:pt x="5543" y="17965"/>
                      </a:lnTo>
                      <a:lnTo>
                        <a:pt x="5543" y="18273"/>
                      </a:lnTo>
                      <a:lnTo>
                        <a:pt x="5543" y="18273"/>
                      </a:lnTo>
                      <a:lnTo>
                        <a:pt x="5543" y="18644"/>
                      </a:lnTo>
                      <a:lnTo>
                        <a:pt x="5163" y="18644"/>
                      </a:lnTo>
                      <a:lnTo>
                        <a:pt x="5163" y="18273"/>
                      </a:lnTo>
                      <a:lnTo>
                        <a:pt x="5163" y="18273"/>
                      </a:lnTo>
                      <a:lnTo>
                        <a:pt x="5163" y="17965"/>
                      </a:lnTo>
                      <a:lnTo>
                        <a:pt x="4711" y="17965"/>
                      </a:lnTo>
                      <a:lnTo>
                        <a:pt x="4711" y="16239"/>
                      </a:lnTo>
                      <a:lnTo>
                        <a:pt x="4377" y="16239"/>
                      </a:lnTo>
                      <a:lnTo>
                        <a:pt x="4377" y="15750"/>
                      </a:lnTo>
                      <a:lnTo>
                        <a:pt x="4711" y="15750"/>
                      </a:lnTo>
                      <a:lnTo>
                        <a:pt x="4711" y="15108"/>
                      </a:lnTo>
                      <a:lnTo>
                        <a:pt x="5163" y="15108"/>
                      </a:lnTo>
                      <a:lnTo>
                        <a:pt x="5163" y="14729"/>
                      </a:lnTo>
                      <a:cubicBezTo>
                        <a:pt x="5018" y="14656"/>
                        <a:pt x="4937" y="14539"/>
                        <a:pt x="4937" y="14349"/>
                      </a:cubicBezTo>
                      <a:lnTo>
                        <a:pt x="4937" y="13219"/>
                      </a:lnTo>
                      <a:lnTo>
                        <a:pt x="4223" y="13219"/>
                      </a:lnTo>
                      <a:lnTo>
                        <a:pt x="4223" y="14349"/>
                      </a:lnTo>
                      <a:cubicBezTo>
                        <a:pt x="4223" y="14575"/>
                        <a:pt x="4069" y="14765"/>
                        <a:pt x="3843" y="14765"/>
                      </a:cubicBezTo>
                      <a:lnTo>
                        <a:pt x="3771" y="14765"/>
                      </a:lnTo>
                      <a:cubicBezTo>
                        <a:pt x="3545" y="14765"/>
                        <a:pt x="3355" y="14575"/>
                        <a:pt x="3355" y="14349"/>
                      </a:cubicBezTo>
                      <a:lnTo>
                        <a:pt x="3355" y="13219"/>
                      </a:lnTo>
                      <a:lnTo>
                        <a:pt x="2677" y="13219"/>
                      </a:lnTo>
                      <a:cubicBezTo>
                        <a:pt x="2451" y="13219"/>
                        <a:pt x="2306" y="13074"/>
                        <a:pt x="2306" y="12848"/>
                      </a:cubicBezTo>
                      <a:lnTo>
                        <a:pt x="1" y="10136"/>
                      </a:lnTo>
                      <a:lnTo>
                        <a:pt x="1" y="417"/>
                      </a:lnTo>
                      <a:cubicBezTo>
                        <a:pt x="1" y="191"/>
                        <a:pt x="154" y="1"/>
                        <a:pt x="38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2" name="Google Shape;112;p3"/>
                <p:cNvSpPr/>
                <p:nvPr/>
              </p:nvSpPr>
              <p:spPr>
                <a:xfrm>
                  <a:off x="3976125" y="3170300"/>
                  <a:ext cx="108275" cy="144900"/>
                </a:xfrm>
                <a:custGeom>
                  <a:rect b="b" l="l" r="r" t="t"/>
                  <a:pathLst>
                    <a:path extrusionOk="0" h="5796" w="4331">
                      <a:moveTo>
                        <a:pt x="4331" y="0"/>
                      </a:moveTo>
                      <a:cubicBezTo>
                        <a:pt x="4331" y="226"/>
                        <a:pt x="4141" y="371"/>
                        <a:pt x="3951" y="371"/>
                      </a:cubicBezTo>
                      <a:lnTo>
                        <a:pt x="3499" y="371"/>
                      </a:lnTo>
                      <a:lnTo>
                        <a:pt x="3499" y="1501"/>
                      </a:lnTo>
                      <a:cubicBezTo>
                        <a:pt x="3499" y="1691"/>
                        <a:pt x="3391" y="1808"/>
                        <a:pt x="3237" y="1881"/>
                      </a:cubicBezTo>
                      <a:lnTo>
                        <a:pt x="3237" y="2260"/>
                      </a:lnTo>
                      <a:lnTo>
                        <a:pt x="3689" y="2260"/>
                      </a:lnTo>
                      <a:lnTo>
                        <a:pt x="3689" y="2902"/>
                      </a:lnTo>
                      <a:lnTo>
                        <a:pt x="4069" y="2902"/>
                      </a:lnTo>
                      <a:lnTo>
                        <a:pt x="4069" y="3391"/>
                      </a:lnTo>
                      <a:lnTo>
                        <a:pt x="3689" y="3391"/>
                      </a:lnTo>
                      <a:lnTo>
                        <a:pt x="3689" y="5117"/>
                      </a:lnTo>
                      <a:lnTo>
                        <a:pt x="3237" y="5117"/>
                      </a:lnTo>
                      <a:lnTo>
                        <a:pt x="3237" y="5425"/>
                      </a:lnTo>
                      <a:lnTo>
                        <a:pt x="3237" y="5425"/>
                      </a:lnTo>
                      <a:lnTo>
                        <a:pt x="3237" y="5796"/>
                      </a:lnTo>
                      <a:lnTo>
                        <a:pt x="2857" y="5796"/>
                      </a:lnTo>
                      <a:lnTo>
                        <a:pt x="2857" y="5425"/>
                      </a:lnTo>
                      <a:lnTo>
                        <a:pt x="2857" y="5425"/>
                      </a:lnTo>
                      <a:lnTo>
                        <a:pt x="2857" y="5117"/>
                      </a:lnTo>
                      <a:lnTo>
                        <a:pt x="2405" y="5117"/>
                      </a:lnTo>
                      <a:lnTo>
                        <a:pt x="2405" y="3391"/>
                      </a:lnTo>
                      <a:lnTo>
                        <a:pt x="2071" y="3391"/>
                      </a:lnTo>
                      <a:lnTo>
                        <a:pt x="2071" y="2902"/>
                      </a:lnTo>
                      <a:lnTo>
                        <a:pt x="2405" y="2902"/>
                      </a:lnTo>
                      <a:lnTo>
                        <a:pt x="2405" y="2260"/>
                      </a:lnTo>
                      <a:lnTo>
                        <a:pt x="2857" y="2260"/>
                      </a:lnTo>
                      <a:lnTo>
                        <a:pt x="2857" y="1881"/>
                      </a:lnTo>
                      <a:cubicBezTo>
                        <a:pt x="2712" y="1808"/>
                        <a:pt x="2631" y="1691"/>
                        <a:pt x="2631" y="1501"/>
                      </a:cubicBezTo>
                      <a:lnTo>
                        <a:pt x="2631" y="371"/>
                      </a:lnTo>
                      <a:lnTo>
                        <a:pt x="1917" y="371"/>
                      </a:lnTo>
                      <a:lnTo>
                        <a:pt x="1917" y="1501"/>
                      </a:lnTo>
                      <a:cubicBezTo>
                        <a:pt x="1917" y="1727"/>
                        <a:pt x="1763" y="1917"/>
                        <a:pt x="1537" y="1917"/>
                      </a:cubicBezTo>
                      <a:lnTo>
                        <a:pt x="1465" y="1917"/>
                      </a:lnTo>
                      <a:cubicBezTo>
                        <a:pt x="1239" y="1917"/>
                        <a:pt x="1049" y="1727"/>
                        <a:pt x="1049" y="1501"/>
                      </a:cubicBezTo>
                      <a:lnTo>
                        <a:pt x="1049" y="371"/>
                      </a:lnTo>
                      <a:lnTo>
                        <a:pt x="371" y="371"/>
                      </a:lnTo>
                      <a:cubicBezTo>
                        <a:pt x="145" y="371"/>
                        <a:pt x="0" y="226"/>
                        <a:pt x="0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3" name="Google Shape;113;p3"/>
                <p:cNvSpPr/>
                <p:nvPr/>
              </p:nvSpPr>
              <p:spPr>
                <a:xfrm>
                  <a:off x="3929775" y="2975225"/>
                  <a:ext cx="204575" cy="188550"/>
                </a:xfrm>
                <a:custGeom>
                  <a:rect b="b" l="l" r="r" t="t"/>
                  <a:pathLst>
                    <a:path extrusionOk="0" h="7542" w="8183">
                      <a:moveTo>
                        <a:pt x="8183" y="1"/>
                      </a:moveTo>
                      <a:lnTo>
                        <a:pt x="1" y="1"/>
                      </a:lnTo>
                      <a:lnTo>
                        <a:pt x="1" y="5091"/>
                      </a:lnTo>
                      <a:lnTo>
                        <a:pt x="2189" y="7541"/>
                      </a:lnTo>
                      <a:lnTo>
                        <a:pt x="5651" y="7541"/>
                      </a:lnTo>
                      <a:lnTo>
                        <a:pt x="8183" y="5091"/>
                      </a:lnTo>
                      <a:close/>
                    </a:path>
                  </a:pathLst>
                </a:custGeom>
                <a:solidFill>
                  <a:srgbClr val="4675A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" name="Google Shape;114;p3"/>
                <p:cNvSpPr/>
                <p:nvPr/>
              </p:nvSpPr>
              <p:spPr>
                <a:xfrm>
                  <a:off x="3929775" y="3055250"/>
                  <a:ext cx="204575" cy="69875"/>
                </a:xfrm>
                <a:custGeom>
                  <a:rect b="b" l="l" r="r" t="t"/>
                  <a:pathLst>
                    <a:path extrusionOk="0" h="2795" w="8183">
                      <a:moveTo>
                        <a:pt x="796" y="2794"/>
                      </a:moveTo>
                      <a:lnTo>
                        <a:pt x="7279" y="2794"/>
                      </a:lnTo>
                      <a:lnTo>
                        <a:pt x="8183" y="1890"/>
                      </a:lnTo>
                      <a:lnTo>
                        <a:pt x="8183" y="0"/>
                      </a:lnTo>
                      <a:lnTo>
                        <a:pt x="1" y="0"/>
                      </a:lnTo>
                      <a:lnTo>
                        <a:pt x="1" y="1890"/>
                      </a:lnTo>
                      <a:close/>
                    </a:path>
                  </a:pathLst>
                </a:custGeom>
                <a:solidFill>
                  <a:srgbClr val="6D97D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" name="Google Shape;115;p3"/>
                <p:cNvSpPr/>
                <p:nvPr/>
              </p:nvSpPr>
              <p:spPr>
                <a:xfrm>
                  <a:off x="3929775" y="2998750"/>
                  <a:ext cx="204575" cy="56525"/>
                </a:xfrm>
                <a:custGeom>
                  <a:rect b="b" l="l" r="r" t="t"/>
                  <a:pathLst>
                    <a:path extrusionOk="0" h="2261" w="8183">
                      <a:moveTo>
                        <a:pt x="1" y="0"/>
                      </a:moveTo>
                      <a:lnTo>
                        <a:pt x="1" y="2260"/>
                      </a:lnTo>
                      <a:lnTo>
                        <a:pt x="8183" y="2260"/>
                      </a:lnTo>
                      <a:lnTo>
                        <a:pt x="8183" y="0"/>
                      </a:lnTo>
                      <a:close/>
                    </a:path>
                  </a:pathLst>
                </a:custGeom>
                <a:solidFill>
                  <a:srgbClr val="F56E7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" name="Google Shape;116;p3"/>
                <p:cNvSpPr/>
                <p:nvPr/>
              </p:nvSpPr>
              <p:spPr>
                <a:xfrm>
                  <a:off x="4083475" y="3004400"/>
                  <a:ext cx="53600" cy="4750"/>
                </a:xfrm>
                <a:custGeom>
                  <a:rect b="b" l="l" r="r" t="t"/>
                  <a:pathLst>
                    <a:path extrusionOk="0" h="190" w="2144">
                      <a:moveTo>
                        <a:pt x="1" y="190"/>
                      </a:moveTo>
                      <a:lnTo>
                        <a:pt x="2143" y="190"/>
                      </a:lnTo>
                      <a:lnTo>
                        <a:pt x="214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" name="Google Shape;117;p3"/>
                <p:cNvSpPr/>
                <p:nvPr/>
              </p:nvSpPr>
              <p:spPr>
                <a:xfrm>
                  <a:off x="4083475" y="3043950"/>
                  <a:ext cx="53600" cy="4775"/>
                </a:xfrm>
                <a:custGeom>
                  <a:rect b="b" l="l" r="r" t="t"/>
                  <a:pathLst>
                    <a:path extrusionOk="0" h="191" w="2144">
                      <a:moveTo>
                        <a:pt x="1" y="190"/>
                      </a:moveTo>
                      <a:lnTo>
                        <a:pt x="2143" y="190"/>
                      </a:lnTo>
                      <a:lnTo>
                        <a:pt x="214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" name="Google Shape;118;p3"/>
                <p:cNvSpPr/>
                <p:nvPr/>
              </p:nvSpPr>
              <p:spPr>
                <a:xfrm>
                  <a:off x="4083475" y="3079875"/>
                  <a:ext cx="53600" cy="4775"/>
                </a:xfrm>
                <a:custGeom>
                  <a:rect b="b" l="l" r="r" t="t"/>
                  <a:pathLst>
                    <a:path extrusionOk="0" h="191" w="2144">
                      <a:moveTo>
                        <a:pt x="1" y="191"/>
                      </a:moveTo>
                      <a:lnTo>
                        <a:pt x="2143" y="191"/>
                      </a:lnTo>
                      <a:lnTo>
                        <a:pt x="2143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" name="Google Shape;119;p3"/>
                <p:cNvSpPr/>
                <p:nvPr/>
              </p:nvSpPr>
              <p:spPr>
                <a:xfrm>
                  <a:off x="3929775" y="2883925"/>
                  <a:ext cx="204575" cy="114850"/>
                </a:xfrm>
                <a:custGeom>
                  <a:rect b="b" l="l" r="r" t="t"/>
                  <a:pathLst>
                    <a:path extrusionOk="0" h="4594" w="8183">
                      <a:moveTo>
                        <a:pt x="8183" y="4593"/>
                      </a:moveTo>
                      <a:lnTo>
                        <a:pt x="1" y="4593"/>
                      </a:lnTo>
                      <a:lnTo>
                        <a:pt x="1" y="0"/>
                      </a:lnTo>
                      <a:lnTo>
                        <a:pt x="8183" y="0"/>
                      </a:lnTo>
                      <a:close/>
                    </a:path>
                  </a:pathLst>
                </a:custGeom>
                <a:solidFill>
                  <a:srgbClr val="B7D9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" name="Google Shape;120;p3"/>
                <p:cNvSpPr/>
                <p:nvPr/>
              </p:nvSpPr>
              <p:spPr>
                <a:xfrm>
                  <a:off x="4083475" y="2963925"/>
                  <a:ext cx="53600" cy="4775"/>
                </a:xfrm>
                <a:custGeom>
                  <a:rect b="b" l="l" r="r" t="t"/>
                  <a:pathLst>
                    <a:path extrusionOk="0" h="191" w="2144">
                      <a:moveTo>
                        <a:pt x="1" y="191"/>
                      </a:moveTo>
                      <a:lnTo>
                        <a:pt x="2143" y="191"/>
                      </a:lnTo>
                      <a:lnTo>
                        <a:pt x="2143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" name="Google Shape;121;p3"/>
                <p:cNvSpPr/>
                <p:nvPr/>
              </p:nvSpPr>
              <p:spPr>
                <a:xfrm>
                  <a:off x="4083475" y="2923475"/>
                  <a:ext cx="53600" cy="4775"/>
                </a:xfrm>
                <a:custGeom>
                  <a:rect b="b" l="l" r="r" t="t"/>
                  <a:pathLst>
                    <a:path extrusionOk="0" h="191" w="2144">
                      <a:moveTo>
                        <a:pt x="1" y="190"/>
                      </a:moveTo>
                      <a:lnTo>
                        <a:pt x="2143" y="190"/>
                      </a:lnTo>
                      <a:lnTo>
                        <a:pt x="214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122" name="Google Shape;122;p3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grpSp>
          <p:nvGrpSpPr>
            <p:cNvPr id="123" name="Google Shape;123;p3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124" name="Google Shape;124;p3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25" name="Google Shape;125;p3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126" name="Google Shape;126;p3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" name="Google Shape;127;p3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" name="Google Shape;128;p3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9" name="Google Shape;129;p3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0" name="Google Shape;130;p3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1" name="Google Shape;131;p3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2" name="Google Shape;132;p3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3" name="Google Shape;133;p3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34" name="Google Shape;134;p3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36" name="Google Shape;136;p3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137" name="Google Shape;137;p3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8" name="Google Shape;138;p3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" name="Google Shape;139;p3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" name="Google Shape;140;p3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" name="Google Shape;141;p3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" name="Google Shape;142;p3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" name="Google Shape;143;p3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4" name="Google Shape;144;p3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45" name="Google Shape;145;p3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6" name="Google Shape;146;p3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8" name="Google Shape;148;p3"/>
          <p:cNvSpPr txBox="1"/>
          <p:nvPr>
            <p:ph hasCustomPrompt="1" type="title"/>
          </p:nvPr>
        </p:nvSpPr>
        <p:spPr>
          <a:xfrm flipH="1">
            <a:off x="3949748" y="690745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None/>
              <a:defRPr sz="6000">
                <a:solidFill>
                  <a:srgbClr val="FF787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49" name="Google Shape;149;p3"/>
          <p:cNvSpPr txBox="1"/>
          <p:nvPr>
            <p:ph hasCustomPrompt="1" idx="2" type="title"/>
          </p:nvPr>
        </p:nvSpPr>
        <p:spPr>
          <a:xfrm flipH="1">
            <a:off x="6244989" y="690745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None/>
              <a:defRPr sz="6000">
                <a:solidFill>
                  <a:srgbClr val="FF787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0" name="Google Shape;150;p3"/>
          <p:cNvSpPr txBox="1"/>
          <p:nvPr>
            <p:ph hasCustomPrompt="1" idx="3" type="title"/>
          </p:nvPr>
        </p:nvSpPr>
        <p:spPr>
          <a:xfrm flipH="1">
            <a:off x="6244989" y="1988794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None/>
              <a:defRPr sz="6000">
                <a:solidFill>
                  <a:srgbClr val="FF787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1" name="Google Shape;151;p3"/>
          <p:cNvSpPr txBox="1"/>
          <p:nvPr>
            <p:ph hasCustomPrompt="1" idx="4" type="title"/>
          </p:nvPr>
        </p:nvSpPr>
        <p:spPr>
          <a:xfrm flipH="1">
            <a:off x="3945732" y="1988795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None/>
              <a:defRPr sz="6000">
                <a:solidFill>
                  <a:srgbClr val="FF787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2" name="Google Shape;152;p3"/>
          <p:cNvSpPr txBox="1"/>
          <p:nvPr>
            <p:ph hasCustomPrompt="1" idx="5" type="title"/>
          </p:nvPr>
        </p:nvSpPr>
        <p:spPr>
          <a:xfrm flipH="1">
            <a:off x="3959137" y="3355518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None/>
              <a:defRPr sz="6000">
                <a:solidFill>
                  <a:srgbClr val="FF787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87F"/>
              </a:buClr>
              <a:buSzPts val="6000"/>
              <a:buFont typeface="Fira Sans Extra Condensed Medium"/>
              <a:buNone/>
              <a:defRPr sz="6000">
                <a:solidFill>
                  <a:srgbClr val="FF787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3" name="Google Shape;153;p3"/>
          <p:cNvSpPr txBox="1"/>
          <p:nvPr>
            <p:ph idx="1" type="subTitle"/>
          </p:nvPr>
        </p:nvSpPr>
        <p:spPr>
          <a:xfrm>
            <a:off x="4001850" y="1230300"/>
            <a:ext cx="2748300" cy="34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/>
        </p:txBody>
      </p:sp>
      <p:sp>
        <p:nvSpPr>
          <p:cNvPr id="154" name="Google Shape;154;p3"/>
          <p:cNvSpPr txBox="1"/>
          <p:nvPr>
            <p:ph idx="6" type="subTitle"/>
          </p:nvPr>
        </p:nvSpPr>
        <p:spPr>
          <a:xfrm>
            <a:off x="4001850" y="1540375"/>
            <a:ext cx="2067600" cy="34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/>
        </p:txBody>
      </p:sp>
      <p:sp>
        <p:nvSpPr>
          <p:cNvPr id="155" name="Google Shape;155;p3"/>
          <p:cNvSpPr txBox="1"/>
          <p:nvPr>
            <p:ph idx="7" type="subTitle"/>
          </p:nvPr>
        </p:nvSpPr>
        <p:spPr>
          <a:xfrm>
            <a:off x="6295276" y="1228950"/>
            <a:ext cx="2742300" cy="34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/>
        </p:txBody>
      </p:sp>
      <p:sp>
        <p:nvSpPr>
          <p:cNvPr id="156" name="Google Shape;156;p3"/>
          <p:cNvSpPr txBox="1"/>
          <p:nvPr>
            <p:ph idx="8" type="subTitle"/>
          </p:nvPr>
        </p:nvSpPr>
        <p:spPr>
          <a:xfrm>
            <a:off x="6293913" y="1538431"/>
            <a:ext cx="2067600" cy="34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/>
        </p:txBody>
      </p:sp>
      <p:sp>
        <p:nvSpPr>
          <p:cNvPr id="157" name="Google Shape;157;p3"/>
          <p:cNvSpPr txBox="1"/>
          <p:nvPr>
            <p:ph idx="9" type="subTitle"/>
          </p:nvPr>
        </p:nvSpPr>
        <p:spPr>
          <a:xfrm>
            <a:off x="3997225" y="2541800"/>
            <a:ext cx="2748300" cy="34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/>
        </p:txBody>
      </p:sp>
      <p:sp>
        <p:nvSpPr>
          <p:cNvPr id="158" name="Google Shape;158;p3"/>
          <p:cNvSpPr txBox="1"/>
          <p:nvPr>
            <p:ph idx="13" type="subTitle"/>
          </p:nvPr>
        </p:nvSpPr>
        <p:spPr>
          <a:xfrm>
            <a:off x="3997215" y="2851865"/>
            <a:ext cx="2067600" cy="34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/>
        </p:txBody>
      </p:sp>
      <p:sp>
        <p:nvSpPr>
          <p:cNvPr id="159" name="Google Shape;159;p3"/>
          <p:cNvSpPr txBox="1"/>
          <p:nvPr>
            <p:ph idx="14" type="subTitle"/>
          </p:nvPr>
        </p:nvSpPr>
        <p:spPr>
          <a:xfrm>
            <a:off x="6289273" y="2540449"/>
            <a:ext cx="2742300" cy="34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/>
        </p:txBody>
      </p:sp>
      <p:sp>
        <p:nvSpPr>
          <p:cNvPr id="160" name="Google Shape;160;p3"/>
          <p:cNvSpPr txBox="1"/>
          <p:nvPr>
            <p:ph idx="15" type="subTitle"/>
          </p:nvPr>
        </p:nvSpPr>
        <p:spPr>
          <a:xfrm>
            <a:off x="6289278" y="2849921"/>
            <a:ext cx="2067600" cy="34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/>
        </p:txBody>
      </p:sp>
      <p:sp>
        <p:nvSpPr>
          <p:cNvPr id="161" name="Google Shape;161;p3"/>
          <p:cNvSpPr txBox="1"/>
          <p:nvPr>
            <p:ph idx="16" type="subTitle"/>
          </p:nvPr>
        </p:nvSpPr>
        <p:spPr>
          <a:xfrm>
            <a:off x="3997387" y="3894977"/>
            <a:ext cx="2748300" cy="34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/>
        </p:txBody>
      </p:sp>
      <p:sp>
        <p:nvSpPr>
          <p:cNvPr id="162" name="Google Shape;162;p3"/>
          <p:cNvSpPr txBox="1"/>
          <p:nvPr>
            <p:ph idx="17" type="subTitle"/>
          </p:nvPr>
        </p:nvSpPr>
        <p:spPr>
          <a:xfrm>
            <a:off x="3997349" y="4204456"/>
            <a:ext cx="2067600" cy="34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/>
        </p:txBody>
      </p:sp>
      <p:sp>
        <p:nvSpPr>
          <p:cNvPr id="163" name="Google Shape;163;p3"/>
          <p:cNvSpPr txBox="1"/>
          <p:nvPr>
            <p:ph idx="18"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164" name="Google Shape;164;p3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65" name="Google Shape;165;p3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166" name="Google Shape;166;p3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SUBTITLE + TEXT 1">
  <p:cSld name="CUSTOM_13">
    <p:bg>
      <p:bgPr>
        <a:solidFill>
          <a:srgbClr val="CFD9E0"/>
        </a:solidFill>
      </p:bgPr>
    </p:bg>
    <p:spTree>
      <p:nvGrpSpPr>
        <p:cNvPr id="167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" name="Google Shape;168;p4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grpSp>
          <p:nvGrpSpPr>
            <p:cNvPr id="169" name="Google Shape;169;p4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170" name="Google Shape;170;p4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71" name="Google Shape;171;p4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172" name="Google Shape;172;p4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3" name="Google Shape;173;p4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4" name="Google Shape;174;p4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5" name="Google Shape;175;p4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6" name="Google Shape;176;p4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7" name="Google Shape;177;p4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8" name="Google Shape;178;p4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9" name="Google Shape;179;p4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80" name="Google Shape;180;p4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" name="Google Shape;181;p4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82" name="Google Shape;182;p4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183" name="Google Shape;183;p4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4" name="Google Shape;184;p4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5" name="Google Shape;185;p4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" name="Google Shape;186;p4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" name="Google Shape;187;p4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8" name="Google Shape;188;p4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9" name="Google Shape;189;p4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0" name="Google Shape;190;p4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91" name="Google Shape;191;p4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2" name="Google Shape;192;p4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4" name="Google Shape;194;p4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195" name="Google Shape;195;p4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96" name="Google Shape;196;p4"/>
          <p:cNvGrpSpPr/>
          <p:nvPr/>
        </p:nvGrpSpPr>
        <p:grpSpPr>
          <a:xfrm flipH="1">
            <a:off x="639375" y="856914"/>
            <a:ext cx="7089883" cy="3892943"/>
            <a:chOff x="3790550" y="1081875"/>
            <a:chExt cx="2571873" cy="1412175"/>
          </a:xfrm>
        </p:grpSpPr>
        <p:sp>
          <p:nvSpPr>
            <p:cNvPr id="197" name="Google Shape;197;p4"/>
            <p:cNvSpPr/>
            <p:nvPr/>
          </p:nvSpPr>
          <p:spPr>
            <a:xfrm>
              <a:off x="4656900" y="1434650"/>
              <a:ext cx="107425" cy="110100"/>
            </a:xfrm>
            <a:custGeom>
              <a:rect b="b" l="l" r="r" t="t"/>
              <a:pathLst>
                <a:path extrusionOk="0" h="4404" w="4297">
                  <a:moveTo>
                    <a:pt x="2641" y="0"/>
                  </a:moveTo>
                  <a:cubicBezTo>
                    <a:pt x="2641" y="37"/>
                    <a:pt x="2604" y="37"/>
                    <a:pt x="2604" y="37"/>
                  </a:cubicBezTo>
                  <a:cubicBezTo>
                    <a:pt x="2415" y="227"/>
                    <a:pt x="2297" y="489"/>
                    <a:pt x="2152" y="715"/>
                  </a:cubicBezTo>
                  <a:cubicBezTo>
                    <a:pt x="1999" y="977"/>
                    <a:pt x="1881" y="1275"/>
                    <a:pt x="1737" y="1583"/>
                  </a:cubicBezTo>
                  <a:cubicBezTo>
                    <a:pt x="1773" y="1203"/>
                    <a:pt x="1773" y="823"/>
                    <a:pt x="1700" y="453"/>
                  </a:cubicBezTo>
                  <a:cubicBezTo>
                    <a:pt x="1666" y="362"/>
                    <a:pt x="1636" y="165"/>
                    <a:pt x="1575" y="165"/>
                  </a:cubicBezTo>
                  <a:cubicBezTo>
                    <a:pt x="1557" y="165"/>
                    <a:pt x="1536" y="183"/>
                    <a:pt x="1511" y="227"/>
                  </a:cubicBezTo>
                  <a:cubicBezTo>
                    <a:pt x="1429" y="335"/>
                    <a:pt x="1429" y="453"/>
                    <a:pt x="1429" y="561"/>
                  </a:cubicBezTo>
                  <a:cubicBezTo>
                    <a:pt x="1393" y="1085"/>
                    <a:pt x="1284" y="1619"/>
                    <a:pt x="1022" y="2107"/>
                  </a:cubicBezTo>
                  <a:cubicBezTo>
                    <a:pt x="751" y="2595"/>
                    <a:pt x="380" y="3047"/>
                    <a:pt x="1" y="3463"/>
                  </a:cubicBezTo>
                  <a:lnTo>
                    <a:pt x="2261" y="4403"/>
                  </a:lnTo>
                  <a:cubicBezTo>
                    <a:pt x="2641" y="3273"/>
                    <a:pt x="3617" y="2559"/>
                    <a:pt x="4187" y="1583"/>
                  </a:cubicBezTo>
                  <a:cubicBezTo>
                    <a:pt x="4296" y="1387"/>
                    <a:pt x="4274" y="1319"/>
                    <a:pt x="4195" y="1319"/>
                  </a:cubicBezTo>
                  <a:cubicBezTo>
                    <a:pt x="4058" y="1319"/>
                    <a:pt x="3751" y="1521"/>
                    <a:pt x="3653" y="1619"/>
                  </a:cubicBezTo>
                  <a:cubicBezTo>
                    <a:pt x="3427" y="1845"/>
                    <a:pt x="3201" y="2143"/>
                    <a:pt x="2975" y="2369"/>
                  </a:cubicBezTo>
                  <a:cubicBezTo>
                    <a:pt x="3237" y="2035"/>
                    <a:pt x="3509" y="1691"/>
                    <a:pt x="3735" y="1275"/>
                  </a:cubicBezTo>
                  <a:cubicBezTo>
                    <a:pt x="3807" y="1131"/>
                    <a:pt x="3997" y="905"/>
                    <a:pt x="3997" y="715"/>
                  </a:cubicBezTo>
                  <a:cubicBezTo>
                    <a:pt x="4011" y="613"/>
                    <a:pt x="3974" y="578"/>
                    <a:pt x="3920" y="578"/>
                  </a:cubicBezTo>
                  <a:cubicBezTo>
                    <a:pt x="3834" y="578"/>
                    <a:pt x="3703" y="665"/>
                    <a:pt x="3653" y="715"/>
                  </a:cubicBezTo>
                  <a:cubicBezTo>
                    <a:pt x="3283" y="1085"/>
                    <a:pt x="2939" y="1501"/>
                    <a:pt x="2641" y="1953"/>
                  </a:cubicBezTo>
                  <a:cubicBezTo>
                    <a:pt x="2903" y="1429"/>
                    <a:pt x="3201" y="905"/>
                    <a:pt x="3463" y="371"/>
                  </a:cubicBezTo>
                  <a:cubicBezTo>
                    <a:pt x="3534" y="276"/>
                    <a:pt x="3543" y="175"/>
                    <a:pt x="3442" y="175"/>
                  </a:cubicBezTo>
                  <a:cubicBezTo>
                    <a:pt x="3427" y="175"/>
                    <a:pt x="3410" y="177"/>
                    <a:pt x="3391" y="181"/>
                  </a:cubicBezTo>
                  <a:cubicBezTo>
                    <a:pt x="3283" y="227"/>
                    <a:pt x="3201" y="299"/>
                    <a:pt x="3129" y="335"/>
                  </a:cubicBezTo>
                  <a:cubicBezTo>
                    <a:pt x="3011" y="489"/>
                    <a:pt x="2867" y="633"/>
                    <a:pt x="2785" y="787"/>
                  </a:cubicBezTo>
                  <a:cubicBezTo>
                    <a:pt x="2677" y="941"/>
                    <a:pt x="2559" y="1085"/>
                    <a:pt x="2487" y="1239"/>
                  </a:cubicBezTo>
                  <a:cubicBezTo>
                    <a:pt x="2451" y="1311"/>
                    <a:pt x="2415" y="1393"/>
                    <a:pt x="2378" y="1501"/>
                  </a:cubicBezTo>
                  <a:cubicBezTo>
                    <a:pt x="2341" y="1532"/>
                    <a:pt x="2284" y="1619"/>
                    <a:pt x="2266" y="1689"/>
                  </a:cubicBezTo>
                  <a:lnTo>
                    <a:pt x="2266" y="1689"/>
                  </a:lnTo>
                  <a:cubicBezTo>
                    <a:pt x="2310" y="1404"/>
                    <a:pt x="2455" y="1118"/>
                    <a:pt x="2559" y="823"/>
                  </a:cubicBezTo>
                  <a:cubicBezTo>
                    <a:pt x="2604" y="715"/>
                    <a:pt x="2677" y="561"/>
                    <a:pt x="2713" y="407"/>
                  </a:cubicBezTo>
                  <a:cubicBezTo>
                    <a:pt x="2713" y="335"/>
                    <a:pt x="2785" y="73"/>
                    <a:pt x="2713" y="37"/>
                  </a:cubicBezTo>
                  <a:cubicBezTo>
                    <a:pt x="2713" y="0"/>
                    <a:pt x="2677" y="0"/>
                    <a:pt x="2641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3840500" y="2368800"/>
              <a:ext cx="969000" cy="125250"/>
            </a:xfrm>
            <a:custGeom>
              <a:rect b="b" l="l" r="r" t="t"/>
              <a:pathLst>
                <a:path extrusionOk="0" h="5010" w="38760">
                  <a:moveTo>
                    <a:pt x="27530" y="1"/>
                  </a:moveTo>
                  <a:cubicBezTo>
                    <a:pt x="23688" y="1"/>
                    <a:pt x="20298" y="381"/>
                    <a:pt x="18309" y="977"/>
                  </a:cubicBezTo>
                  <a:cubicBezTo>
                    <a:pt x="16609" y="715"/>
                    <a:pt x="14575" y="525"/>
                    <a:pt x="12351" y="489"/>
                  </a:cubicBezTo>
                  <a:lnTo>
                    <a:pt x="12351" y="977"/>
                  </a:lnTo>
                  <a:lnTo>
                    <a:pt x="10126" y="977"/>
                  </a:lnTo>
                  <a:lnTo>
                    <a:pt x="10126" y="489"/>
                  </a:lnTo>
                  <a:cubicBezTo>
                    <a:pt x="8436" y="525"/>
                    <a:pt x="6890" y="643"/>
                    <a:pt x="5497" y="787"/>
                  </a:cubicBezTo>
                  <a:lnTo>
                    <a:pt x="5497" y="977"/>
                  </a:lnTo>
                  <a:lnTo>
                    <a:pt x="4331" y="977"/>
                  </a:lnTo>
                  <a:cubicBezTo>
                    <a:pt x="1691" y="1393"/>
                    <a:pt x="1" y="2035"/>
                    <a:pt x="1" y="2749"/>
                  </a:cubicBezTo>
                  <a:cubicBezTo>
                    <a:pt x="1" y="3997"/>
                    <a:pt x="5045" y="5010"/>
                    <a:pt x="11257" y="5010"/>
                  </a:cubicBezTo>
                  <a:cubicBezTo>
                    <a:pt x="15099" y="5010"/>
                    <a:pt x="18489" y="4630"/>
                    <a:pt x="20487" y="4033"/>
                  </a:cubicBezTo>
                  <a:cubicBezTo>
                    <a:pt x="22449" y="4332"/>
                    <a:pt x="24899" y="4521"/>
                    <a:pt x="27530" y="4521"/>
                  </a:cubicBezTo>
                  <a:cubicBezTo>
                    <a:pt x="33751" y="4521"/>
                    <a:pt x="38759" y="3500"/>
                    <a:pt x="38759" y="2261"/>
                  </a:cubicBezTo>
                  <a:cubicBezTo>
                    <a:pt x="38759" y="1013"/>
                    <a:pt x="33751" y="1"/>
                    <a:pt x="27530" y="1"/>
                  </a:cubicBezTo>
                  <a:close/>
                </a:path>
              </a:pathLst>
            </a:custGeom>
            <a:solidFill>
              <a:srgbClr val="8CACB9">
                <a:alpha val="913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4692619" y="1205393"/>
              <a:ext cx="1669804" cy="1043341"/>
            </a:xfrm>
            <a:custGeom>
              <a:rect b="b" l="l" r="r" t="t"/>
              <a:pathLst>
                <a:path extrusionOk="0" h="10474" w="16763">
                  <a:moveTo>
                    <a:pt x="8625" y="1"/>
                  </a:moveTo>
                  <a:cubicBezTo>
                    <a:pt x="6980" y="1"/>
                    <a:pt x="5321" y="98"/>
                    <a:pt x="3689" y="217"/>
                  </a:cubicBezTo>
                  <a:cubicBezTo>
                    <a:pt x="3427" y="217"/>
                    <a:pt x="3201" y="217"/>
                    <a:pt x="2939" y="290"/>
                  </a:cubicBezTo>
                  <a:cubicBezTo>
                    <a:pt x="1691" y="669"/>
                    <a:pt x="1619" y="2251"/>
                    <a:pt x="1619" y="3382"/>
                  </a:cubicBezTo>
                  <a:cubicBezTo>
                    <a:pt x="1619" y="4512"/>
                    <a:pt x="1619" y="6275"/>
                    <a:pt x="1655" y="7405"/>
                  </a:cubicBezTo>
                  <a:cubicBezTo>
                    <a:pt x="1086" y="7821"/>
                    <a:pt x="525" y="8273"/>
                    <a:pt x="1" y="8761"/>
                  </a:cubicBezTo>
                  <a:cubicBezTo>
                    <a:pt x="597" y="8761"/>
                    <a:pt x="1203" y="8761"/>
                    <a:pt x="1809" y="8689"/>
                  </a:cubicBezTo>
                  <a:cubicBezTo>
                    <a:pt x="1990" y="9746"/>
                    <a:pt x="2559" y="10198"/>
                    <a:pt x="3726" y="10307"/>
                  </a:cubicBezTo>
                  <a:cubicBezTo>
                    <a:pt x="5117" y="10428"/>
                    <a:pt x="6527" y="10474"/>
                    <a:pt x="7941" y="10474"/>
                  </a:cubicBezTo>
                  <a:cubicBezTo>
                    <a:pt x="9173" y="10474"/>
                    <a:pt x="10407" y="10439"/>
                    <a:pt x="11637" y="10388"/>
                  </a:cubicBezTo>
                  <a:cubicBezTo>
                    <a:pt x="11708" y="10384"/>
                    <a:pt x="11803" y="10383"/>
                    <a:pt x="11917" y="10383"/>
                  </a:cubicBezTo>
                  <a:cubicBezTo>
                    <a:pt x="12134" y="10383"/>
                    <a:pt x="12419" y="10388"/>
                    <a:pt x="12742" y="10388"/>
                  </a:cubicBezTo>
                  <a:cubicBezTo>
                    <a:pt x="14220" y="10388"/>
                    <a:pt x="16485" y="10291"/>
                    <a:pt x="16573" y="9213"/>
                  </a:cubicBezTo>
                  <a:cubicBezTo>
                    <a:pt x="16727" y="7369"/>
                    <a:pt x="16763" y="4919"/>
                    <a:pt x="16727" y="3074"/>
                  </a:cubicBezTo>
                  <a:cubicBezTo>
                    <a:pt x="16681" y="2170"/>
                    <a:pt x="16645" y="624"/>
                    <a:pt x="15633" y="326"/>
                  </a:cubicBezTo>
                  <a:cubicBezTo>
                    <a:pt x="14955" y="136"/>
                    <a:pt x="14195" y="217"/>
                    <a:pt x="13517" y="136"/>
                  </a:cubicBezTo>
                  <a:cubicBezTo>
                    <a:pt x="12351" y="64"/>
                    <a:pt x="11184" y="100"/>
                    <a:pt x="10054" y="27"/>
                  </a:cubicBezTo>
                  <a:cubicBezTo>
                    <a:pt x="9580" y="9"/>
                    <a:pt x="9103" y="1"/>
                    <a:pt x="8625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3845025" y="1087325"/>
              <a:ext cx="128175" cy="119900"/>
            </a:xfrm>
            <a:custGeom>
              <a:rect b="b" l="l" r="r" t="t"/>
              <a:pathLst>
                <a:path extrusionOk="0" h="4796" w="5127">
                  <a:moveTo>
                    <a:pt x="2338" y="1"/>
                  </a:moveTo>
                  <a:cubicBezTo>
                    <a:pt x="2137" y="1"/>
                    <a:pt x="1935" y="21"/>
                    <a:pt x="1736" y="61"/>
                  </a:cubicBezTo>
                  <a:cubicBezTo>
                    <a:pt x="796" y="287"/>
                    <a:pt x="0" y="1345"/>
                    <a:pt x="0" y="2285"/>
                  </a:cubicBezTo>
                  <a:cubicBezTo>
                    <a:pt x="0" y="3270"/>
                    <a:pt x="308" y="4247"/>
                    <a:pt x="1284" y="4626"/>
                  </a:cubicBezTo>
                  <a:cubicBezTo>
                    <a:pt x="1605" y="4739"/>
                    <a:pt x="1962" y="4796"/>
                    <a:pt x="2319" y="4796"/>
                  </a:cubicBezTo>
                  <a:cubicBezTo>
                    <a:pt x="2677" y="4796"/>
                    <a:pt x="3034" y="4739"/>
                    <a:pt x="3355" y="4626"/>
                  </a:cubicBezTo>
                  <a:lnTo>
                    <a:pt x="4638" y="3415"/>
                  </a:lnTo>
                  <a:cubicBezTo>
                    <a:pt x="5127" y="2592"/>
                    <a:pt x="4937" y="1462"/>
                    <a:pt x="4259" y="784"/>
                  </a:cubicBezTo>
                  <a:cubicBezTo>
                    <a:pt x="3758" y="255"/>
                    <a:pt x="3053" y="1"/>
                    <a:pt x="2338" y="1"/>
                  </a:cubicBezTo>
                  <a:close/>
                </a:path>
              </a:pathLst>
            </a:custGeom>
            <a:solidFill>
              <a:srgbClr val="EBAF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3960975" y="1099450"/>
              <a:ext cx="26475" cy="74175"/>
            </a:xfrm>
            <a:custGeom>
              <a:rect b="b" l="l" r="r" t="t"/>
              <a:pathLst>
                <a:path extrusionOk="0" h="2967" w="1059">
                  <a:moveTo>
                    <a:pt x="752" y="1"/>
                  </a:moveTo>
                  <a:cubicBezTo>
                    <a:pt x="715" y="1"/>
                    <a:pt x="678" y="10"/>
                    <a:pt x="642" y="28"/>
                  </a:cubicBezTo>
                  <a:cubicBezTo>
                    <a:pt x="525" y="109"/>
                    <a:pt x="489" y="218"/>
                    <a:pt x="416" y="299"/>
                  </a:cubicBezTo>
                  <a:cubicBezTo>
                    <a:pt x="380" y="408"/>
                    <a:pt x="299" y="480"/>
                    <a:pt x="263" y="561"/>
                  </a:cubicBezTo>
                  <a:cubicBezTo>
                    <a:pt x="190" y="751"/>
                    <a:pt x="154" y="932"/>
                    <a:pt x="109" y="1122"/>
                  </a:cubicBezTo>
                  <a:cubicBezTo>
                    <a:pt x="37" y="1465"/>
                    <a:pt x="0" y="1800"/>
                    <a:pt x="0" y="2107"/>
                  </a:cubicBezTo>
                  <a:cubicBezTo>
                    <a:pt x="0" y="2632"/>
                    <a:pt x="73" y="2966"/>
                    <a:pt x="109" y="2966"/>
                  </a:cubicBezTo>
                  <a:cubicBezTo>
                    <a:pt x="109" y="2966"/>
                    <a:pt x="73" y="2632"/>
                    <a:pt x="109" y="2107"/>
                  </a:cubicBezTo>
                  <a:cubicBezTo>
                    <a:pt x="109" y="1836"/>
                    <a:pt x="154" y="1501"/>
                    <a:pt x="263" y="1158"/>
                  </a:cubicBezTo>
                  <a:cubicBezTo>
                    <a:pt x="299" y="1013"/>
                    <a:pt x="335" y="823"/>
                    <a:pt x="416" y="634"/>
                  </a:cubicBezTo>
                  <a:cubicBezTo>
                    <a:pt x="452" y="561"/>
                    <a:pt x="525" y="480"/>
                    <a:pt x="561" y="371"/>
                  </a:cubicBezTo>
                  <a:cubicBezTo>
                    <a:pt x="606" y="299"/>
                    <a:pt x="678" y="218"/>
                    <a:pt x="715" y="182"/>
                  </a:cubicBezTo>
                  <a:cubicBezTo>
                    <a:pt x="734" y="172"/>
                    <a:pt x="751" y="167"/>
                    <a:pt x="767" y="167"/>
                  </a:cubicBezTo>
                  <a:cubicBezTo>
                    <a:pt x="811" y="167"/>
                    <a:pt x="842" y="201"/>
                    <a:pt x="868" y="254"/>
                  </a:cubicBezTo>
                  <a:cubicBezTo>
                    <a:pt x="904" y="335"/>
                    <a:pt x="904" y="408"/>
                    <a:pt x="904" y="525"/>
                  </a:cubicBezTo>
                  <a:cubicBezTo>
                    <a:pt x="904" y="597"/>
                    <a:pt x="904" y="670"/>
                    <a:pt x="868" y="787"/>
                  </a:cubicBezTo>
                  <a:cubicBezTo>
                    <a:pt x="832" y="860"/>
                    <a:pt x="832" y="932"/>
                    <a:pt x="787" y="1049"/>
                  </a:cubicBezTo>
                  <a:cubicBezTo>
                    <a:pt x="715" y="1384"/>
                    <a:pt x="606" y="1691"/>
                    <a:pt x="525" y="1954"/>
                  </a:cubicBezTo>
                  <a:cubicBezTo>
                    <a:pt x="335" y="2478"/>
                    <a:pt x="226" y="2785"/>
                    <a:pt x="226" y="2785"/>
                  </a:cubicBezTo>
                  <a:cubicBezTo>
                    <a:pt x="263" y="2785"/>
                    <a:pt x="452" y="2514"/>
                    <a:pt x="642" y="1990"/>
                  </a:cubicBezTo>
                  <a:cubicBezTo>
                    <a:pt x="751" y="1728"/>
                    <a:pt x="868" y="1429"/>
                    <a:pt x="941" y="1086"/>
                  </a:cubicBezTo>
                  <a:cubicBezTo>
                    <a:pt x="977" y="1013"/>
                    <a:pt x="1013" y="896"/>
                    <a:pt x="1013" y="823"/>
                  </a:cubicBezTo>
                  <a:cubicBezTo>
                    <a:pt x="1058" y="706"/>
                    <a:pt x="1058" y="597"/>
                    <a:pt x="1058" y="525"/>
                  </a:cubicBezTo>
                  <a:cubicBezTo>
                    <a:pt x="1058" y="408"/>
                    <a:pt x="1058" y="299"/>
                    <a:pt x="1013" y="182"/>
                  </a:cubicBezTo>
                  <a:cubicBezTo>
                    <a:pt x="977" y="145"/>
                    <a:pt x="941" y="73"/>
                    <a:pt x="868" y="28"/>
                  </a:cubicBezTo>
                  <a:cubicBezTo>
                    <a:pt x="828" y="10"/>
                    <a:pt x="789" y="1"/>
                    <a:pt x="752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3938375" y="1103300"/>
              <a:ext cx="22625" cy="73250"/>
            </a:xfrm>
            <a:custGeom>
              <a:rect b="b" l="l" r="r" t="t"/>
              <a:pathLst>
                <a:path extrusionOk="0" h="2930" w="905">
                  <a:moveTo>
                    <a:pt x="226" y="181"/>
                  </a:moveTo>
                  <a:cubicBezTo>
                    <a:pt x="226" y="181"/>
                    <a:pt x="262" y="217"/>
                    <a:pt x="299" y="254"/>
                  </a:cubicBezTo>
                  <a:cubicBezTo>
                    <a:pt x="299" y="290"/>
                    <a:pt x="335" y="326"/>
                    <a:pt x="380" y="371"/>
                  </a:cubicBezTo>
                  <a:cubicBezTo>
                    <a:pt x="416" y="443"/>
                    <a:pt x="452" y="552"/>
                    <a:pt x="452" y="633"/>
                  </a:cubicBezTo>
                  <a:cubicBezTo>
                    <a:pt x="525" y="823"/>
                    <a:pt x="561" y="968"/>
                    <a:pt x="606" y="1158"/>
                  </a:cubicBezTo>
                  <a:cubicBezTo>
                    <a:pt x="642" y="1501"/>
                    <a:pt x="642" y="1800"/>
                    <a:pt x="678" y="2098"/>
                  </a:cubicBezTo>
                  <a:cubicBezTo>
                    <a:pt x="692" y="2302"/>
                    <a:pt x="718" y="2472"/>
                    <a:pt x="747" y="2604"/>
                  </a:cubicBezTo>
                  <a:lnTo>
                    <a:pt x="747" y="2604"/>
                  </a:lnTo>
                  <a:cubicBezTo>
                    <a:pt x="675" y="2476"/>
                    <a:pt x="585" y="2307"/>
                    <a:pt x="489" y="2098"/>
                  </a:cubicBezTo>
                  <a:cubicBezTo>
                    <a:pt x="380" y="1872"/>
                    <a:pt x="262" y="1574"/>
                    <a:pt x="190" y="1194"/>
                  </a:cubicBezTo>
                  <a:cubicBezTo>
                    <a:pt x="154" y="1049"/>
                    <a:pt x="154" y="859"/>
                    <a:pt x="154" y="669"/>
                  </a:cubicBezTo>
                  <a:lnTo>
                    <a:pt x="154" y="516"/>
                  </a:lnTo>
                  <a:cubicBezTo>
                    <a:pt x="154" y="480"/>
                    <a:pt x="154" y="443"/>
                    <a:pt x="190" y="371"/>
                  </a:cubicBezTo>
                  <a:lnTo>
                    <a:pt x="190" y="254"/>
                  </a:lnTo>
                  <a:cubicBezTo>
                    <a:pt x="226" y="217"/>
                    <a:pt x="226" y="181"/>
                    <a:pt x="226" y="181"/>
                  </a:cubicBezTo>
                  <a:close/>
                  <a:moveTo>
                    <a:pt x="226" y="0"/>
                  </a:moveTo>
                  <a:cubicBezTo>
                    <a:pt x="199" y="0"/>
                    <a:pt x="172" y="9"/>
                    <a:pt x="154" y="28"/>
                  </a:cubicBezTo>
                  <a:cubicBezTo>
                    <a:pt x="73" y="64"/>
                    <a:pt x="73" y="145"/>
                    <a:pt x="36" y="181"/>
                  </a:cubicBezTo>
                  <a:cubicBezTo>
                    <a:pt x="36" y="254"/>
                    <a:pt x="36" y="290"/>
                    <a:pt x="0" y="371"/>
                  </a:cubicBezTo>
                  <a:lnTo>
                    <a:pt x="0" y="516"/>
                  </a:lnTo>
                  <a:lnTo>
                    <a:pt x="0" y="669"/>
                  </a:lnTo>
                  <a:cubicBezTo>
                    <a:pt x="0" y="859"/>
                    <a:pt x="0" y="1049"/>
                    <a:pt x="36" y="1230"/>
                  </a:cubicBezTo>
                  <a:cubicBezTo>
                    <a:pt x="109" y="1610"/>
                    <a:pt x="262" y="1908"/>
                    <a:pt x="380" y="2134"/>
                  </a:cubicBezTo>
                  <a:cubicBezTo>
                    <a:pt x="489" y="2405"/>
                    <a:pt x="642" y="2586"/>
                    <a:pt x="715" y="2704"/>
                  </a:cubicBezTo>
                  <a:cubicBezTo>
                    <a:pt x="747" y="2733"/>
                    <a:pt x="773" y="2761"/>
                    <a:pt x="795" y="2786"/>
                  </a:cubicBezTo>
                  <a:lnTo>
                    <a:pt x="795" y="2786"/>
                  </a:lnTo>
                  <a:cubicBezTo>
                    <a:pt x="825" y="2880"/>
                    <a:pt x="854" y="2930"/>
                    <a:pt x="868" y="2930"/>
                  </a:cubicBezTo>
                  <a:cubicBezTo>
                    <a:pt x="868" y="2930"/>
                    <a:pt x="866" y="2907"/>
                    <a:pt x="862" y="2864"/>
                  </a:cubicBezTo>
                  <a:lnTo>
                    <a:pt x="862" y="2864"/>
                  </a:lnTo>
                  <a:cubicBezTo>
                    <a:pt x="878" y="2883"/>
                    <a:pt x="891" y="2894"/>
                    <a:pt x="904" y="2894"/>
                  </a:cubicBezTo>
                  <a:cubicBezTo>
                    <a:pt x="904" y="2882"/>
                    <a:pt x="886" y="2849"/>
                    <a:pt x="854" y="2793"/>
                  </a:cubicBezTo>
                  <a:lnTo>
                    <a:pt x="854" y="2793"/>
                  </a:lnTo>
                  <a:cubicBezTo>
                    <a:pt x="840" y="2646"/>
                    <a:pt x="815" y="2389"/>
                    <a:pt x="787" y="2062"/>
                  </a:cubicBezTo>
                  <a:cubicBezTo>
                    <a:pt x="787" y="1800"/>
                    <a:pt x="787" y="1501"/>
                    <a:pt x="751" y="1121"/>
                  </a:cubicBezTo>
                  <a:cubicBezTo>
                    <a:pt x="715" y="968"/>
                    <a:pt x="678" y="778"/>
                    <a:pt x="606" y="597"/>
                  </a:cubicBezTo>
                  <a:cubicBezTo>
                    <a:pt x="606" y="480"/>
                    <a:pt x="561" y="407"/>
                    <a:pt x="525" y="290"/>
                  </a:cubicBezTo>
                  <a:cubicBezTo>
                    <a:pt x="489" y="254"/>
                    <a:pt x="452" y="217"/>
                    <a:pt x="452" y="181"/>
                  </a:cubicBezTo>
                  <a:cubicBezTo>
                    <a:pt x="416" y="145"/>
                    <a:pt x="416" y="100"/>
                    <a:pt x="380" y="100"/>
                  </a:cubicBezTo>
                  <a:cubicBezTo>
                    <a:pt x="380" y="64"/>
                    <a:pt x="335" y="28"/>
                    <a:pt x="299" y="28"/>
                  </a:cubicBezTo>
                  <a:cubicBezTo>
                    <a:pt x="281" y="9"/>
                    <a:pt x="253" y="0"/>
                    <a:pt x="226" y="0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899725" y="1136825"/>
              <a:ext cx="230800" cy="142350"/>
            </a:xfrm>
            <a:custGeom>
              <a:rect b="b" l="l" r="r" t="t"/>
              <a:pathLst>
                <a:path extrusionOk="0" h="5694" w="9232">
                  <a:moveTo>
                    <a:pt x="5434" y="0"/>
                  </a:moveTo>
                  <a:cubicBezTo>
                    <a:pt x="4592" y="0"/>
                    <a:pt x="3741" y="128"/>
                    <a:pt x="2975" y="495"/>
                  </a:cubicBezTo>
                  <a:cubicBezTo>
                    <a:pt x="2604" y="648"/>
                    <a:pt x="2261" y="911"/>
                    <a:pt x="1962" y="1209"/>
                  </a:cubicBezTo>
                  <a:cubicBezTo>
                    <a:pt x="1882" y="1289"/>
                    <a:pt x="1264" y="2128"/>
                    <a:pt x="1283" y="2149"/>
                  </a:cubicBezTo>
                  <a:lnTo>
                    <a:pt x="1283" y="2149"/>
                  </a:lnTo>
                  <a:cubicBezTo>
                    <a:pt x="1210" y="2121"/>
                    <a:pt x="1134" y="2109"/>
                    <a:pt x="1058" y="2109"/>
                  </a:cubicBezTo>
                  <a:cubicBezTo>
                    <a:pt x="738" y="2109"/>
                    <a:pt x="409" y="2331"/>
                    <a:pt x="226" y="2601"/>
                  </a:cubicBezTo>
                  <a:cubicBezTo>
                    <a:pt x="36" y="2945"/>
                    <a:pt x="0" y="3361"/>
                    <a:pt x="0" y="3777"/>
                  </a:cubicBezTo>
                  <a:cubicBezTo>
                    <a:pt x="36" y="4409"/>
                    <a:pt x="190" y="5088"/>
                    <a:pt x="452" y="5693"/>
                  </a:cubicBezTo>
                  <a:lnTo>
                    <a:pt x="8743" y="5431"/>
                  </a:lnTo>
                  <a:cubicBezTo>
                    <a:pt x="9077" y="5169"/>
                    <a:pt x="9231" y="4681"/>
                    <a:pt x="9077" y="4265"/>
                  </a:cubicBezTo>
                  <a:cubicBezTo>
                    <a:pt x="9005" y="4111"/>
                    <a:pt x="8851" y="3957"/>
                    <a:pt x="8707" y="3957"/>
                  </a:cubicBezTo>
                  <a:cubicBezTo>
                    <a:pt x="9041" y="3397"/>
                    <a:pt x="9114" y="2683"/>
                    <a:pt x="8933" y="2041"/>
                  </a:cubicBezTo>
                  <a:cubicBezTo>
                    <a:pt x="8517" y="721"/>
                    <a:pt x="7043" y="115"/>
                    <a:pt x="5768" y="6"/>
                  </a:cubicBezTo>
                  <a:cubicBezTo>
                    <a:pt x="5657" y="2"/>
                    <a:pt x="5545" y="0"/>
                    <a:pt x="5434" y="0"/>
                  </a:cubicBezTo>
                  <a:close/>
                </a:path>
              </a:pathLst>
            </a:custGeom>
            <a:solidFill>
              <a:srgbClr val="EBAF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4106075" y="1248900"/>
              <a:ext cx="25350" cy="52875"/>
            </a:xfrm>
            <a:custGeom>
              <a:rect b="b" l="l" r="r" t="t"/>
              <a:pathLst>
                <a:path extrusionOk="0" h="2115" w="1014">
                  <a:moveTo>
                    <a:pt x="378" y="1"/>
                  </a:moveTo>
                  <a:cubicBezTo>
                    <a:pt x="208" y="1"/>
                    <a:pt x="32" y="105"/>
                    <a:pt x="1" y="270"/>
                  </a:cubicBezTo>
                  <a:lnTo>
                    <a:pt x="73" y="2114"/>
                  </a:lnTo>
                  <a:cubicBezTo>
                    <a:pt x="371" y="1961"/>
                    <a:pt x="634" y="1698"/>
                    <a:pt x="823" y="1400"/>
                  </a:cubicBezTo>
                  <a:cubicBezTo>
                    <a:pt x="977" y="1102"/>
                    <a:pt x="1013" y="722"/>
                    <a:pt x="860" y="379"/>
                  </a:cubicBezTo>
                  <a:cubicBezTo>
                    <a:pt x="787" y="234"/>
                    <a:pt x="634" y="44"/>
                    <a:pt x="453" y="8"/>
                  </a:cubicBezTo>
                  <a:cubicBezTo>
                    <a:pt x="428" y="3"/>
                    <a:pt x="403" y="1"/>
                    <a:pt x="378" y="1"/>
                  </a:cubicBezTo>
                  <a:close/>
                </a:path>
              </a:pathLst>
            </a:custGeom>
            <a:solidFill>
              <a:srgbClr val="D38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4110600" y="1260375"/>
              <a:ext cx="21725" cy="31900"/>
            </a:xfrm>
            <a:custGeom>
              <a:rect b="b" l="l" r="r" t="t"/>
              <a:pathLst>
                <a:path extrusionOk="0" h="1276" w="869">
                  <a:moveTo>
                    <a:pt x="453" y="1"/>
                  </a:moveTo>
                  <a:cubicBezTo>
                    <a:pt x="344" y="1"/>
                    <a:pt x="272" y="109"/>
                    <a:pt x="190" y="191"/>
                  </a:cubicBezTo>
                  <a:cubicBezTo>
                    <a:pt x="118" y="335"/>
                    <a:pt x="46" y="489"/>
                    <a:pt x="1" y="643"/>
                  </a:cubicBezTo>
                  <a:lnTo>
                    <a:pt x="1" y="787"/>
                  </a:lnTo>
                  <a:cubicBezTo>
                    <a:pt x="1" y="941"/>
                    <a:pt x="46" y="1131"/>
                    <a:pt x="82" y="1276"/>
                  </a:cubicBezTo>
                  <a:cubicBezTo>
                    <a:pt x="118" y="1276"/>
                    <a:pt x="154" y="1239"/>
                    <a:pt x="190" y="1203"/>
                  </a:cubicBezTo>
                  <a:cubicBezTo>
                    <a:pt x="272" y="1167"/>
                    <a:pt x="344" y="1095"/>
                    <a:pt x="380" y="1013"/>
                  </a:cubicBezTo>
                  <a:cubicBezTo>
                    <a:pt x="534" y="869"/>
                    <a:pt x="868" y="37"/>
                    <a:pt x="453" y="1"/>
                  </a:cubicBezTo>
                  <a:close/>
                </a:path>
              </a:pathLst>
            </a:custGeom>
            <a:solidFill>
              <a:srgbClr val="CD7F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4108800" y="1260375"/>
              <a:ext cx="14250" cy="25350"/>
            </a:xfrm>
            <a:custGeom>
              <a:rect b="b" l="l" r="r" t="t"/>
              <a:pathLst>
                <a:path extrusionOk="0" h="1014" w="570">
                  <a:moveTo>
                    <a:pt x="570" y="1"/>
                  </a:moveTo>
                  <a:cubicBezTo>
                    <a:pt x="525" y="1"/>
                    <a:pt x="299" y="109"/>
                    <a:pt x="154" y="453"/>
                  </a:cubicBezTo>
                  <a:cubicBezTo>
                    <a:pt x="0" y="751"/>
                    <a:pt x="36" y="1013"/>
                    <a:pt x="73" y="1013"/>
                  </a:cubicBezTo>
                  <a:cubicBezTo>
                    <a:pt x="118" y="1013"/>
                    <a:pt x="118" y="751"/>
                    <a:pt x="262" y="489"/>
                  </a:cubicBezTo>
                  <a:cubicBezTo>
                    <a:pt x="380" y="227"/>
                    <a:pt x="570" y="37"/>
                    <a:pt x="570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4113550" y="1269650"/>
              <a:ext cx="5675" cy="19000"/>
            </a:xfrm>
            <a:custGeom>
              <a:rect b="b" l="l" r="r" t="t"/>
              <a:pathLst>
                <a:path extrusionOk="0" h="760" w="227">
                  <a:moveTo>
                    <a:pt x="36" y="1"/>
                  </a:moveTo>
                  <a:lnTo>
                    <a:pt x="36" y="1"/>
                  </a:lnTo>
                  <a:cubicBezTo>
                    <a:pt x="0" y="46"/>
                    <a:pt x="72" y="190"/>
                    <a:pt x="72" y="380"/>
                  </a:cubicBezTo>
                  <a:cubicBezTo>
                    <a:pt x="109" y="570"/>
                    <a:pt x="36" y="724"/>
                    <a:pt x="36" y="760"/>
                  </a:cubicBezTo>
                  <a:cubicBezTo>
                    <a:pt x="72" y="760"/>
                    <a:pt x="109" y="724"/>
                    <a:pt x="154" y="679"/>
                  </a:cubicBezTo>
                  <a:cubicBezTo>
                    <a:pt x="190" y="606"/>
                    <a:pt x="226" y="498"/>
                    <a:pt x="226" y="380"/>
                  </a:cubicBezTo>
                  <a:cubicBezTo>
                    <a:pt x="226" y="272"/>
                    <a:pt x="190" y="154"/>
                    <a:pt x="109" y="82"/>
                  </a:cubicBezTo>
                  <a:cubicBezTo>
                    <a:pt x="72" y="46"/>
                    <a:pt x="36" y="1"/>
                    <a:pt x="36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3923225" y="1320500"/>
              <a:ext cx="45225" cy="28350"/>
            </a:xfrm>
            <a:custGeom>
              <a:rect b="b" l="l" r="r" t="t"/>
              <a:pathLst>
                <a:path extrusionOk="0" h="1134" w="1809">
                  <a:moveTo>
                    <a:pt x="1" y="1"/>
                  </a:moveTo>
                  <a:cubicBezTo>
                    <a:pt x="37" y="344"/>
                    <a:pt x="227" y="724"/>
                    <a:pt x="534" y="950"/>
                  </a:cubicBezTo>
                  <a:cubicBezTo>
                    <a:pt x="689" y="1067"/>
                    <a:pt x="875" y="1133"/>
                    <a:pt x="1060" y="1133"/>
                  </a:cubicBezTo>
                  <a:cubicBezTo>
                    <a:pt x="1232" y="1133"/>
                    <a:pt x="1403" y="1076"/>
                    <a:pt x="1547" y="950"/>
                  </a:cubicBezTo>
                  <a:cubicBezTo>
                    <a:pt x="1664" y="869"/>
                    <a:pt x="1736" y="760"/>
                    <a:pt x="1809" y="6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BAF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3908300" y="1329100"/>
              <a:ext cx="215650" cy="155300"/>
            </a:xfrm>
            <a:custGeom>
              <a:rect b="b" l="l" r="r" t="t"/>
              <a:pathLst>
                <a:path extrusionOk="0" h="6212" w="8626">
                  <a:moveTo>
                    <a:pt x="5082" y="0"/>
                  </a:moveTo>
                  <a:cubicBezTo>
                    <a:pt x="4476" y="0"/>
                    <a:pt x="3916" y="36"/>
                    <a:pt x="3310" y="36"/>
                  </a:cubicBezTo>
                  <a:lnTo>
                    <a:pt x="3391" y="73"/>
                  </a:lnTo>
                  <a:cubicBezTo>
                    <a:pt x="3427" y="904"/>
                    <a:pt x="3391" y="1736"/>
                    <a:pt x="3274" y="2523"/>
                  </a:cubicBezTo>
                  <a:cubicBezTo>
                    <a:pt x="2559" y="2785"/>
                    <a:pt x="1809" y="3092"/>
                    <a:pt x="1086" y="3391"/>
                  </a:cubicBezTo>
                  <a:cubicBezTo>
                    <a:pt x="634" y="3617"/>
                    <a:pt x="263" y="3770"/>
                    <a:pt x="1" y="4259"/>
                  </a:cubicBezTo>
                  <a:cubicBezTo>
                    <a:pt x="335" y="4675"/>
                    <a:pt x="715" y="5127"/>
                    <a:pt x="1167" y="5461"/>
                  </a:cubicBezTo>
                  <a:cubicBezTo>
                    <a:pt x="1692" y="5805"/>
                    <a:pt x="2333" y="5985"/>
                    <a:pt x="2975" y="6067"/>
                  </a:cubicBezTo>
                  <a:cubicBezTo>
                    <a:pt x="3653" y="6175"/>
                    <a:pt x="4331" y="6211"/>
                    <a:pt x="5010" y="6211"/>
                  </a:cubicBezTo>
                  <a:cubicBezTo>
                    <a:pt x="5688" y="6211"/>
                    <a:pt x="6402" y="6139"/>
                    <a:pt x="6890" y="5651"/>
                  </a:cubicBezTo>
                  <a:cubicBezTo>
                    <a:pt x="7414" y="5163"/>
                    <a:pt x="7984" y="4855"/>
                    <a:pt x="8545" y="4485"/>
                  </a:cubicBezTo>
                  <a:cubicBezTo>
                    <a:pt x="8626" y="4069"/>
                    <a:pt x="8364" y="3653"/>
                    <a:pt x="8056" y="3427"/>
                  </a:cubicBezTo>
                  <a:cubicBezTo>
                    <a:pt x="7722" y="3201"/>
                    <a:pt x="7306" y="3092"/>
                    <a:pt x="6926" y="3011"/>
                  </a:cubicBezTo>
                  <a:cubicBezTo>
                    <a:pt x="6366" y="2866"/>
                    <a:pt x="5760" y="2713"/>
                    <a:pt x="5199" y="2559"/>
                  </a:cubicBezTo>
                  <a:cubicBezTo>
                    <a:pt x="5154" y="1736"/>
                    <a:pt x="5118" y="868"/>
                    <a:pt x="5082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3790550" y="1489825"/>
              <a:ext cx="152600" cy="268900"/>
            </a:xfrm>
            <a:custGeom>
              <a:rect b="b" l="l" r="r" t="t"/>
              <a:pathLst>
                <a:path extrusionOk="0" h="10756" w="6104">
                  <a:moveTo>
                    <a:pt x="2961" y="1"/>
                  </a:moveTo>
                  <a:cubicBezTo>
                    <a:pt x="2863" y="1"/>
                    <a:pt x="2754" y="29"/>
                    <a:pt x="2631" y="90"/>
                  </a:cubicBezTo>
                  <a:cubicBezTo>
                    <a:pt x="2297" y="280"/>
                    <a:pt x="1999" y="650"/>
                    <a:pt x="1727" y="958"/>
                  </a:cubicBezTo>
                  <a:cubicBezTo>
                    <a:pt x="1429" y="1256"/>
                    <a:pt x="1167" y="1555"/>
                    <a:pt x="868" y="1862"/>
                  </a:cubicBezTo>
                  <a:cubicBezTo>
                    <a:pt x="525" y="2233"/>
                    <a:pt x="145" y="2648"/>
                    <a:pt x="73" y="3173"/>
                  </a:cubicBezTo>
                  <a:cubicBezTo>
                    <a:pt x="0" y="3968"/>
                    <a:pt x="227" y="4755"/>
                    <a:pt x="525" y="5433"/>
                  </a:cubicBezTo>
                  <a:cubicBezTo>
                    <a:pt x="1094" y="6645"/>
                    <a:pt x="1809" y="7775"/>
                    <a:pt x="2595" y="8823"/>
                  </a:cubicBezTo>
                  <a:cubicBezTo>
                    <a:pt x="3011" y="9357"/>
                    <a:pt x="3391" y="9728"/>
                    <a:pt x="3843" y="10107"/>
                  </a:cubicBezTo>
                  <a:cubicBezTo>
                    <a:pt x="4105" y="10333"/>
                    <a:pt x="4331" y="10596"/>
                    <a:pt x="4666" y="10713"/>
                  </a:cubicBezTo>
                  <a:cubicBezTo>
                    <a:pt x="4743" y="10742"/>
                    <a:pt x="4817" y="10755"/>
                    <a:pt x="4889" y="10755"/>
                  </a:cubicBezTo>
                  <a:cubicBezTo>
                    <a:pt x="5553" y="10755"/>
                    <a:pt x="5961" y="9601"/>
                    <a:pt x="6067" y="9095"/>
                  </a:cubicBezTo>
                  <a:cubicBezTo>
                    <a:pt x="6103" y="8823"/>
                    <a:pt x="6067" y="8525"/>
                    <a:pt x="5913" y="8299"/>
                  </a:cubicBezTo>
                  <a:lnTo>
                    <a:pt x="5877" y="8263"/>
                  </a:lnTo>
                  <a:cubicBezTo>
                    <a:pt x="5877" y="8263"/>
                    <a:pt x="5841" y="8299"/>
                    <a:pt x="5796" y="8299"/>
                  </a:cubicBezTo>
                  <a:cubicBezTo>
                    <a:pt x="5497" y="8597"/>
                    <a:pt x="5308" y="8941"/>
                    <a:pt x="5045" y="9239"/>
                  </a:cubicBezTo>
                  <a:cubicBezTo>
                    <a:pt x="5045" y="9239"/>
                    <a:pt x="5045" y="9276"/>
                    <a:pt x="5009" y="9276"/>
                  </a:cubicBezTo>
                  <a:cubicBezTo>
                    <a:pt x="5009" y="9276"/>
                    <a:pt x="4973" y="9239"/>
                    <a:pt x="4973" y="9203"/>
                  </a:cubicBezTo>
                  <a:cubicBezTo>
                    <a:pt x="4666" y="8715"/>
                    <a:pt x="4485" y="8145"/>
                    <a:pt x="4259" y="7621"/>
                  </a:cubicBezTo>
                  <a:cubicBezTo>
                    <a:pt x="3951" y="6943"/>
                    <a:pt x="3689" y="6193"/>
                    <a:pt x="3427" y="5514"/>
                  </a:cubicBezTo>
                  <a:cubicBezTo>
                    <a:pt x="3237" y="5026"/>
                    <a:pt x="3047" y="4529"/>
                    <a:pt x="2939" y="4041"/>
                  </a:cubicBezTo>
                  <a:cubicBezTo>
                    <a:pt x="2939" y="4005"/>
                    <a:pt x="2903" y="3932"/>
                    <a:pt x="2903" y="3851"/>
                  </a:cubicBezTo>
                  <a:cubicBezTo>
                    <a:pt x="2857" y="3742"/>
                    <a:pt x="3762" y="3101"/>
                    <a:pt x="3879" y="2992"/>
                  </a:cubicBezTo>
                  <a:cubicBezTo>
                    <a:pt x="4259" y="2685"/>
                    <a:pt x="4485" y="2576"/>
                    <a:pt x="4214" y="2088"/>
                  </a:cubicBezTo>
                  <a:cubicBezTo>
                    <a:pt x="3951" y="1591"/>
                    <a:pt x="3807" y="1030"/>
                    <a:pt x="3536" y="506"/>
                  </a:cubicBezTo>
                  <a:cubicBezTo>
                    <a:pt x="3404" y="203"/>
                    <a:pt x="3224" y="1"/>
                    <a:pt x="2961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02250" y="2369875"/>
              <a:ext cx="127050" cy="94450"/>
            </a:xfrm>
            <a:custGeom>
              <a:rect b="b" l="l" r="r" t="t"/>
              <a:pathLst>
                <a:path extrusionOk="0" h="3778" w="5082">
                  <a:moveTo>
                    <a:pt x="1188" y="0"/>
                  </a:moveTo>
                  <a:cubicBezTo>
                    <a:pt x="860" y="0"/>
                    <a:pt x="303" y="54"/>
                    <a:pt x="226" y="112"/>
                  </a:cubicBezTo>
                  <a:cubicBezTo>
                    <a:pt x="154" y="184"/>
                    <a:pt x="72" y="338"/>
                    <a:pt x="36" y="518"/>
                  </a:cubicBezTo>
                  <a:cubicBezTo>
                    <a:pt x="0" y="1468"/>
                    <a:pt x="0" y="2408"/>
                    <a:pt x="0" y="3384"/>
                  </a:cubicBezTo>
                  <a:cubicBezTo>
                    <a:pt x="226" y="3502"/>
                    <a:pt x="1013" y="3647"/>
                    <a:pt x="1130" y="3647"/>
                  </a:cubicBezTo>
                  <a:cubicBezTo>
                    <a:pt x="1614" y="3735"/>
                    <a:pt x="2118" y="3778"/>
                    <a:pt x="2612" y="3778"/>
                  </a:cubicBezTo>
                  <a:cubicBezTo>
                    <a:pt x="2774" y="3778"/>
                    <a:pt x="2934" y="3773"/>
                    <a:pt x="3092" y="3764"/>
                  </a:cubicBezTo>
                  <a:lnTo>
                    <a:pt x="3616" y="3764"/>
                  </a:lnTo>
                  <a:cubicBezTo>
                    <a:pt x="4222" y="3728"/>
                    <a:pt x="5081" y="3647"/>
                    <a:pt x="5045" y="3574"/>
                  </a:cubicBezTo>
                  <a:cubicBezTo>
                    <a:pt x="4973" y="3005"/>
                    <a:pt x="4557" y="2706"/>
                    <a:pt x="4032" y="2480"/>
                  </a:cubicBezTo>
                  <a:cubicBezTo>
                    <a:pt x="3499" y="2254"/>
                    <a:pt x="2938" y="2182"/>
                    <a:pt x="2414" y="1992"/>
                  </a:cubicBezTo>
                  <a:cubicBezTo>
                    <a:pt x="2188" y="1920"/>
                    <a:pt x="1917" y="1838"/>
                    <a:pt x="1772" y="1649"/>
                  </a:cubicBezTo>
                  <a:cubicBezTo>
                    <a:pt x="1356" y="1242"/>
                    <a:pt x="1546" y="518"/>
                    <a:pt x="1429" y="30"/>
                  </a:cubicBezTo>
                  <a:cubicBezTo>
                    <a:pt x="1418" y="9"/>
                    <a:pt x="1322" y="0"/>
                    <a:pt x="1188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925250" y="2367900"/>
              <a:ext cx="47950" cy="78600"/>
            </a:xfrm>
            <a:custGeom>
              <a:rect b="b" l="l" r="r" t="t"/>
              <a:pathLst>
                <a:path extrusionOk="0" h="3144" w="1918">
                  <a:moveTo>
                    <a:pt x="1583" y="1"/>
                  </a:moveTo>
                  <a:lnTo>
                    <a:pt x="372" y="37"/>
                  </a:lnTo>
                  <a:cubicBezTo>
                    <a:pt x="227" y="1049"/>
                    <a:pt x="109" y="2071"/>
                    <a:pt x="1" y="3084"/>
                  </a:cubicBezTo>
                  <a:cubicBezTo>
                    <a:pt x="453" y="3116"/>
                    <a:pt x="910" y="3144"/>
                    <a:pt x="1368" y="3144"/>
                  </a:cubicBezTo>
                  <a:cubicBezTo>
                    <a:pt x="1551" y="3144"/>
                    <a:pt x="1734" y="3139"/>
                    <a:pt x="1918" y="3129"/>
                  </a:cubicBezTo>
                  <a:cubicBezTo>
                    <a:pt x="1881" y="2071"/>
                    <a:pt x="1764" y="1049"/>
                    <a:pt x="1583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4102250" y="2416725"/>
              <a:ext cx="127050" cy="47600"/>
            </a:xfrm>
            <a:custGeom>
              <a:rect b="b" l="l" r="r" t="t"/>
              <a:pathLst>
                <a:path extrusionOk="0" h="1904" w="5082">
                  <a:moveTo>
                    <a:pt x="2107" y="1"/>
                  </a:moveTo>
                  <a:cubicBezTo>
                    <a:pt x="1736" y="154"/>
                    <a:pt x="1392" y="344"/>
                    <a:pt x="1094" y="570"/>
                  </a:cubicBezTo>
                  <a:cubicBezTo>
                    <a:pt x="750" y="380"/>
                    <a:pt x="380" y="190"/>
                    <a:pt x="0" y="118"/>
                  </a:cubicBezTo>
                  <a:lnTo>
                    <a:pt x="0" y="1510"/>
                  </a:lnTo>
                  <a:cubicBezTo>
                    <a:pt x="226" y="1628"/>
                    <a:pt x="1013" y="1773"/>
                    <a:pt x="1130" y="1773"/>
                  </a:cubicBezTo>
                  <a:cubicBezTo>
                    <a:pt x="1614" y="1861"/>
                    <a:pt x="2118" y="1904"/>
                    <a:pt x="2612" y="1904"/>
                  </a:cubicBezTo>
                  <a:cubicBezTo>
                    <a:pt x="2774" y="1904"/>
                    <a:pt x="2934" y="1899"/>
                    <a:pt x="3092" y="1890"/>
                  </a:cubicBezTo>
                  <a:lnTo>
                    <a:pt x="3616" y="1890"/>
                  </a:lnTo>
                  <a:cubicBezTo>
                    <a:pt x="4222" y="1854"/>
                    <a:pt x="5081" y="1773"/>
                    <a:pt x="5045" y="1700"/>
                  </a:cubicBezTo>
                  <a:cubicBezTo>
                    <a:pt x="4973" y="1131"/>
                    <a:pt x="4557" y="832"/>
                    <a:pt x="4032" y="606"/>
                  </a:cubicBezTo>
                  <a:cubicBezTo>
                    <a:pt x="3499" y="380"/>
                    <a:pt x="2938" y="308"/>
                    <a:pt x="2414" y="118"/>
                  </a:cubicBezTo>
                  <a:cubicBezTo>
                    <a:pt x="2296" y="82"/>
                    <a:pt x="2188" y="46"/>
                    <a:pt x="2107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3904475" y="2405125"/>
              <a:ext cx="87500" cy="55250"/>
            </a:xfrm>
            <a:custGeom>
              <a:rect b="b" l="l" r="r" t="t"/>
              <a:pathLst>
                <a:path extrusionOk="0" h="2210" w="3500">
                  <a:moveTo>
                    <a:pt x="1788" y="1"/>
                  </a:moveTo>
                  <a:cubicBezTo>
                    <a:pt x="1513" y="1"/>
                    <a:pt x="1247" y="65"/>
                    <a:pt x="1013" y="239"/>
                  </a:cubicBezTo>
                  <a:cubicBezTo>
                    <a:pt x="751" y="428"/>
                    <a:pt x="525" y="654"/>
                    <a:pt x="380" y="917"/>
                  </a:cubicBezTo>
                  <a:cubicBezTo>
                    <a:pt x="335" y="998"/>
                    <a:pt x="0" y="1712"/>
                    <a:pt x="72" y="1785"/>
                  </a:cubicBezTo>
                  <a:cubicBezTo>
                    <a:pt x="262" y="1902"/>
                    <a:pt x="452" y="2011"/>
                    <a:pt x="678" y="2047"/>
                  </a:cubicBezTo>
                  <a:cubicBezTo>
                    <a:pt x="1021" y="2144"/>
                    <a:pt x="1364" y="2210"/>
                    <a:pt x="1727" y="2210"/>
                  </a:cubicBezTo>
                  <a:cubicBezTo>
                    <a:pt x="1804" y="2210"/>
                    <a:pt x="1883" y="2207"/>
                    <a:pt x="1962" y="2200"/>
                  </a:cubicBezTo>
                  <a:cubicBezTo>
                    <a:pt x="2523" y="2200"/>
                    <a:pt x="3011" y="2011"/>
                    <a:pt x="3499" y="1785"/>
                  </a:cubicBezTo>
                  <a:cubicBezTo>
                    <a:pt x="3499" y="1748"/>
                    <a:pt x="3463" y="1748"/>
                    <a:pt x="3463" y="1712"/>
                  </a:cubicBezTo>
                  <a:cubicBezTo>
                    <a:pt x="3427" y="1522"/>
                    <a:pt x="3391" y="1369"/>
                    <a:pt x="3354" y="1224"/>
                  </a:cubicBezTo>
                  <a:cubicBezTo>
                    <a:pt x="3201" y="691"/>
                    <a:pt x="3092" y="320"/>
                    <a:pt x="2559" y="130"/>
                  </a:cubicBezTo>
                  <a:cubicBezTo>
                    <a:pt x="2306" y="56"/>
                    <a:pt x="2044" y="1"/>
                    <a:pt x="1788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4053200" y="1773675"/>
              <a:ext cx="96075" cy="619575"/>
            </a:xfrm>
            <a:custGeom>
              <a:rect b="b" l="l" r="r" t="t"/>
              <a:pathLst>
                <a:path extrusionOk="0" h="24783" w="3843">
                  <a:moveTo>
                    <a:pt x="3770" y="1"/>
                  </a:moveTo>
                  <a:lnTo>
                    <a:pt x="0" y="146"/>
                  </a:lnTo>
                  <a:lnTo>
                    <a:pt x="1618" y="24782"/>
                  </a:lnTo>
                  <a:lnTo>
                    <a:pt x="3843" y="24782"/>
                  </a:lnTo>
                  <a:lnTo>
                    <a:pt x="3770" y="1"/>
                  </a:ln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3923225" y="1773675"/>
              <a:ext cx="110325" cy="619575"/>
            </a:xfrm>
            <a:custGeom>
              <a:rect b="b" l="l" r="r" t="t"/>
              <a:pathLst>
                <a:path extrusionOk="0" h="24783" w="4413">
                  <a:moveTo>
                    <a:pt x="380" y="1"/>
                  </a:moveTo>
                  <a:lnTo>
                    <a:pt x="1" y="24782"/>
                  </a:lnTo>
                  <a:lnTo>
                    <a:pt x="2188" y="24782"/>
                  </a:lnTo>
                  <a:lnTo>
                    <a:pt x="4413" y="408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4053200" y="1773675"/>
              <a:ext cx="94275" cy="76200"/>
            </a:xfrm>
            <a:custGeom>
              <a:rect b="b" l="l" r="r" t="t"/>
              <a:pathLst>
                <a:path extrusionOk="0" h="3048" w="3771">
                  <a:moveTo>
                    <a:pt x="3770" y="1"/>
                  </a:moveTo>
                  <a:cubicBezTo>
                    <a:pt x="2830" y="73"/>
                    <a:pt x="1890" y="109"/>
                    <a:pt x="940" y="109"/>
                  </a:cubicBezTo>
                  <a:lnTo>
                    <a:pt x="904" y="109"/>
                  </a:lnTo>
                  <a:lnTo>
                    <a:pt x="0" y="146"/>
                  </a:lnTo>
                  <a:lnTo>
                    <a:pt x="226" y="3048"/>
                  </a:lnTo>
                  <a:lnTo>
                    <a:pt x="986" y="3048"/>
                  </a:lnTo>
                  <a:cubicBezTo>
                    <a:pt x="1844" y="3012"/>
                    <a:pt x="2866" y="2975"/>
                    <a:pt x="3770" y="2822"/>
                  </a:cubicBezTo>
                  <a:lnTo>
                    <a:pt x="3770" y="1"/>
                  </a:lnTo>
                  <a:close/>
                </a:path>
              </a:pathLst>
            </a:custGeom>
            <a:solidFill>
              <a:srgbClr val="2550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4026975" y="1783850"/>
              <a:ext cx="6575" cy="64225"/>
            </a:xfrm>
            <a:custGeom>
              <a:rect b="b" l="l" r="r" t="t"/>
              <a:pathLst>
                <a:path extrusionOk="0" h="2569" w="263">
                  <a:moveTo>
                    <a:pt x="263" y="1"/>
                  </a:moveTo>
                  <a:lnTo>
                    <a:pt x="0" y="2568"/>
                  </a:lnTo>
                  <a:lnTo>
                    <a:pt x="0" y="2568"/>
                  </a:lnTo>
                  <a:close/>
                </a:path>
              </a:pathLst>
            </a:custGeom>
            <a:solidFill>
              <a:srgbClr val="AB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3931825" y="1773675"/>
              <a:ext cx="101725" cy="74400"/>
            </a:xfrm>
            <a:custGeom>
              <a:rect b="b" l="l" r="r" t="t"/>
              <a:pathLst>
                <a:path extrusionOk="0" h="2976" w="4069">
                  <a:moveTo>
                    <a:pt x="36" y="1"/>
                  </a:moveTo>
                  <a:lnTo>
                    <a:pt x="0" y="2442"/>
                  </a:lnTo>
                  <a:cubicBezTo>
                    <a:pt x="1275" y="2668"/>
                    <a:pt x="2559" y="2894"/>
                    <a:pt x="3806" y="2975"/>
                  </a:cubicBezTo>
                  <a:lnTo>
                    <a:pt x="4069" y="40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2550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4065400" y="1501325"/>
              <a:ext cx="132025" cy="148600"/>
            </a:xfrm>
            <a:custGeom>
              <a:rect b="b" l="l" r="r" t="t"/>
              <a:pathLst>
                <a:path extrusionOk="0" h="5944" w="5281">
                  <a:moveTo>
                    <a:pt x="1854" y="1"/>
                  </a:moveTo>
                  <a:cubicBezTo>
                    <a:pt x="1176" y="227"/>
                    <a:pt x="724" y="905"/>
                    <a:pt x="452" y="1583"/>
                  </a:cubicBezTo>
                  <a:cubicBezTo>
                    <a:pt x="118" y="2451"/>
                    <a:pt x="0" y="3472"/>
                    <a:pt x="344" y="4376"/>
                  </a:cubicBezTo>
                  <a:cubicBezTo>
                    <a:pt x="832" y="5463"/>
                    <a:pt x="2038" y="5943"/>
                    <a:pt x="3200" y="5943"/>
                  </a:cubicBezTo>
                  <a:cubicBezTo>
                    <a:pt x="3565" y="5943"/>
                    <a:pt x="3926" y="5896"/>
                    <a:pt x="4259" y="5805"/>
                  </a:cubicBezTo>
                  <a:cubicBezTo>
                    <a:pt x="5018" y="5579"/>
                    <a:pt x="5280" y="5163"/>
                    <a:pt x="5280" y="4340"/>
                  </a:cubicBezTo>
                  <a:cubicBezTo>
                    <a:pt x="5280" y="3020"/>
                    <a:pt x="4521" y="1736"/>
                    <a:pt x="3924" y="570"/>
                  </a:cubicBezTo>
                  <a:lnTo>
                    <a:pt x="1854" y="1"/>
                  </a:ln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4"/>
            <p:cNvSpPr/>
            <p:nvPr/>
          </p:nvSpPr>
          <p:spPr>
            <a:xfrm>
              <a:off x="3821525" y="1393050"/>
              <a:ext cx="366400" cy="434375"/>
            </a:xfrm>
            <a:custGeom>
              <a:rect b="b" l="l" r="r" t="t"/>
              <a:pathLst>
                <a:path extrusionOk="0" h="17375" w="14656">
                  <a:moveTo>
                    <a:pt x="9611" y="1"/>
                  </a:moveTo>
                  <a:cubicBezTo>
                    <a:pt x="9493" y="417"/>
                    <a:pt x="9348" y="797"/>
                    <a:pt x="9122" y="1212"/>
                  </a:cubicBezTo>
                  <a:cubicBezTo>
                    <a:pt x="8815" y="1845"/>
                    <a:pt x="8444" y="2451"/>
                    <a:pt x="8065" y="3057"/>
                  </a:cubicBezTo>
                  <a:cubicBezTo>
                    <a:pt x="8065" y="3057"/>
                    <a:pt x="6971" y="1701"/>
                    <a:pt x="6898" y="1547"/>
                  </a:cubicBezTo>
                  <a:cubicBezTo>
                    <a:pt x="6591" y="1059"/>
                    <a:pt x="6293" y="571"/>
                    <a:pt x="6103" y="37"/>
                  </a:cubicBezTo>
                  <a:cubicBezTo>
                    <a:pt x="5054" y="308"/>
                    <a:pt x="4069" y="760"/>
                    <a:pt x="3201" y="1393"/>
                  </a:cubicBezTo>
                  <a:cubicBezTo>
                    <a:pt x="3201" y="1438"/>
                    <a:pt x="3164" y="1438"/>
                    <a:pt x="3164" y="1475"/>
                  </a:cubicBezTo>
                  <a:cubicBezTo>
                    <a:pt x="2604" y="1963"/>
                    <a:pt x="2070" y="2451"/>
                    <a:pt x="1546" y="2939"/>
                  </a:cubicBezTo>
                  <a:cubicBezTo>
                    <a:pt x="1022" y="3509"/>
                    <a:pt x="534" y="4106"/>
                    <a:pt x="0" y="4711"/>
                  </a:cubicBezTo>
                  <a:cubicBezTo>
                    <a:pt x="307" y="5200"/>
                    <a:pt x="678" y="5688"/>
                    <a:pt x="1058" y="6140"/>
                  </a:cubicBezTo>
                  <a:cubicBezTo>
                    <a:pt x="1166" y="6257"/>
                    <a:pt x="2450" y="7460"/>
                    <a:pt x="2450" y="7460"/>
                  </a:cubicBezTo>
                  <a:cubicBezTo>
                    <a:pt x="3015" y="6752"/>
                    <a:pt x="3606" y="6079"/>
                    <a:pt x="4242" y="5477"/>
                  </a:cubicBezTo>
                  <a:lnTo>
                    <a:pt x="4242" y="5477"/>
                  </a:lnTo>
                  <a:cubicBezTo>
                    <a:pt x="4113" y="5625"/>
                    <a:pt x="4221" y="6192"/>
                    <a:pt x="4186" y="6366"/>
                  </a:cubicBezTo>
                  <a:cubicBezTo>
                    <a:pt x="4186" y="6782"/>
                    <a:pt x="4150" y="7234"/>
                    <a:pt x="4150" y="7650"/>
                  </a:cubicBezTo>
                  <a:cubicBezTo>
                    <a:pt x="4032" y="9232"/>
                    <a:pt x="3879" y="10778"/>
                    <a:pt x="3770" y="12324"/>
                  </a:cubicBezTo>
                  <a:cubicBezTo>
                    <a:pt x="3698" y="13906"/>
                    <a:pt x="3580" y="15452"/>
                    <a:pt x="3427" y="17034"/>
                  </a:cubicBezTo>
                  <a:cubicBezTo>
                    <a:pt x="5292" y="17237"/>
                    <a:pt x="7150" y="17374"/>
                    <a:pt x="9034" y="17374"/>
                  </a:cubicBezTo>
                  <a:cubicBezTo>
                    <a:pt x="9250" y="17374"/>
                    <a:pt x="9466" y="17372"/>
                    <a:pt x="9683" y="17369"/>
                  </a:cubicBezTo>
                  <a:cubicBezTo>
                    <a:pt x="11229" y="17369"/>
                    <a:pt x="12658" y="17143"/>
                    <a:pt x="14095" y="16727"/>
                  </a:cubicBezTo>
                  <a:cubicBezTo>
                    <a:pt x="13941" y="15976"/>
                    <a:pt x="13788" y="14729"/>
                    <a:pt x="13751" y="14584"/>
                  </a:cubicBezTo>
                  <a:cubicBezTo>
                    <a:pt x="13562" y="13490"/>
                    <a:pt x="13336" y="12432"/>
                    <a:pt x="13146" y="11338"/>
                  </a:cubicBezTo>
                  <a:cubicBezTo>
                    <a:pt x="12884" y="9801"/>
                    <a:pt x="12694" y="8174"/>
                    <a:pt x="12549" y="6637"/>
                  </a:cubicBezTo>
                  <a:lnTo>
                    <a:pt x="12549" y="6483"/>
                  </a:lnTo>
                  <a:cubicBezTo>
                    <a:pt x="12585" y="6483"/>
                    <a:pt x="12621" y="6447"/>
                    <a:pt x="12658" y="6447"/>
                  </a:cubicBezTo>
                  <a:cubicBezTo>
                    <a:pt x="13336" y="6257"/>
                    <a:pt x="14014" y="5995"/>
                    <a:pt x="14656" y="5688"/>
                  </a:cubicBezTo>
                  <a:cubicBezTo>
                    <a:pt x="14656" y="5688"/>
                    <a:pt x="12431" y="1511"/>
                    <a:pt x="12205" y="1167"/>
                  </a:cubicBezTo>
                  <a:cubicBezTo>
                    <a:pt x="11717" y="417"/>
                    <a:pt x="10777" y="308"/>
                    <a:pt x="9981" y="82"/>
                  </a:cubicBezTo>
                  <a:cubicBezTo>
                    <a:pt x="9873" y="37"/>
                    <a:pt x="9719" y="1"/>
                    <a:pt x="9611" y="1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3953525" y="1393050"/>
              <a:ext cx="135625" cy="117800"/>
            </a:xfrm>
            <a:custGeom>
              <a:rect b="b" l="l" r="r" t="t"/>
              <a:pathLst>
                <a:path extrusionOk="0" h="4712" w="5425">
                  <a:moveTo>
                    <a:pt x="4331" y="1"/>
                  </a:moveTo>
                  <a:cubicBezTo>
                    <a:pt x="4213" y="417"/>
                    <a:pt x="4068" y="797"/>
                    <a:pt x="3842" y="1212"/>
                  </a:cubicBezTo>
                  <a:cubicBezTo>
                    <a:pt x="3535" y="1845"/>
                    <a:pt x="3164" y="2451"/>
                    <a:pt x="2785" y="3057"/>
                  </a:cubicBezTo>
                  <a:cubicBezTo>
                    <a:pt x="2785" y="3057"/>
                    <a:pt x="1691" y="1701"/>
                    <a:pt x="1618" y="1547"/>
                  </a:cubicBezTo>
                  <a:cubicBezTo>
                    <a:pt x="1311" y="1059"/>
                    <a:pt x="1013" y="571"/>
                    <a:pt x="823" y="37"/>
                  </a:cubicBezTo>
                  <a:cubicBezTo>
                    <a:pt x="524" y="118"/>
                    <a:pt x="262" y="191"/>
                    <a:pt x="0" y="308"/>
                  </a:cubicBezTo>
                  <a:cubicBezTo>
                    <a:pt x="678" y="1963"/>
                    <a:pt x="1763" y="3427"/>
                    <a:pt x="3047" y="4711"/>
                  </a:cubicBezTo>
                  <a:cubicBezTo>
                    <a:pt x="3797" y="3617"/>
                    <a:pt x="4403" y="2451"/>
                    <a:pt x="4973" y="1285"/>
                  </a:cubicBezTo>
                  <a:cubicBezTo>
                    <a:pt x="5117" y="941"/>
                    <a:pt x="5271" y="607"/>
                    <a:pt x="5425" y="263"/>
                  </a:cubicBezTo>
                  <a:cubicBezTo>
                    <a:pt x="5153" y="191"/>
                    <a:pt x="4927" y="118"/>
                    <a:pt x="4701" y="82"/>
                  </a:cubicBezTo>
                  <a:cubicBezTo>
                    <a:pt x="4593" y="37"/>
                    <a:pt x="4439" y="1"/>
                    <a:pt x="4331" y="1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4081450" y="1512625"/>
              <a:ext cx="106475" cy="73675"/>
            </a:xfrm>
            <a:custGeom>
              <a:rect b="b" l="l" r="r" t="t"/>
              <a:pathLst>
                <a:path extrusionOk="0" h="2947" w="4259">
                  <a:moveTo>
                    <a:pt x="3770" y="1"/>
                  </a:moveTo>
                  <a:cubicBezTo>
                    <a:pt x="2640" y="724"/>
                    <a:pt x="1356" y="1131"/>
                    <a:pt x="36" y="1284"/>
                  </a:cubicBezTo>
                  <a:lnTo>
                    <a:pt x="36" y="2378"/>
                  </a:lnTo>
                  <a:cubicBezTo>
                    <a:pt x="0" y="2532"/>
                    <a:pt x="82" y="2677"/>
                    <a:pt x="226" y="2758"/>
                  </a:cubicBezTo>
                  <a:cubicBezTo>
                    <a:pt x="344" y="2830"/>
                    <a:pt x="488" y="2867"/>
                    <a:pt x="642" y="2903"/>
                  </a:cubicBezTo>
                  <a:cubicBezTo>
                    <a:pt x="840" y="2933"/>
                    <a:pt x="1039" y="2946"/>
                    <a:pt x="1241" y="2946"/>
                  </a:cubicBezTo>
                  <a:cubicBezTo>
                    <a:pt x="1573" y="2946"/>
                    <a:pt x="1911" y="2912"/>
                    <a:pt x="2261" y="2867"/>
                  </a:cubicBezTo>
                  <a:cubicBezTo>
                    <a:pt x="2224" y="2532"/>
                    <a:pt x="2188" y="2189"/>
                    <a:pt x="2152" y="1854"/>
                  </a:cubicBezTo>
                  <a:lnTo>
                    <a:pt x="2152" y="1700"/>
                  </a:lnTo>
                  <a:cubicBezTo>
                    <a:pt x="2188" y="1700"/>
                    <a:pt x="2224" y="1664"/>
                    <a:pt x="2261" y="1664"/>
                  </a:cubicBezTo>
                  <a:cubicBezTo>
                    <a:pt x="2939" y="1474"/>
                    <a:pt x="3617" y="1212"/>
                    <a:pt x="4259" y="905"/>
                  </a:cubicBezTo>
                  <a:cubicBezTo>
                    <a:pt x="4259" y="905"/>
                    <a:pt x="4069" y="534"/>
                    <a:pt x="3770" y="1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3821525" y="1493875"/>
              <a:ext cx="76400" cy="85675"/>
            </a:xfrm>
            <a:custGeom>
              <a:rect b="b" l="l" r="r" t="t"/>
              <a:pathLst>
                <a:path extrusionOk="0" h="3427" w="3056">
                  <a:moveTo>
                    <a:pt x="606" y="0"/>
                  </a:moveTo>
                  <a:cubicBezTo>
                    <a:pt x="380" y="226"/>
                    <a:pt x="190" y="452"/>
                    <a:pt x="0" y="678"/>
                  </a:cubicBezTo>
                  <a:cubicBezTo>
                    <a:pt x="307" y="1167"/>
                    <a:pt x="678" y="1655"/>
                    <a:pt x="1058" y="2107"/>
                  </a:cubicBezTo>
                  <a:cubicBezTo>
                    <a:pt x="1166" y="2224"/>
                    <a:pt x="2450" y="3427"/>
                    <a:pt x="2450" y="3427"/>
                  </a:cubicBezTo>
                  <a:cubicBezTo>
                    <a:pt x="2640" y="3165"/>
                    <a:pt x="2866" y="2939"/>
                    <a:pt x="3056" y="2676"/>
                  </a:cubicBezTo>
                  <a:cubicBezTo>
                    <a:pt x="2116" y="1881"/>
                    <a:pt x="1284" y="977"/>
                    <a:pt x="606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4"/>
            <p:cNvSpPr/>
            <p:nvPr/>
          </p:nvSpPr>
          <p:spPr>
            <a:xfrm>
              <a:off x="3976125" y="1442775"/>
              <a:ext cx="97875" cy="29425"/>
            </a:xfrm>
            <a:custGeom>
              <a:rect b="b" l="l" r="r" t="t"/>
              <a:pathLst>
                <a:path extrusionOk="0" h="1177" w="3915">
                  <a:moveTo>
                    <a:pt x="2049" y="1"/>
                  </a:moveTo>
                  <a:cubicBezTo>
                    <a:pt x="1512" y="1"/>
                    <a:pt x="977" y="28"/>
                    <a:pt x="452" y="82"/>
                  </a:cubicBezTo>
                  <a:cubicBezTo>
                    <a:pt x="298" y="82"/>
                    <a:pt x="145" y="128"/>
                    <a:pt x="72" y="200"/>
                  </a:cubicBezTo>
                  <a:cubicBezTo>
                    <a:pt x="36" y="272"/>
                    <a:pt x="36" y="354"/>
                    <a:pt x="0" y="426"/>
                  </a:cubicBezTo>
                  <a:cubicBezTo>
                    <a:pt x="0" y="580"/>
                    <a:pt x="36" y="760"/>
                    <a:pt x="72" y="914"/>
                  </a:cubicBezTo>
                  <a:lnTo>
                    <a:pt x="3915" y="1176"/>
                  </a:lnTo>
                  <a:cubicBezTo>
                    <a:pt x="3915" y="878"/>
                    <a:pt x="3915" y="580"/>
                    <a:pt x="3843" y="272"/>
                  </a:cubicBezTo>
                  <a:cubicBezTo>
                    <a:pt x="3843" y="200"/>
                    <a:pt x="3843" y="128"/>
                    <a:pt x="3761" y="82"/>
                  </a:cubicBezTo>
                  <a:lnTo>
                    <a:pt x="3653" y="82"/>
                  </a:lnTo>
                  <a:cubicBezTo>
                    <a:pt x="3124" y="28"/>
                    <a:pt x="2586" y="1"/>
                    <a:pt x="20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4"/>
            <p:cNvSpPr/>
            <p:nvPr/>
          </p:nvSpPr>
          <p:spPr>
            <a:xfrm>
              <a:off x="3923225" y="1460875"/>
              <a:ext cx="206375" cy="260850"/>
            </a:xfrm>
            <a:custGeom>
              <a:rect b="b" l="l" r="r" t="t"/>
              <a:pathLst>
                <a:path extrusionOk="0" h="10434" w="8255">
                  <a:moveTo>
                    <a:pt x="8255" y="0"/>
                  </a:moveTo>
                  <a:lnTo>
                    <a:pt x="1" y="36"/>
                  </a:lnTo>
                  <a:lnTo>
                    <a:pt x="227" y="10361"/>
                  </a:lnTo>
                  <a:lnTo>
                    <a:pt x="8174" y="10434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86C7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3964825" y="1506975"/>
              <a:ext cx="130875" cy="27375"/>
            </a:xfrm>
            <a:custGeom>
              <a:rect b="b" l="l" r="r" t="t"/>
              <a:pathLst>
                <a:path extrusionOk="0" h="1095" w="5235">
                  <a:moveTo>
                    <a:pt x="5235" y="1"/>
                  </a:moveTo>
                  <a:cubicBezTo>
                    <a:pt x="3843" y="82"/>
                    <a:pt x="633" y="118"/>
                    <a:pt x="0" y="190"/>
                  </a:cubicBezTo>
                  <a:lnTo>
                    <a:pt x="0" y="1095"/>
                  </a:lnTo>
                  <a:cubicBezTo>
                    <a:pt x="1727" y="1058"/>
                    <a:pt x="3463" y="1022"/>
                    <a:pt x="5235" y="1022"/>
                  </a:cubicBezTo>
                  <a:lnTo>
                    <a:pt x="52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3991950" y="1548575"/>
              <a:ext cx="73475" cy="16075"/>
            </a:xfrm>
            <a:custGeom>
              <a:rect b="b" l="l" r="r" t="t"/>
              <a:pathLst>
                <a:path extrusionOk="0" h="643" w="2939">
                  <a:moveTo>
                    <a:pt x="2938" y="0"/>
                  </a:moveTo>
                  <a:cubicBezTo>
                    <a:pt x="2152" y="36"/>
                    <a:pt x="380" y="72"/>
                    <a:pt x="0" y="109"/>
                  </a:cubicBezTo>
                  <a:lnTo>
                    <a:pt x="0" y="642"/>
                  </a:lnTo>
                  <a:cubicBezTo>
                    <a:pt x="985" y="597"/>
                    <a:pt x="1962" y="561"/>
                    <a:pt x="2938" y="561"/>
                  </a:cubicBez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3907175" y="1790650"/>
              <a:ext cx="266750" cy="36775"/>
            </a:xfrm>
            <a:custGeom>
              <a:rect b="b" l="l" r="r" t="t"/>
              <a:pathLst>
                <a:path extrusionOk="0" h="1471" w="10670">
                  <a:moveTo>
                    <a:pt x="10515" y="0"/>
                  </a:moveTo>
                  <a:cubicBezTo>
                    <a:pt x="8692" y="257"/>
                    <a:pt x="6865" y="399"/>
                    <a:pt x="5034" y="399"/>
                  </a:cubicBezTo>
                  <a:cubicBezTo>
                    <a:pt x="3388" y="399"/>
                    <a:pt x="1738" y="284"/>
                    <a:pt x="82" y="36"/>
                  </a:cubicBezTo>
                  <a:cubicBezTo>
                    <a:pt x="82" y="407"/>
                    <a:pt x="46" y="750"/>
                    <a:pt x="1" y="1130"/>
                  </a:cubicBezTo>
                  <a:cubicBezTo>
                    <a:pt x="1866" y="1333"/>
                    <a:pt x="3724" y="1470"/>
                    <a:pt x="5608" y="1470"/>
                  </a:cubicBezTo>
                  <a:cubicBezTo>
                    <a:pt x="5824" y="1470"/>
                    <a:pt x="6040" y="1468"/>
                    <a:pt x="6257" y="1465"/>
                  </a:cubicBezTo>
                  <a:cubicBezTo>
                    <a:pt x="7803" y="1465"/>
                    <a:pt x="9232" y="1239"/>
                    <a:pt x="10669" y="823"/>
                  </a:cubicBezTo>
                  <a:cubicBezTo>
                    <a:pt x="10624" y="597"/>
                    <a:pt x="10588" y="298"/>
                    <a:pt x="10515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3790550" y="1527775"/>
              <a:ext cx="167500" cy="231025"/>
            </a:xfrm>
            <a:custGeom>
              <a:rect b="b" l="l" r="r" t="t"/>
              <a:pathLst>
                <a:path extrusionOk="0" h="9241" w="6700">
                  <a:moveTo>
                    <a:pt x="1203" y="0"/>
                  </a:moveTo>
                  <a:lnTo>
                    <a:pt x="868" y="344"/>
                  </a:lnTo>
                  <a:cubicBezTo>
                    <a:pt x="525" y="715"/>
                    <a:pt x="145" y="1130"/>
                    <a:pt x="73" y="1655"/>
                  </a:cubicBezTo>
                  <a:cubicBezTo>
                    <a:pt x="0" y="2450"/>
                    <a:pt x="227" y="3237"/>
                    <a:pt x="525" y="3915"/>
                  </a:cubicBezTo>
                  <a:cubicBezTo>
                    <a:pt x="1094" y="5127"/>
                    <a:pt x="1809" y="6257"/>
                    <a:pt x="2595" y="7305"/>
                  </a:cubicBezTo>
                  <a:cubicBezTo>
                    <a:pt x="2821" y="7613"/>
                    <a:pt x="3129" y="7839"/>
                    <a:pt x="3355" y="8137"/>
                  </a:cubicBezTo>
                  <a:cubicBezTo>
                    <a:pt x="3581" y="8399"/>
                    <a:pt x="3843" y="8662"/>
                    <a:pt x="4105" y="8888"/>
                  </a:cubicBezTo>
                  <a:cubicBezTo>
                    <a:pt x="4366" y="9064"/>
                    <a:pt x="4655" y="9241"/>
                    <a:pt x="4950" y="9241"/>
                  </a:cubicBezTo>
                  <a:cubicBezTo>
                    <a:pt x="5033" y="9241"/>
                    <a:pt x="5116" y="9227"/>
                    <a:pt x="5199" y="9195"/>
                  </a:cubicBezTo>
                  <a:cubicBezTo>
                    <a:pt x="5534" y="9078"/>
                    <a:pt x="5913" y="9005"/>
                    <a:pt x="6175" y="8743"/>
                  </a:cubicBezTo>
                  <a:cubicBezTo>
                    <a:pt x="6248" y="8662"/>
                    <a:pt x="6555" y="8481"/>
                    <a:pt x="6555" y="8363"/>
                  </a:cubicBezTo>
                  <a:cubicBezTo>
                    <a:pt x="6534" y="8298"/>
                    <a:pt x="6470" y="8285"/>
                    <a:pt x="6406" y="8285"/>
                  </a:cubicBezTo>
                  <a:cubicBezTo>
                    <a:pt x="6364" y="8285"/>
                    <a:pt x="6322" y="8291"/>
                    <a:pt x="6293" y="8291"/>
                  </a:cubicBezTo>
                  <a:cubicBezTo>
                    <a:pt x="6139" y="8327"/>
                    <a:pt x="5877" y="8436"/>
                    <a:pt x="5760" y="8517"/>
                  </a:cubicBezTo>
                  <a:lnTo>
                    <a:pt x="6103" y="8173"/>
                  </a:lnTo>
                  <a:cubicBezTo>
                    <a:pt x="6248" y="8065"/>
                    <a:pt x="6402" y="7911"/>
                    <a:pt x="6519" y="7758"/>
                  </a:cubicBezTo>
                  <a:cubicBezTo>
                    <a:pt x="6555" y="7685"/>
                    <a:pt x="6700" y="7532"/>
                    <a:pt x="6700" y="7423"/>
                  </a:cubicBezTo>
                  <a:cubicBezTo>
                    <a:pt x="6700" y="7334"/>
                    <a:pt x="6651" y="7297"/>
                    <a:pt x="6588" y="7297"/>
                  </a:cubicBezTo>
                  <a:cubicBezTo>
                    <a:pt x="6541" y="7297"/>
                    <a:pt x="6487" y="7316"/>
                    <a:pt x="6438" y="7351"/>
                  </a:cubicBezTo>
                  <a:cubicBezTo>
                    <a:pt x="6175" y="7577"/>
                    <a:pt x="5913" y="7758"/>
                    <a:pt x="5651" y="7947"/>
                  </a:cubicBezTo>
                  <a:cubicBezTo>
                    <a:pt x="5841" y="7613"/>
                    <a:pt x="6022" y="7269"/>
                    <a:pt x="6175" y="6935"/>
                  </a:cubicBezTo>
                  <a:cubicBezTo>
                    <a:pt x="6248" y="6781"/>
                    <a:pt x="6329" y="6591"/>
                    <a:pt x="6293" y="6447"/>
                  </a:cubicBezTo>
                  <a:lnTo>
                    <a:pt x="6293" y="6447"/>
                  </a:lnTo>
                  <a:cubicBezTo>
                    <a:pt x="6139" y="6483"/>
                    <a:pt x="5986" y="6591"/>
                    <a:pt x="5877" y="6745"/>
                  </a:cubicBezTo>
                  <a:cubicBezTo>
                    <a:pt x="5796" y="6853"/>
                    <a:pt x="5760" y="6935"/>
                    <a:pt x="5687" y="7043"/>
                  </a:cubicBezTo>
                  <a:cubicBezTo>
                    <a:pt x="5615" y="7233"/>
                    <a:pt x="5497" y="7459"/>
                    <a:pt x="5425" y="7649"/>
                  </a:cubicBezTo>
                  <a:cubicBezTo>
                    <a:pt x="5497" y="7459"/>
                    <a:pt x="5497" y="7197"/>
                    <a:pt x="5497" y="6971"/>
                  </a:cubicBezTo>
                  <a:cubicBezTo>
                    <a:pt x="5497" y="6817"/>
                    <a:pt x="5534" y="6555"/>
                    <a:pt x="5461" y="6401"/>
                  </a:cubicBezTo>
                  <a:cubicBezTo>
                    <a:pt x="5425" y="6401"/>
                    <a:pt x="5389" y="6447"/>
                    <a:pt x="5389" y="6447"/>
                  </a:cubicBezTo>
                  <a:cubicBezTo>
                    <a:pt x="5118" y="6781"/>
                    <a:pt x="5082" y="7269"/>
                    <a:pt x="5009" y="7685"/>
                  </a:cubicBezTo>
                  <a:cubicBezTo>
                    <a:pt x="4819" y="7459"/>
                    <a:pt x="4747" y="7197"/>
                    <a:pt x="4593" y="6935"/>
                  </a:cubicBezTo>
                  <a:cubicBezTo>
                    <a:pt x="4485" y="6673"/>
                    <a:pt x="4367" y="6401"/>
                    <a:pt x="4259" y="6103"/>
                  </a:cubicBezTo>
                  <a:cubicBezTo>
                    <a:pt x="3951" y="5425"/>
                    <a:pt x="3689" y="4675"/>
                    <a:pt x="3427" y="3996"/>
                  </a:cubicBezTo>
                  <a:cubicBezTo>
                    <a:pt x="3237" y="3508"/>
                    <a:pt x="3047" y="3011"/>
                    <a:pt x="2939" y="2523"/>
                  </a:cubicBezTo>
                  <a:cubicBezTo>
                    <a:pt x="2939" y="2487"/>
                    <a:pt x="2903" y="2414"/>
                    <a:pt x="2903" y="2333"/>
                  </a:cubicBezTo>
                  <a:cubicBezTo>
                    <a:pt x="2903" y="2297"/>
                    <a:pt x="2903" y="2261"/>
                    <a:pt x="2975" y="2224"/>
                  </a:cubicBezTo>
                  <a:cubicBezTo>
                    <a:pt x="2857" y="2107"/>
                    <a:pt x="2785" y="2035"/>
                    <a:pt x="2713" y="1962"/>
                  </a:cubicBezTo>
                  <a:cubicBezTo>
                    <a:pt x="2143" y="1320"/>
                    <a:pt x="1619" y="678"/>
                    <a:pt x="1203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3982675" y="1555125"/>
              <a:ext cx="199600" cy="94125"/>
            </a:xfrm>
            <a:custGeom>
              <a:rect b="b" l="l" r="r" t="t"/>
              <a:pathLst>
                <a:path extrusionOk="0" h="3765" w="7984">
                  <a:moveTo>
                    <a:pt x="263" y="0"/>
                  </a:moveTo>
                  <a:cubicBezTo>
                    <a:pt x="109" y="561"/>
                    <a:pt x="0" y="1130"/>
                    <a:pt x="0" y="1691"/>
                  </a:cubicBezTo>
                  <a:cubicBezTo>
                    <a:pt x="452" y="2035"/>
                    <a:pt x="941" y="2333"/>
                    <a:pt x="1429" y="2595"/>
                  </a:cubicBezTo>
                  <a:cubicBezTo>
                    <a:pt x="1953" y="2866"/>
                    <a:pt x="2487" y="3092"/>
                    <a:pt x="3011" y="3318"/>
                  </a:cubicBezTo>
                  <a:cubicBezTo>
                    <a:pt x="3725" y="3617"/>
                    <a:pt x="4557" y="3689"/>
                    <a:pt x="5307" y="3725"/>
                  </a:cubicBezTo>
                  <a:cubicBezTo>
                    <a:pt x="5629" y="3743"/>
                    <a:pt x="5956" y="3764"/>
                    <a:pt x="6279" y="3764"/>
                  </a:cubicBezTo>
                  <a:cubicBezTo>
                    <a:pt x="6792" y="3764"/>
                    <a:pt x="7297" y="3710"/>
                    <a:pt x="7758" y="3499"/>
                  </a:cubicBezTo>
                  <a:cubicBezTo>
                    <a:pt x="7794" y="3499"/>
                    <a:pt x="7830" y="3463"/>
                    <a:pt x="7830" y="3463"/>
                  </a:cubicBezTo>
                  <a:cubicBezTo>
                    <a:pt x="7875" y="3427"/>
                    <a:pt x="7875" y="3391"/>
                    <a:pt x="7875" y="3355"/>
                  </a:cubicBezTo>
                  <a:cubicBezTo>
                    <a:pt x="7911" y="2821"/>
                    <a:pt x="7984" y="2107"/>
                    <a:pt x="7685" y="1655"/>
                  </a:cubicBezTo>
                  <a:cubicBezTo>
                    <a:pt x="7531" y="1429"/>
                    <a:pt x="7269" y="1203"/>
                    <a:pt x="7043" y="1013"/>
                  </a:cubicBezTo>
                  <a:cubicBezTo>
                    <a:pt x="6926" y="904"/>
                    <a:pt x="6817" y="832"/>
                    <a:pt x="6700" y="751"/>
                  </a:cubicBezTo>
                  <a:cubicBezTo>
                    <a:pt x="6438" y="561"/>
                    <a:pt x="6067" y="561"/>
                    <a:pt x="5723" y="525"/>
                  </a:cubicBezTo>
                  <a:cubicBezTo>
                    <a:pt x="5344" y="489"/>
                    <a:pt x="4973" y="452"/>
                    <a:pt x="4593" y="416"/>
                  </a:cubicBezTo>
                  <a:cubicBezTo>
                    <a:pt x="3915" y="335"/>
                    <a:pt x="3201" y="299"/>
                    <a:pt x="2487" y="226"/>
                  </a:cubicBezTo>
                  <a:cubicBezTo>
                    <a:pt x="2179" y="190"/>
                    <a:pt x="1845" y="154"/>
                    <a:pt x="1546" y="109"/>
                  </a:cubicBezTo>
                  <a:cubicBezTo>
                    <a:pt x="1320" y="73"/>
                    <a:pt x="1094" y="73"/>
                    <a:pt x="823" y="36"/>
                  </a:cubicBezTo>
                  <a:cubicBezTo>
                    <a:pt x="733" y="18"/>
                    <a:pt x="640" y="18"/>
                    <a:pt x="546" y="18"/>
                  </a:cubicBezTo>
                  <a:cubicBezTo>
                    <a:pt x="452" y="18"/>
                    <a:pt x="357" y="18"/>
                    <a:pt x="263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3991950" y="1355700"/>
              <a:ext cx="1150" cy="17725"/>
            </a:xfrm>
            <a:custGeom>
              <a:rect b="b" l="l" r="r" t="t"/>
              <a:pathLst>
                <a:path extrusionOk="0" h="709" w="46">
                  <a:moveTo>
                    <a:pt x="45" y="0"/>
                  </a:moveTo>
                  <a:cubicBezTo>
                    <a:pt x="45" y="215"/>
                    <a:pt x="42" y="463"/>
                    <a:pt x="0" y="672"/>
                  </a:cubicBezTo>
                  <a:lnTo>
                    <a:pt x="0" y="708"/>
                  </a:lnTo>
                  <a:cubicBezTo>
                    <a:pt x="42" y="466"/>
                    <a:pt x="45" y="215"/>
                    <a:pt x="45" y="0"/>
                  </a:cubicBezTo>
                  <a:close/>
                </a:path>
              </a:pathLst>
            </a:custGeom>
            <a:solidFill>
              <a:srgbClr val="B2C4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3991950" y="1354400"/>
              <a:ext cx="45225" cy="23775"/>
            </a:xfrm>
            <a:custGeom>
              <a:rect b="b" l="l" r="r" t="t"/>
              <a:pathLst>
                <a:path extrusionOk="0" h="951" w="1809">
                  <a:moveTo>
                    <a:pt x="45" y="1"/>
                  </a:moveTo>
                  <a:cubicBezTo>
                    <a:pt x="45" y="227"/>
                    <a:pt x="45" y="498"/>
                    <a:pt x="0" y="760"/>
                  </a:cubicBezTo>
                  <a:cubicBezTo>
                    <a:pt x="118" y="760"/>
                    <a:pt x="190" y="760"/>
                    <a:pt x="271" y="797"/>
                  </a:cubicBezTo>
                  <a:cubicBezTo>
                    <a:pt x="759" y="869"/>
                    <a:pt x="1284" y="950"/>
                    <a:pt x="1808" y="950"/>
                  </a:cubicBezTo>
                  <a:cubicBezTo>
                    <a:pt x="1808" y="679"/>
                    <a:pt x="1808" y="417"/>
                    <a:pt x="1772" y="118"/>
                  </a:cubicBezTo>
                  <a:cubicBezTo>
                    <a:pt x="1664" y="155"/>
                    <a:pt x="1582" y="155"/>
                    <a:pt x="1474" y="155"/>
                  </a:cubicBezTo>
                  <a:cubicBezTo>
                    <a:pt x="1022" y="155"/>
                    <a:pt x="606" y="118"/>
                    <a:pt x="154" y="1"/>
                  </a:cubicBez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3927075" y="1175625"/>
              <a:ext cx="188300" cy="182375"/>
            </a:xfrm>
            <a:custGeom>
              <a:rect b="b" l="l" r="r" t="t"/>
              <a:pathLst>
                <a:path extrusionOk="0" h="7295" w="7532">
                  <a:moveTo>
                    <a:pt x="4033" y="1"/>
                  </a:moveTo>
                  <a:cubicBezTo>
                    <a:pt x="2821" y="37"/>
                    <a:pt x="1130" y="335"/>
                    <a:pt x="525" y="1547"/>
                  </a:cubicBezTo>
                  <a:cubicBezTo>
                    <a:pt x="0" y="2595"/>
                    <a:pt x="109" y="3915"/>
                    <a:pt x="380" y="5009"/>
                  </a:cubicBezTo>
                  <a:cubicBezTo>
                    <a:pt x="525" y="5497"/>
                    <a:pt x="678" y="6139"/>
                    <a:pt x="1094" y="6474"/>
                  </a:cubicBezTo>
                  <a:cubicBezTo>
                    <a:pt x="1546" y="6890"/>
                    <a:pt x="2188" y="7080"/>
                    <a:pt x="2749" y="7152"/>
                  </a:cubicBezTo>
                  <a:cubicBezTo>
                    <a:pt x="3183" y="7247"/>
                    <a:pt x="3626" y="7294"/>
                    <a:pt x="4069" y="7294"/>
                  </a:cubicBezTo>
                  <a:cubicBezTo>
                    <a:pt x="4512" y="7294"/>
                    <a:pt x="4955" y="7247"/>
                    <a:pt x="5389" y="7152"/>
                  </a:cubicBezTo>
                  <a:cubicBezTo>
                    <a:pt x="6401" y="6926"/>
                    <a:pt x="7007" y="6438"/>
                    <a:pt x="7387" y="5461"/>
                  </a:cubicBezTo>
                  <a:cubicBezTo>
                    <a:pt x="7531" y="5009"/>
                    <a:pt x="7342" y="4593"/>
                    <a:pt x="7342" y="4177"/>
                  </a:cubicBezTo>
                  <a:cubicBezTo>
                    <a:pt x="7305" y="3689"/>
                    <a:pt x="7305" y="3201"/>
                    <a:pt x="7269" y="2749"/>
                  </a:cubicBezTo>
                  <a:cubicBezTo>
                    <a:pt x="7269" y="2595"/>
                    <a:pt x="7233" y="2487"/>
                    <a:pt x="7233" y="2333"/>
                  </a:cubicBezTo>
                  <a:cubicBezTo>
                    <a:pt x="7116" y="1619"/>
                    <a:pt x="6853" y="823"/>
                    <a:pt x="6175" y="371"/>
                  </a:cubicBezTo>
                  <a:cubicBezTo>
                    <a:pt x="5579" y="1"/>
                    <a:pt x="4747" y="1"/>
                    <a:pt x="4033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4033525" y="1282550"/>
              <a:ext cx="34825" cy="26825"/>
            </a:xfrm>
            <a:custGeom>
              <a:rect b="b" l="l" r="r" t="t"/>
              <a:pathLst>
                <a:path extrusionOk="0" h="1073" w="1393">
                  <a:moveTo>
                    <a:pt x="837" y="0"/>
                  </a:moveTo>
                  <a:cubicBezTo>
                    <a:pt x="545" y="0"/>
                    <a:pt x="253" y="71"/>
                    <a:pt x="1" y="208"/>
                  </a:cubicBezTo>
                  <a:cubicBezTo>
                    <a:pt x="1" y="352"/>
                    <a:pt x="73" y="470"/>
                    <a:pt x="109" y="615"/>
                  </a:cubicBezTo>
                  <a:cubicBezTo>
                    <a:pt x="190" y="732"/>
                    <a:pt x="263" y="886"/>
                    <a:pt x="416" y="958"/>
                  </a:cubicBezTo>
                  <a:cubicBezTo>
                    <a:pt x="487" y="1028"/>
                    <a:pt x="576" y="1072"/>
                    <a:pt x="669" y="1072"/>
                  </a:cubicBezTo>
                  <a:cubicBezTo>
                    <a:pt x="720" y="1072"/>
                    <a:pt x="772" y="1059"/>
                    <a:pt x="823" y="1031"/>
                  </a:cubicBezTo>
                  <a:cubicBezTo>
                    <a:pt x="1013" y="994"/>
                    <a:pt x="1167" y="805"/>
                    <a:pt x="1239" y="579"/>
                  </a:cubicBezTo>
                  <a:cubicBezTo>
                    <a:pt x="1275" y="542"/>
                    <a:pt x="1357" y="244"/>
                    <a:pt x="1393" y="90"/>
                  </a:cubicBezTo>
                  <a:cubicBezTo>
                    <a:pt x="1215" y="30"/>
                    <a:pt x="1026" y="0"/>
                    <a:pt x="837" y="0"/>
                  </a:cubicBezTo>
                  <a:close/>
                </a:path>
              </a:pathLst>
            </a:custGeom>
            <a:solidFill>
              <a:srgbClr val="8745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4010025" y="1254725"/>
              <a:ext cx="6575" cy="19700"/>
            </a:xfrm>
            <a:custGeom>
              <a:rect b="b" l="l" r="r" t="t"/>
              <a:pathLst>
                <a:path extrusionOk="0" h="788" w="263">
                  <a:moveTo>
                    <a:pt x="109" y="1"/>
                  </a:moveTo>
                  <a:cubicBezTo>
                    <a:pt x="36" y="1"/>
                    <a:pt x="0" y="191"/>
                    <a:pt x="0" y="417"/>
                  </a:cubicBezTo>
                  <a:cubicBezTo>
                    <a:pt x="36" y="598"/>
                    <a:pt x="109" y="787"/>
                    <a:pt x="181" y="787"/>
                  </a:cubicBezTo>
                  <a:cubicBezTo>
                    <a:pt x="262" y="751"/>
                    <a:pt x="262" y="598"/>
                    <a:pt x="262" y="372"/>
                  </a:cubicBezTo>
                  <a:cubicBezTo>
                    <a:pt x="262" y="146"/>
                    <a:pt x="181" y="1"/>
                    <a:pt x="109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4076700" y="1249975"/>
              <a:ext cx="7700" cy="21725"/>
            </a:xfrm>
            <a:custGeom>
              <a:rect b="b" l="l" r="r" t="t"/>
              <a:pathLst>
                <a:path extrusionOk="0" h="869" w="308">
                  <a:moveTo>
                    <a:pt x="118" y="1"/>
                  </a:moveTo>
                  <a:cubicBezTo>
                    <a:pt x="46" y="1"/>
                    <a:pt x="0" y="191"/>
                    <a:pt x="0" y="453"/>
                  </a:cubicBezTo>
                  <a:cubicBezTo>
                    <a:pt x="46" y="679"/>
                    <a:pt x="118" y="869"/>
                    <a:pt x="190" y="869"/>
                  </a:cubicBezTo>
                  <a:cubicBezTo>
                    <a:pt x="272" y="833"/>
                    <a:pt x="308" y="643"/>
                    <a:pt x="272" y="417"/>
                  </a:cubicBezTo>
                  <a:cubicBezTo>
                    <a:pt x="226" y="191"/>
                    <a:pt x="154" y="1"/>
                    <a:pt x="118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4042800" y="1255650"/>
              <a:ext cx="18100" cy="20100"/>
            </a:xfrm>
            <a:custGeom>
              <a:rect b="b" l="l" r="r" t="t"/>
              <a:pathLst>
                <a:path extrusionOk="0" h="804" w="724">
                  <a:moveTo>
                    <a:pt x="190" y="0"/>
                  </a:moveTo>
                  <a:cubicBezTo>
                    <a:pt x="45" y="36"/>
                    <a:pt x="0" y="109"/>
                    <a:pt x="0" y="109"/>
                  </a:cubicBezTo>
                  <a:lnTo>
                    <a:pt x="190" y="109"/>
                  </a:lnTo>
                  <a:cubicBezTo>
                    <a:pt x="308" y="109"/>
                    <a:pt x="416" y="154"/>
                    <a:pt x="534" y="262"/>
                  </a:cubicBezTo>
                  <a:cubicBezTo>
                    <a:pt x="606" y="416"/>
                    <a:pt x="570" y="561"/>
                    <a:pt x="534" y="642"/>
                  </a:cubicBezTo>
                  <a:cubicBezTo>
                    <a:pt x="497" y="750"/>
                    <a:pt x="452" y="787"/>
                    <a:pt x="452" y="787"/>
                  </a:cubicBezTo>
                  <a:cubicBezTo>
                    <a:pt x="452" y="798"/>
                    <a:pt x="458" y="804"/>
                    <a:pt x="467" y="804"/>
                  </a:cubicBezTo>
                  <a:cubicBezTo>
                    <a:pt x="494" y="804"/>
                    <a:pt x="552" y="758"/>
                    <a:pt x="606" y="678"/>
                  </a:cubicBezTo>
                  <a:cubicBezTo>
                    <a:pt x="678" y="606"/>
                    <a:pt x="724" y="380"/>
                    <a:pt x="606" y="190"/>
                  </a:cubicBezTo>
                  <a:cubicBezTo>
                    <a:pt x="497" y="36"/>
                    <a:pt x="308" y="0"/>
                    <a:pt x="190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4040075" y="1268750"/>
              <a:ext cx="6575" cy="6025"/>
            </a:xfrm>
            <a:custGeom>
              <a:rect b="b" l="l" r="r" t="t"/>
              <a:pathLst>
                <a:path extrusionOk="0" h="241" w="263">
                  <a:moveTo>
                    <a:pt x="1" y="0"/>
                  </a:moveTo>
                  <a:cubicBezTo>
                    <a:pt x="1" y="0"/>
                    <a:pt x="1" y="118"/>
                    <a:pt x="73" y="154"/>
                  </a:cubicBezTo>
                  <a:cubicBezTo>
                    <a:pt x="133" y="207"/>
                    <a:pt x="187" y="241"/>
                    <a:pt x="212" y="241"/>
                  </a:cubicBezTo>
                  <a:cubicBezTo>
                    <a:pt x="222" y="241"/>
                    <a:pt x="227" y="236"/>
                    <a:pt x="227" y="226"/>
                  </a:cubicBezTo>
                  <a:cubicBezTo>
                    <a:pt x="263" y="190"/>
                    <a:pt x="191" y="118"/>
                    <a:pt x="154" y="82"/>
                  </a:cubicBezTo>
                  <a:cubicBezTo>
                    <a:pt x="109" y="37"/>
                    <a:pt x="37" y="0"/>
                    <a:pt x="1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3988325" y="1224100"/>
              <a:ext cx="33025" cy="18550"/>
            </a:xfrm>
            <a:custGeom>
              <a:rect b="b" l="l" r="r" t="t"/>
              <a:pathLst>
                <a:path extrusionOk="0" h="742" w="1321">
                  <a:moveTo>
                    <a:pt x="969" y="1"/>
                  </a:moveTo>
                  <a:cubicBezTo>
                    <a:pt x="832" y="1"/>
                    <a:pt x="668" y="43"/>
                    <a:pt x="525" y="132"/>
                  </a:cubicBezTo>
                  <a:cubicBezTo>
                    <a:pt x="335" y="204"/>
                    <a:pt x="190" y="358"/>
                    <a:pt x="109" y="466"/>
                  </a:cubicBezTo>
                  <a:cubicBezTo>
                    <a:pt x="37" y="620"/>
                    <a:pt x="0" y="692"/>
                    <a:pt x="37" y="738"/>
                  </a:cubicBezTo>
                  <a:cubicBezTo>
                    <a:pt x="41" y="740"/>
                    <a:pt x="46" y="741"/>
                    <a:pt x="52" y="741"/>
                  </a:cubicBezTo>
                  <a:cubicBezTo>
                    <a:pt x="134" y="741"/>
                    <a:pt x="320" y="502"/>
                    <a:pt x="642" y="358"/>
                  </a:cubicBezTo>
                  <a:cubicBezTo>
                    <a:pt x="977" y="168"/>
                    <a:pt x="1275" y="168"/>
                    <a:pt x="1320" y="96"/>
                  </a:cubicBezTo>
                  <a:cubicBezTo>
                    <a:pt x="1320" y="60"/>
                    <a:pt x="1203" y="14"/>
                    <a:pt x="1094" y="14"/>
                  </a:cubicBezTo>
                  <a:cubicBezTo>
                    <a:pt x="1056" y="5"/>
                    <a:pt x="1014" y="1"/>
                    <a:pt x="969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4063600" y="1217300"/>
              <a:ext cx="30075" cy="14850"/>
            </a:xfrm>
            <a:custGeom>
              <a:rect b="b" l="l" r="r" t="t"/>
              <a:pathLst>
                <a:path extrusionOk="0" h="594" w="1203">
                  <a:moveTo>
                    <a:pt x="394" y="0"/>
                  </a:moveTo>
                  <a:cubicBezTo>
                    <a:pt x="322" y="0"/>
                    <a:pt x="254" y="9"/>
                    <a:pt x="190" y="24"/>
                  </a:cubicBezTo>
                  <a:cubicBezTo>
                    <a:pt x="72" y="60"/>
                    <a:pt x="0" y="106"/>
                    <a:pt x="0" y="142"/>
                  </a:cubicBezTo>
                  <a:cubicBezTo>
                    <a:pt x="36" y="214"/>
                    <a:pt x="298" y="178"/>
                    <a:pt x="606" y="286"/>
                  </a:cubicBezTo>
                  <a:cubicBezTo>
                    <a:pt x="940" y="404"/>
                    <a:pt x="1094" y="594"/>
                    <a:pt x="1166" y="594"/>
                  </a:cubicBezTo>
                  <a:cubicBezTo>
                    <a:pt x="1202" y="558"/>
                    <a:pt x="1166" y="476"/>
                    <a:pt x="1130" y="368"/>
                  </a:cubicBezTo>
                  <a:cubicBezTo>
                    <a:pt x="1058" y="250"/>
                    <a:pt x="904" y="142"/>
                    <a:pt x="714" y="60"/>
                  </a:cubicBezTo>
                  <a:cubicBezTo>
                    <a:pt x="603" y="18"/>
                    <a:pt x="495" y="0"/>
                    <a:pt x="394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4037150" y="1294300"/>
              <a:ext cx="27375" cy="15075"/>
            </a:xfrm>
            <a:custGeom>
              <a:rect b="b" l="l" r="r" t="t"/>
              <a:pathLst>
                <a:path extrusionOk="0" h="603" w="1095">
                  <a:moveTo>
                    <a:pt x="416" y="0"/>
                  </a:moveTo>
                  <a:cubicBezTo>
                    <a:pt x="308" y="36"/>
                    <a:pt x="226" y="72"/>
                    <a:pt x="154" y="109"/>
                  </a:cubicBezTo>
                  <a:cubicBezTo>
                    <a:pt x="118" y="109"/>
                    <a:pt x="45" y="145"/>
                    <a:pt x="0" y="190"/>
                  </a:cubicBezTo>
                  <a:cubicBezTo>
                    <a:pt x="45" y="298"/>
                    <a:pt x="154" y="416"/>
                    <a:pt x="271" y="488"/>
                  </a:cubicBezTo>
                  <a:cubicBezTo>
                    <a:pt x="342" y="558"/>
                    <a:pt x="431" y="602"/>
                    <a:pt x="524" y="602"/>
                  </a:cubicBezTo>
                  <a:cubicBezTo>
                    <a:pt x="575" y="602"/>
                    <a:pt x="627" y="589"/>
                    <a:pt x="678" y="561"/>
                  </a:cubicBezTo>
                  <a:cubicBezTo>
                    <a:pt x="868" y="524"/>
                    <a:pt x="986" y="371"/>
                    <a:pt x="1094" y="190"/>
                  </a:cubicBezTo>
                  <a:cubicBezTo>
                    <a:pt x="986" y="145"/>
                    <a:pt x="904" y="72"/>
                    <a:pt x="832" y="72"/>
                  </a:cubicBezTo>
                  <a:cubicBezTo>
                    <a:pt x="678" y="0"/>
                    <a:pt x="534" y="0"/>
                    <a:pt x="416" y="0"/>
                  </a:cubicBezTo>
                  <a:close/>
                </a:path>
              </a:pathLst>
            </a:custGeom>
            <a:solidFill>
              <a:srgbClr val="D143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3920525" y="1157775"/>
              <a:ext cx="148750" cy="135625"/>
            </a:xfrm>
            <a:custGeom>
              <a:rect b="b" l="l" r="r" t="t"/>
              <a:pathLst>
                <a:path extrusionOk="0" h="5425" w="5950">
                  <a:moveTo>
                    <a:pt x="4521" y="0"/>
                  </a:moveTo>
                  <a:cubicBezTo>
                    <a:pt x="3879" y="0"/>
                    <a:pt x="3237" y="0"/>
                    <a:pt x="2595" y="145"/>
                  </a:cubicBezTo>
                  <a:cubicBezTo>
                    <a:pt x="1953" y="335"/>
                    <a:pt x="1392" y="633"/>
                    <a:pt x="976" y="1130"/>
                  </a:cubicBezTo>
                  <a:cubicBezTo>
                    <a:pt x="678" y="1465"/>
                    <a:pt x="524" y="1845"/>
                    <a:pt x="335" y="2261"/>
                  </a:cubicBezTo>
                  <a:cubicBezTo>
                    <a:pt x="145" y="2749"/>
                    <a:pt x="0" y="3309"/>
                    <a:pt x="0" y="3843"/>
                  </a:cubicBezTo>
                  <a:cubicBezTo>
                    <a:pt x="0" y="4367"/>
                    <a:pt x="190" y="4928"/>
                    <a:pt x="561" y="5343"/>
                  </a:cubicBezTo>
                  <a:lnTo>
                    <a:pt x="524" y="5425"/>
                  </a:lnTo>
                  <a:cubicBezTo>
                    <a:pt x="823" y="5380"/>
                    <a:pt x="1130" y="5199"/>
                    <a:pt x="1320" y="4973"/>
                  </a:cubicBezTo>
                  <a:cubicBezTo>
                    <a:pt x="1917" y="4250"/>
                    <a:pt x="2107" y="3237"/>
                    <a:pt x="1772" y="2369"/>
                  </a:cubicBezTo>
                  <a:lnTo>
                    <a:pt x="1772" y="2369"/>
                  </a:lnTo>
                  <a:cubicBezTo>
                    <a:pt x="1971" y="2408"/>
                    <a:pt x="2167" y="2425"/>
                    <a:pt x="2362" y="2425"/>
                  </a:cubicBezTo>
                  <a:cubicBezTo>
                    <a:pt x="2752" y="2425"/>
                    <a:pt x="3137" y="2357"/>
                    <a:pt x="3535" y="2261"/>
                  </a:cubicBezTo>
                  <a:cubicBezTo>
                    <a:pt x="4032" y="2143"/>
                    <a:pt x="4557" y="1953"/>
                    <a:pt x="5009" y="1691"/>
                  </a:cubicBezTo>
                  <a:cubicBezTo>
                    <a:pt x="5425" y="1393"/>
                    <a:pt x="5795" y="977"/>
                    <a:pt x="5949" y="488"/>
                  </a:cubicBezTo>
                  <a:lnTo>
                    <a:pt x="5949" y="371"/>
                  </a:lnTo>
                  <a:cubicBezTo>
                    <a:pt x="5949" y="335"/>
                    <a:pt x="5913" y="299"/>
                    <a:pt x="5877" y="299"/>
                  </a:cubicBezTo>
                  <a:cubicBezTo>
                    <a:pt x="5461" y="36"/>
                    <a:pt x="4973" y="0"/>
                    <a:pt x="4521" y="0"/>
                  </a:cubicBezTo>
                  <a:close/>
                </a:path>
              </a:pathLst>
            </a:custGeom>
            <a:solidFill>
              <a:srgbClr val="EBAF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3901525" y="1270300"/>
              <a:ext cx="53825" cy="58850"/>
            </a:xfrm>
            <a:custGeom>
              <a:rect b="b" l="l" r="r" t="t"/>
              <a:pathLst>
                <a:path extrusionOk="0" h="2354" w="2153">
                  <a:moveTo>
                    <a:pt x="980" y="0"/>
                  </a:moveTo>
                  <a:cubicBezTo>
                    <a:pt x="638" y="0"/>
                    <a:pt x="291" y="163"/>
                    <a:pt x="154" y="508"/>
                  </a:cubicBezTo>
                  <a:cubicBezTo>
                    <a:pt x="1" y="842"/>
                    <a:pt x="82" y="1222"/>
                    <a:pt x="227" y="1521"/>
                  </a:cubicBezTo>
                  <a:cubicBezTo>
                    <a:pt x="467" y="2050"/>
                    <a:pt x="999" y="2353"/>
                    <a:pt x="1543" y="2353"/>
                  </a:cubicBezTo>
                  <a:cubicBezTo>
                    <a:pt x="1696" y="2353"/>
                    <a:pt x="1850" y="2330"/>
                    <a:pt x="1999" y="2280"/>
                  </a:cubicBezTo>
                  <a:lnTo>
                    <a:pt x="2152" y="1828"/>
                  </a:lnTo>
                  <a:cubicBezTo>
                    <a:pt x="2035" y="1828"/>
                    <a:pt x="1963" y="1828"/>
                    <a:pt x="1854" y="1783"/>
                  </a:cubicBezTo>
                  <a:cubicBezTo>
                    <a:pt x="1999" y="1602"/>
                    <a:pt x="1999" y="1186"/>
                    <a:pt x="1999" y="960"/>
                  </a:cubicBezTo>
                  <a:cubicBezTo>
                    <a:pt x="1999" y="653"/>
                    <a:pt x="1854" y="354"/>
                    <a:pt x="1583" y="201"/>
                  </a:cubicBezTo>
                  <a:cubicBezTo>
                    <a:pt x="1423" y="69"/>
                    <a:pt x="1202" y="0"/>
                    <a:pt x="980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3906275" y="1284800"/>
              <a:ext cx="41625" cy="35725"/>
            </a:xfrm>
            <a:custGeom>
              <a:rect b="b" l="l" r="r" t="t"/>
              <a:pathLst>
                <a:path extrusionOk="0" h="1429" w="1665">
                  <a:moveTo>
                    <a:pt x="380" y="0"/>
                  </a:moveTo>
                  <a:cubicBezTo>
                    <a:pt x="308" y="0"/>
                    <a:pt x="263" y="0"/>
                    <a:pt x="190" y="73"/>
                  </a:cubicBezTo>
                  <a:cubicBezTo>
                    <a:pt x="0" y="299"/>
                    <a:pt x="344" y="832"/>
                    <a:pt x="489" y="1022"/>
                  </a:cubicBezTo>
                  <a:cubicBezTo>
                    <a:pt x="679" y="1248"/>
                    <a:pt x="986" y="1429"/>
                    <a:pt x="1284" y="1429"/>
                  </a:cubicBezTo>
                  <a:lnTo>
                    <a:pt x="1320" y="1429"/>
                  </a:lnTo>
                  <a:cubicBezTo>
                    <a:pt x="1664" y="1429"/>
                    <a:pt x="1619" y="1167"/>
                    <a:pt x="1474" y="904"/>
                  </a:cubicBezTo>
                  <a:cubicBezTo>
                    <a:pt x="1438" y="832"/>
                    <a:pt x="1357" y="796"/>
                    <a:pt x="1320" y="715"/>
                  </a:cubicBezTo>
                  <a:cubicBezTo>
                    <a:pt x="1248" y="525"/>
                    <a:pt x="1094" y="344"/>
                    <a:pt x="905" y="226"/>
                  </a:cubicBezTo>
                  <a:cubicBezTo>
                    <a:pt x="796" y="154"/>
                    <a:pt x="570" y="0"/>
                    <a:pt x="380" y="0"/>
                  </a:cubicBez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3916675" y="1285025"/>
              <a:ext cx="29175" cy="35500"/>
            </a:xfrm>
            <a:custGeom>
              <a:rect b="b" l="l" r="r" t="t"/>
              <a:pathLst>
                <a:path extrusionOk="0" h="1420" w="1167">
                  <a:moveTo>
                    <a:pt x="82" y="0"/>
                  </a:moveTo>
                  <a:cubicBezTo>
                    <a:pt x="30" y="0"/>
                    <a:pt x="0" y="9"/>
                    <a:pt x="0" y="27"/>
                  </a:cubicBezTo>
                  <a:cubicBezTo>
                    <a:pt x="0" y="27"/>
                    <a:pt x="118" y="64"/>
                    <a:pt x="263" y="145"/>
                  </a:cubicBezTo>
                  <a:cubicBezTo>
                    <a:pt x="416" y="181"/>
                    <a:pt x="606" y="335"/>
                    <a:pt x="751" y="561"/>
                  </a:cubicBezTo>
                  <a:cubicBezTo>
                    <a:pt x="904" y="742"/>
                    <a:pt x="977" y="968"/>
                    <a:pt x="1058" y="1158"/>
                  </a:cubicBezTo>
                  <a:cubicBezTo>
                    <a:pt x="1094" y="1311"/>
                    <a:pt x="1094" y="1420"/>
                    <a:pt x="1130" y="1420"/>
                  </a:cubicBezTo>
                  <a:cubicBezTo>
                    <a:pt x="1130" y="1420"/>
                    <a:pt x="1167" y="1311"/>
                    <a:pt x="1130" y="1121"/>
                  </a:cubicBezTo>
                  <a:cubicBezTo>
                    <a:pt x="1094" y="968"/>
                    <a:pt x="1022" y="706"/>
                    <a:pt x="868" y="480"/>
                  </a:cubicBezTo>
                  <a:cubicBezTo>
                    <a:pt x="678" y="253"/>
                    <a:pt x="452" y="109"/>
                    <a:pt x="299" y="27"/>
                  </a:cubicBezTo>
                  <a:cubicBezTo>
                    <a:pt x="208" y="9"/>
                    <a:pt x="134" y="0"/>
                    <a:pt x="82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3927075" y="1290450"/>
              <a:ext cx="15150" cy="23300"/>
            </a:xfrm>
            <a:custGeom>
              <a:rect b="b" l="l" r="r" t="t"/>
              <a:pathLst>
                <a:path extrusionOk="0" h="932" w="606">
                  <a:moveTo>
                    <a:pt x="73" y="0"/>
                  </a:moveTo>
                  <a:cubicBezTo>
                    <a:pt x="73" y="0"/>
                    <a:pt x="36" y="73"/>
                    <a:pt x="0" y="190"/>
                  </a:cubicBezTo>
                  <a:cubicBezTo>
                    <a:pt x="0" y="299"/>
                    <a:pt x="0" y="452"/>
                    <a:pt x="73" y="606"/>
                  </a:cubicBezTo>
                  <a:cubicBezTo>
                    <a:pt x="190" y="751"/>
                    <a:pt x="299" y="868"/>
                    <a:pt x="416" y="904"/>
                  </a:cubicBezTo>
                  <a:cubicBezTo>
                    <a:pt x="470" y="923"/>
                    <a:pt x="507" y="932"/>
                    <a:pt x="535" y="932"/>
                  </a:cubicBezTo>
                  <a:cubicBezTo>
                    <a:pt x="563" y="932"/>
                    <a:pt x="583" y="923"/>
                    <a:pt x="606" y="904"/>
                  </a:cubicBezTo>
                  <a:cubicBezTo>
                    <a:pt x="606" y="904"/>
                    <a:pt x="335" y="796"/>
                    <a:pt x="190" y="525"/>
                  </a:cubicBezTo>
                  <a:cubicBezTo>
                    <a:pt x="36" y="299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4036250" y="1258350"/>
              <a:ext cx="21700" cy="20825"/>
            </a:xfrm>
            <a:custGeom>
              <a:rect b="b" l="l" r="r" t="t"/>
              <a:pathLst>
                <a:path extrusionOk="0" h="833" w="868">
                  <a:moveTo>
                    <a:pt x="226" y="606"/>
                  </a:moveTo>
                  <a:cubicBezTo>
                    <a:pt x="230" y="610"/>
                    <a:pt x="234" y="613"/>
                    <a:pt x="238" y="616"/>
                  </a:cubicBezTo>
                  <a:lnTo>
                    <a:pt x="238" y="616"/>
                  </a:lnTo>
                  <a:cubicBezTo>
                    <a:pt x="234" y="613"/>
                    <a:pt x="230" y="610"/>
                    <a:pt x="226" y="606"/>
                  </a:cubicBezTo>
                  <a:close/>
                  <a:moveTo>
                    <a:pt x="262" y="1"/>
                  </a:moveTo>
                  <a:cubicBezTo>
                    <a:pt x="0" y="82"/>
                    <a:pt x="36" y="308"/>
                    <a:pt x="154" y="498"/>
                  </a:cubicBezTo>
                  <a:lnTo>
                    <a:pt x="154" y="416"/>
                  </a:lnTo>
                  <a:lnTo>
                    <a:pt x="190" y="416"/>
                  </a:lnTo>
                  <a:cubicBezTo>
                    <a:pt x="226" y="416"/>
                    <a:pt x="262" y="453"/>
                    <a:pt x="307" y="498"/>
                  </a:cubicBezTo>
                  <a:cubicBezTo>
                    <a:pt x="344" y="534"/>
                    <a:pt x="416" y="606"/>
                    <a:pt x="380" y="642"/>
                  </a:cubicBezTo>
                  <a:lnTo>
                    <a:pt x="344" y="642"/>
                  </a:lnTo>
                  <a:cubicBezTo>
                    <a:pt x="311" y="642"/>
                    <a:pt x="272" y="642"/>
                    <a:pt x="238" y="616"/>
                  </a:cubicBezTo>
                  <a:lnTo>
                    <a:pt x="238" y="616"/>
                  </a:lnTo>
                  <a:cubicBezTo>
                    <a:pt x="314" y="683"/>
                    <a:pt x="382" y="726"/>
                    <a:pt x="416" y="760"/>
                  </a:cubicBezTo>
                  <a:cubicBezTo>
                    <a:pt x="488" y="796"/>
                    <a:pt x="533" y="832"/>
                    <a:pt x="606" y="832"/>
                  </a:cubicBezTo>
                  <a:lnTo>
                    <a:pt x="642" y="832"/>
                  </a:lnTo>
                  <a:cubicBezTo>
                    <a:pt x="714" y="796"/>
                    <a:pt x="759" y="760"/>
                    <a:pt x="796" y="679"/>
                  </a:cubicBezTo>
                  <a:lnTo>
                    <a:pt x="714" y="679"/>
                  </a:lnTo>
                  <a:cubicBezTo>
                    <a:pt x="714" y="679"/>
                    <a:pt x="759" y="642"/>
                    <a:pt x="796" y="534"/>
                  </a:cubicBezTo>
                  <a:cubicBezTo>
                    <a:pt x="832" y="453"/>
                    <a:pt x="868" y="308"/>
                    <a:pt x="796" y="154"/>
                  </a:cubicBezTo>
                  <a:cubicBezTo>
                    <a:pt x="678" y="46"/>
                    <a:pt x="570" y="1"/>
                    <a:pt x="452" y="1"/>
                  </a:cubicBez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4"/>
            <p:cNvSpPr/>
            <p:nvPr/>
          </p:nvSpPr>
          <p:spPr>
            <a:xfrm>
              <a:off x="4042800" y="1257450"/>
              <a:ext cx="15150" cy="17875"/>
            </a:xfrm>
            <a:custGeom>
              <a:rect b="b" l="l" r="r" t="t"/>
              <a:pathLst>
                <a:path extrusionOk="0" h="715" w="606">
                  <a:moveTo>
                    <a:pt x="82" y="0"/>
                  </a:moveTo>
                  <a:cubicBezTo>
                    <a:pt x="45" y="0"/>
                    <a:pt x="45" y="37"/>
                    <a:pt x="0" y="37"/>
                  </a:cubicBezTo>
                  <a:lnTo>
                    <a:pt x="190" y="37"/>
                  </a:lnTo>
                  <a:cubicBezTo>
                    <a:pt x="299" y="37"/>
                    <a:pt x="399" y="75"/>
                    <a:pt x="507" y="166"/>
                  </a:cubicBezTo>
                  <a:lnTo>
                    <a:pt x="507" y="166"/>
                  </a:lnTo>
                  <a:cubicBezTo>
                    <a:pt x="427" y="61"/>
                    <a:pt x="291" y="0"/>
                    <a:pt x="154" y="0"/>
                  </a:cubicBezTo>
                  <a:close/>
                  <a:moveTo>
                    <a:pt x="507" y="166"/>
                  </a:moveTo>
                  <a:cubicBezTo>
                    <a:pt x="538" y="207"/>
                    <a:pt x="560" y="255"/>
                    <a:pt x="570" y="308"/>
                  </a:cubicBezTo>
                  <a:cubicBezTo>
                    <a:pt x="570" y="308"/>
                    <a:pt x="570" y="308"/>
                    <a:pt x="570" y="308"/>
                  </a:cubicBezTo>
                  <a:lnTo>
                    <a:pt x="570" y="308"/>
                  </a:lnTo>
                  <a:cubicBezTo>
                    <a:pt x="564" y="270"/>
                    <a:pt x="553" y="230"/>
                    <a:pt x="534" y="190"/>
                  </a:cubicBezTo>
                  <a:cubicBezTo>
                    <a:pt x="525" y="182"/>
                    <a:pt x="516" y="174"/>
                    <a:pt x="507" y="166"/>
                  </a:cubicBezTo>
                  <a:close/>
                  <a:moveTo>
                    <a:pt x="570" y="308"/>
                  </a:moveTo>
                  <a:cubicBezTo>
                    <a:pt x="587" y="415"/>
                    <a:pt x="560" y="510"/>
                    <a:pt x="534" y="570"/>
                  </a:cubicBezTo>
                  <a:cubicBezTo>
                    <a:pt x="497" y="678"/>
                    <a:pt x="452" y="715"/>
                    <a:pt x="452" y="715"/>
                  </a:cubicBezTo>
                  <a:lnTo>
                    <a:pt x="534" y="715"/>
                  </a:lnTo>
                  <a:cubicBezTo>
                    <a:pt x="534" y="642"/>
                    <a:pt x="570" y="606"/>
                    <a:pt x="570" y="534"/>
                  </a:cubicBezTo>
                  <a:cubicBezTo>
                    <a:pt x="606" y="453"/>
                    <a:pt x="606" y="344"/>
                    <a:pt x="570" y="308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4040075" y="1268750"/>
              <a:ext cx="6575" cy="5675"/>
            </a:xfrm>
            <a:custGeom>
              <a:rect b="b" l="l" r="r" t="t"/>
              <a:pathLst>
                <a:path extrusionOk="0" h="227" w="263">
                  <a:moveTo>
                    <a:pt x="1" y="0"/>
                  </a:moveTo>
                  <a:lnTo>
                    <a:pt x="1" y="82"/>
                  </a:lnTo>
                  <a:cubicBezTo>
                    <a:pt x="37" y="118"/>
                    <a:pt x="73" y="154"/>
                    <a:pt x="73" y="190"/>
                  </a:cubicBezTo>
                  <a:cubicBezTo>
                    <a:pt x="109" y="226"/>
                    <a:pt x="154" y="226"/>
                    <a:pt x="191" y="226"/>
                  </a:cubicBezTo>
                  <a:lnTo>
                    <a:pt x="227" y="226"/>
                  </a:lnTo>
                  <a:cubicBezTo>
                    <a:pt x="263" y="190"/>
                    <a:pt x="191" y="118"/>
                    <a:pt x="154" y="82"/>
                  </a:cubicBezTo>
                  <a:cubicBezTo>
                    <a:pt x="109" y="37"/>
                    <a:pt x="73" y="0"/>
                    <a:pt x="37" y="0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3986275" y="1279150"/>
              <a:ext cx="43425" cy="31200"/>
            </a:xfrm>
            <a:custGeom>
              <a:rect b="b" l="l" r="r" t="t"/>
              <a:pathLst>
                <a:path extrusionOk="0" h="1248" w="1737">
                  <a:moveTo>
                    <a:pt x="986" y="0"/>
                  </a:moveTo>
                  <a:cubicBezTo>
                    <a:pt x="571" y="36"/>
                    <a:pt x="1" y="190"/>
                    <a:pt x="82" y="796"/>
                  </a:cubicBezTo>
                  <a:cubicBezTo>
                    <a:pt x="119" y="1130"/>
                    <a:pt x="498" y="1203"/>
                    <a:pt x="760" y="1248"/>
                  </a:cubicBezTo>
                  <a:lnTo>
                    <a:pt x="797" y="1248"/>
                  </a:lnTo>
                  <a:cubicBezTo>
                    <a:pt x="1212" y="1248"/>
                    <a:pt x="1737" y="1058"/>
                    <a:pt x="1737" y="525"/>
                  </a:cubicBezTo>
                  <a:cubicBezTo>
                    <a:pt x="1737" y="190"/>
                    <a:pt x="1402" y="0"/>
                    <a:pt x="1059" y="0"/>
                  </a:cubicBezTo>
                  <a:close/>
                </a:path>
              </a:pathLst>
            </a:custGeom>
            <a:solidFill>
              <a:srgbClr val="DF97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4"/>
            <p:cNvSpPr/>
            <p:nvPr/>
          </p:nvSpPr>
          <p:spPr>
            <a:xfrm>
              <a:off x="4069250" y="1276425"/>
              <a:ext cx="34825" cy="27150"/>
            </a:xfrm>
            <a:custGeom>
              <a:rect b="b" l="l" r="r" t="t"/>
              <a:pathLst>
                <a:path extrusionOk="0" h="1086" w="1393">
                  <a:moveTo>
                    <a:pt x="796" y="1"/>
                  </a:moveTo>
                  <a:cubicBezTo>
                    <a:pt x="452" y="37"/>
                    <a:pt x="0" y="145"/>
                    <a:pt x="72" y="679"/>
                  </a:cubicBezTo>
                  <a:cubicBezTo>
                    <a:pt x="72" y="977"/>
                    <a:pt x="380" y="1050"/>
                    <a:pt x="606" y="1086"/>
                  </a:cubicBezTo>
                  <a:lnTo>
                    <a:pt x="642" y="1086"/>
                  </a:lnTo>
                  <a:cubicBezTo>
                    <a:pt x="976" y="1086"/>
                    <a:pt x="1392" y="905"/>
                    <a:pt x="1392" y="453"/>
                  </a:cubicBezTo>
                  <a:cubicBezTo>
                    <a:pt x="1392" y="145"/>
                    <a:pt x="1130" y="1"/>
                    <a:pt x="832" y="1"/>
                  </a:cubicBezTo>
                  <a:close/>
                </a:path>
              </a:pathLst>
            </a:custGeom>
            <a:solidFill>
              <a:srgbClr val="DF97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4"/>
            <p:cNvSpPr/>
            <p:nvPr/>
          </p:nvSpPr>
          <p:spPr>
            <a:xfrm>
              <a:off x="3916875" y="1519800"/>
              <a:ext cx="111925" cy="105875"/>
            </a:xfrm>
            <a:custGeom>
              <a:rect b="b" l="l" r="r" t="t"/>
              <a:pathLst>
                <a:path extrusionOk="0" h="4235" w="4477">
                  <a:moveTo>
                    <a:pt x="2130" y="0"/>
                  </a:moveTo>
                  <a:cubicBezTo>
                    <a:pt x="2067" y="0"/>
                    <a:pt x="2027" y="60"/>
                    <a:pt x="2027" y="166"/>
                  </a:cubicBezTo>
                  <a:cubicBezTo>
                    <a:pt x="2027" y="356"/>
                    <a:pt x="2099" y="509"/>
                    <a:pt x="2180" y="663"/>
                  </a:cubicBezTo>
                  <a:cubicBezTo>
                    <a:pt x="2289" y="844"/>
                    <a:pt x="2406" y="997"/>
                    <a:pt x="2515" y="1223"/>
                  </a:cubicBezTo>
                  <a:cubicBezTo>
                    <a:pt x="2063" y="1070"/>
                    <a:pt x="1728" y="808"/>
                    <a:pt x="1312" y="663"/>
                  </a:cubicBezTo>
                  <a:cubicBezTo>
                    <a:pt x="1227" y="630"/>
                    <a:pt x="948" y="526"/>
                    <a:pt x="787" y="526"/>
                  </a:cubicBezTo>
                  <a:cubicBezTo>
                    <a:pt x="725" y="526"/>
                    <a:pt x="680" y="542"/>
                    <a:pt x="670" y="582"/>
                  </a:cubicBezTo>
                  <a:cubicBezTo>
                    <a:pt x="634" y="808"/>
                    <a:pt x="1014" y="961"/>
                    <a:pt x="1159" y="1070"/>
                  </a:cubicBezTo>
                  <a:cubicBezTo>
                    <a:pt x="1384" y="1223"/>
                    <a:pt x="1645" y="1376"/>
                    <a:pt x="1871" y="1485"/>
                  </a:cubicBezTo>
                  <a:lnTo>
                    <a:pt x="1871" y="1485"/>
                  </a:lnTo>
                  <a:cubicBezTo>
                    <a:pt x="1846" y="1473"/>
                    <a:pt x="1802" y="1470"/>
                    <a:pt x="1750" y="1470"/>
                  </a:cubicBezTo>
                  <a:cubicBezTo>
                    <a:pt x="1642" y="1470"/>
                    <a:pt x="1499" y="1486"/>
                    <a:pt x="1421" y="1486"/>
                  </a:cubicBezTo>
                  <a:cubicBezTo>
                    <a:pt x="1276" y="1449"/>
                    <a:pt x="1086" y="1413"/>
                    <a:pt x="896" y="1413"/>
                  </a:cubicBezTo>
                  <a:cubicBezTo>
                    <a:pt x="859" y="1401"/>
                    <a:pt x="724" y="1388"/>
                    <a:pt x="580" y="1388"/>
                  </a:cubicBezTo>
                  <a:cubicBezTo>
                    <a:pt x="309" y="1388"/>
                    <a:pt x="0" y="1432"/>
                    <a:pt x="218" y="1603"/>
                  </a:cubicBezTo>
                  <a:cubicBezTo>
                    <a:pt x="372" y="1712"/>
                    <a:pt x="707" y="1748"/>
                    <a:pt x="896" y="1793"/>
                  </a:cubicBezTo>
                  <a:cubicBezTo>
                    <a:pt x="1159" y="1829"/>
                    <a:pt x="1385" y="1865"/>
                    <a:pt x="1647" y="1865"/>
                  </a:cubicBezTo>
                  <a:cubicBezTo>
                    <a:pt x="1122" y="1974"/>
                    <a:pt x="562" y="1865"/>
                    <a:pt x="146" y="2200"/>
                  </a:cubicBezTo>
                  <a:cubicBezTo>
                    <a:pt x="110" y="2245"/>
                    <a:pt x="65" y="2281"/>
                    <a:pt x="65" y="2354"/>
                  </a:cubicBezTo>
                  <a:cubicBezTo>
                    <a:pt x="110" y="2390"/>
                    <a:pt x="146" y="2390"/>
                    <a:pt x="182" y="2426"/>
                  </a:cubicBezTo>
                  <a:cubicBezTo>
                    <a:pt x="336" y="2471"/>
                    <a:pt x="481" y="2471"/>
                    <a:pt x="634" y="2471"/>
                  </a:cubicBezTo>
                  <a:cubicBezTo>
                    <a:pt x="1014" y="2426"/>
                    <a:pt x="1421" y="2426"/>
                    <a:pt x="1837" y="2426"/>
                  </a:cubicBezTo>
                  <a:cubicBezTo>
                    <a:pt x="1466" y="2507"/>
                    <a:pt x="1122" y="2580"/>
                    <a:pt x="788" y="2652"/>
                  </a:cubicBezTo>
                  <a:cubicBezTo>
                    <a:pt x="598" y="2733"/>
                    <a:pt x="372" y="2842"/>
                    <a:pt x="291" y="3032"/>
                  </a:cubicBezTo>
                  <a:cubicBezTo>
                    <a:pt x="371" y="3062"/>
                    <a:pt x="458" y="3073"/>
                    <a:pt x="548" y="3073"/>
                  </a:cubicBezTo>
                  <a:cubicBezTo>
                    <a:pt x="672" y="3073"/>
                    <a:pt x="802" y="3053"/>
                    <a:pt x="933" y="3032"/>
                  </a:cubicBezTo>
                  <a:cubicBezTo>
                    <a:pt x="1195" y="2995"/>
                    <a:pt x="1466" y="2995"/>
                    <a:pt x="1728" y="2995"/>
                  </a:cubicBezTo>
                  <a:cubicBezTo>
                    <a:pt x="2144" y="2995"/>
                    <a:pt x="2668" y="3294"/>
                    <a:pt x="3048" y="3484"/>
                  </a:cubicBezTo>
                  <a:cubicBezTo>
                    <a:pt x="3536" y="3746"/>
                    <a:pt x="3988" y="3972"/>
                    <a:pt x="4477" y="4234"/>
                  </a:cubicBezTo>
                  <a:lnTo>
                    <a:pt x="3907" y="1522"/>
                  </a:lnTo>
                  <a:cubicBezTo>
                    <a:pt x="3573" y="1522"/>
                    <a:pt x="3229" y="1377"/>
                    <a:pt x="2967" y="1151"/>
                  </a:cubicBezTo>
                  <a:cubicBezTo>
                    <a:pt x="2705" y="925"/>
                    <a:pt x="2515" y="618"/>
                    <a:pt x="2406" y="319"/>
                  </a:cubicBezTo>
                  <a:cubicBezTo>
                    <a:pt x="2370" y="247"/>
                    <a:pt x="2325" y="130"/>
                    <a:pt x="2289" y="93"/>
                  </a:cubicBezTo>
                  <a:cubicBezTo>
                    <a:pt x="2229" y="30"/>
                    <a:pt x="2174" y="0"/>
                    <a:pt x="2130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4333000" y="1352525"/>
              <a:ext cx="152600" cy="114925"/>
            </a:xfrm>
            <a:custGeom>
              <a:rect b="b" l="l" r="r" t="t"/>
              <a:pathLst>
                <a:path extrusionOk="0" h="4597" w="6104">
                  <a:moveTo>
                    <a:pt x="3307" y="1"/>
                  </a:moveTo>
                  <a:cubicBezTo>
                    <a:pt x="2368" y="1"/>
                    <a:pt x="1327" y="310"/>
                    <a:pt x="787" y="1098"/>
                  </a:cubicBezTo>
                  <a:cubicBezTo>
                    <a:pt x="1" y="2228"/>
                    <a:pt x="489" y="3322"/>
                    <a:pt x="869" y="4488"/>
                  </a:cubicBezTo>
                  <a:cubicBezTo>
                    <a:pt x="883" y="4564"/>
                    <a:pt x="940" y="4597"/>
                    <a:pt x="998" y="4597"/>
                  </a:cubicBezTo>
                  <a:cubicBezTo>
                    <a:pt x="1085" y="4597"/>
                    <a:pt x="1174" y="4524"/>
                    <a:pt x="1131" y="4416"/>
                  </a:cubicBezTo>
                  <a:cubicBezTo>
                    <a:pt x="824" y="3466"/>
                    <a:pt x="372" y="2562"/>
                    <a:pt x="824" y="1586"/>
                  </a:cubicBezTo>
                  <a:cubicBezTo>
                    <a:pt x="1276" y="573"/>
                    <a:pt x="2451" y="347"/>
                    <a:pt x="3464" y="302"/>
                  </a:cubicBezTo>
                  <a:cubicBezTo>
                    <a:pt x="3516" y="299"/>
                    <a:pt x="3567" y="298"/>
                    <a:pt x="3618" y="298"/>
                  </a:cubicBezTo>
                  <a:cubicBezTo>
                    <a:pt x="5423" y="298"/>
                    <a:pt x="6008" y="2153"/>
                    <a:pt x="5498" y="3692"/>
                  </a:cubicBezTo>
                  <a:cubicBezTo>
                    <a:pt x="5454" y="3807"/>
                    <a:pt x="5545" y="3882"/>
                    <a:pt x="5632" y="3882"/>
                  </a:cubicBezTo>
                  <a:cubicBezTo>
                    <a:pt x="5690" y="3882"/>
                    <a:pt x="5746" y="3849"/>
                    <a:pt x="5760" y="3774"/>
                  </a:cubicBezTo>
                  <a:cubicBezTo>
                    <a:pt x="6022" y="3014"/>
                    <a:pt x="6104" y="2074"/>
                    <a:pt x="5760" y="1324"/>
                  </a:cubicBezTo>
                  <a:cubicBezTo>
                    <a:pt x="5308" y="383"/>
                    <a:pt x="4485" y="4"/>
                    <a:pt x="3464" y="4"/>
                  </a:cubicBezTo>
                  <a:cubicBezTo>
                    <a:pt x="3412" y="2"/>
                    <a:pt x="3359" y="1"/>
                    <a:pt x="3307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4"/>
            <p:cNvSpPr/>
            <p:nvPr/>
          </p:nvSpPr>
          <p:spPr>
            <a:xfrm>
              <a:off x="4506150" y="2342375"/>
              <a:ext cx="155525" cy="109225"/>
            </a:xfrm>
            <a:custGeom>
              <a:rect b="b" l="l" r="r" t="t"/>
              <a:pathLst>
                <a:path extrusionOk="0" h="4369" w="6221">
                  <a:moveTo>
                    <a:pt x="2116" y="0"/>
                  </a:moveTo>
                  <a:cubicBezTo>
                    <a:pt x="2080" y="0"/>
                    <a:pt x="2035" y="0"/>
                    <a:pt x="1998" y="36"/>
                  </a:cubicBezTo>
                  <a:cubicBezTo>
                    <a:pt x="1510" y="81"/>
                    <a:pt x="986" y="190"/>
                    <a:pt x="452" y="226"/>
                  </a:cubicBezTo>
                  <a:lnTo>
                    <a:pt x="452" y="642"/>
                  </a:lnTo>
                  <a:cubicBezTo>
                    <a:pt x="380" y="1022"/>
                    <a:pt x="308" y="1392"/>
                    <a:pt x="272" y="1772"/>
                  </a:cubicBezTo>
                  <a:cubicBezTo>
                    <a:pt x="272" y="1962"/>
                    <a:pt x="0" y="4032"/>
                    <a:pt x="46" y="4032"/>
                  </a:cubicBezTo>
                  <a:cubicBezTo>
                    <a:pt x="982" y="4285"/>
                    <a:pt x="1938" y="4368"/>
                    <a:pt x="2898" y="4368"/>
                  </a:cubicBezTo>
                  <a:cubicBezTo>
                    <a:pt x="3792" y="4368"/>
                    <a:pt x="4689" y="4296"/>
                    <a:pt x="5579" y="4222"/>
                  </a:cubicBezTo>
                  <a:cubicBezTo>
                    <a:pt x="5805" y="4222"/>
                    <a:pt x="6031" y="4186"/>
                    <a:pt x="6221" y="4032"/>
                  </a:cubicBezTo>
                  <a:cubicBezTo>
                    <a:pt x="6103" y="3282"/>
                    <a:pt x="5353" y="2749"/>
                    <a:pt x="4602" y="2523"/>
                  </a:cubicBezTo>
                  <a:cubicBezTo>
                    <a:pt x="3888" y="2342"/>
                    <a:pt x="3128" y="2260"/>
                    <a:pt x="2450" y="2188"/>
                  </a:cubicBezTo>
                  <a:cubicBezTo>
                    <a:pt x="2450" y="2116"/>
                    <a:pt x="2414" y="1998"/>
                    <a:pt x="2414" y="1926"/>
                  </a:cubicBezTo>
                  <a:cubicBezTo>
                    <a:pt x="2378" y="1284"/>
                    <a:pt x="2261" y="642"/>
                    <a:pt x="2116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4"/>
            <p:cNvSpPr/>
            <p:nvPr/>
          </p:nvSpPr>
          <p:spPr>
            <a:xfrm>
              <a:off x="4328275" y="2329250"/>
              <a:ext cx="85675" cy="119050"/>
            </a:xfrm>
            <a:custGeom>
              <a:rect b="b" l="l" r="r" t="t"/>
              <a:pathLst>
                <a:path extrusionOk="0" h="4762" w="3427">
                  <a:moveTo>
                    <a:pt x="2143" y="1"/>
                  </a:moveTo>
                  <a:lnTo>
                    <a:pt x="750" y="832"/>
                  </a:lnTo>
                  <a:cubicBezTo>
                    <a:pt x="524" y="2107"/>
                    <a:pt x="262" y="3427"/>
                    <a:pt x="0" y="4711"/>
                  </a:cubicBezTo>
                  <a:cubicBezTo>
                    <a:pt x="492" y="4744"/>
                    <a:pt x="983" y="4761"/>
                    <a:pt x="1474" y="4761"/>
                  </a:cubicBezTo>
                  <a:cubicBezTo>
                    <a:pt x="2076" y="4761"/>
                    <a:pt x="2676" y="4735"/>
                    <a:pt x="3273" y="4675"/>
                  </a:cubicBezTo>
                  <a:cubicBezTo>
                    <a:pt x="3318" y="4675"/>
                    <a:pt x="3354" y="4675"/>
                    <a:pt x="3390" y="4630"/>
                  </a:cubicBezTo>
                  <a:cubicBezTo>
                    <a:pt x="3427" y="4594"/>
                    <a:pt x="3390" y="4557"/>
                    <a:pt x="3390" y="4521"/>
                  </a:cubicBezTo>
                  <a:cubicBezTo>
                    <a:pt x="3011" y="3011"/>
                    <a:pt x="2595" y="1511"/>
                    <a:pt x="2143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4"/>
            <p:cNvSpPr/>
            <p:nvPr/>
          </p:nvSpPr>
          <p:spPr>
            <a:xfrm>
              <a:off x="4323525" y="1747250"/>
              <a:ext cx="243900" cy="622500"/>
            </a:xfrm>
            <a:custGeom>
              <a:rect b="b" l="l" r="r" t="t"/>
              <a:pathLst>
                <a:path extrusionOk="0" h="24900" w="9756">
                  <a:moveTo>
                    <a:pt x="9005" y="0"/>
                  </a:moveTo>
                  <a:lnTo>
                    <a:pt x="0" y="868"/>
                  </a:lnTo>
                  <a:cubicBezTo>
                    <a:pt x="118" y="1058"/>
                    <a:pt x="606" y="24863"/>
                    <a:pt x="606" y="24863"/>
                  </a:cubicBezTo>
                  <a:lnTo>
                    <a:pt x="3056" y="24899"/>
                  </a:lnTo>
                  <a:lnTo>
                    <a:pt x="3653" y="3201"/>
                  </a:lnTo>
                  <a:lnTo>
                    <a:pt x="5316" y="3128"/>
                  </a:lnTo>
                  <a:lnTo>
                    <a:pt x="7531" y="24899"/>
                  </a:lnTo>
                  <a:lnTo>
                    <a:pt x="9755" y="24863"/>
                  </a:lnTo>
                  <a:lnTo>
                    <a:pt x="9005" y="0"/>
                  </a:lnTo>
                  <a:close/>
                </a:path>
              </a:pathLst>
            </a:custGeom>
            <a:solidFill>
              <a:srgbClr val="2854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4506150" y="2382825"/>
              <a:ext cx="155525" cy="68775"/>
            </a:xfrm>
            <a:custGeom>
              <a:rect b="b" l="l" r="r" t="t"/>
              <a:pathLst>
                <a:path extrusionOk="0" h="2751" w="6221">
                  <a:moveTo>
                    <a:pt x="2378" y="0"/>
                  </a:moveTo>
                  <a:cubicBezTo>
                    <a:pt x="1809" y="0"/>
                    <a:pt x="1212" y="190"/>
                    <a:pt x="724" y="570"/>
                  </a:cubicBezTo>
                  <a:cubicBezTo>
                    <a:pt x="606" y="416"/>
                    <a:pt x="452" y="272"/>
                    <a:pt x="272" y="190"/>
                  </a:cubicBezTo>
                  <a:cubicBezTo>
                    <a:pt x="226" y="498"/>
                    <a:pt x="0" y="2414"/>
                    <a:pt x="46" y="2414"/>
                  </a:cubicBezTo>
                  <a:cubicBezTo>
                    <a:pt x="982" y="2667"/>
                    <a:pt x="1938" y="2750"/>
                    <a:pt x="2898" y="2750"/>
                  </a:cubicBezTo>
                  <a:cubicBezTo>
                    <a:pt x="3792" y="2750"/>
                    <a:pt x="4689" y="2678"/>
                    <a:pt x="5579" y="2604"/>
                  </a:cubicBezTo>
                  <a:cubicBezTo>
                    <a:pt x="5805" y="2604"/>
                    <a:pt x="6031" y="2568"/>
                    <a:pt x="6221" y="2414"/>
                  </a:cubicBezTo>
                  <a:cubicBezTo>
                    <a:pt x="6103" y="1664"/>
                    <a:pt x="5353" y="1131"/>
                    <a:pt x="4602" y="905"/>
                  </a:cubicBezTo>
                  <a:cubicBezTo>
                    <a:pt x="3888" y="724"/>
                    <a:pt x="3128" y="642"/>
                    <a:pt x="2450" y="570"/>
                  </a:cubicBezTo>
                  <a:cubicBezTo>
                    <a:pt x="2450" y="498"/>
                    <a:pt x="2414" y="380"/>
                    <a:pt x="2414" y="308"/>
                  </a:cubicBezTo>
                  <a:cubicBezTo>
                    <a:pt x="2414" y="190"/>
                    <a:pt x="2414" y="82"/>
                    <a:pt x="2378" y="0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4314025" y="2385600"/>
              <a:ext cx="111225" cy="67650"/>
            </a:xfrm>
            <a:custGeom>
              <a:rect b="b" l="l" r="r" t="t"/>
              <a:pathLst>
                <a:path extrusionOk="0" h="2706" w="4449">
                  <a:moveTo>
                    <a:pt x="2549" y="1"/>
                  </a:moveTo>
                  <a:cubicBezTo>
                    <a:pt x="2112" y="1"/>
                    <a:pt x="1663" y="135"/>
                    <a:pt x="1284" y="341"/>
                  </a:cubicBezTo>
                  <a:cubicBezTo>
                    <a:pt x="1058" y="459"/>
                    <a:pt x="868" y="568"/>
                    <a:pt x="724" y="721"/>
                  </a:cubicBezTo>
                  <a:cubicBezTo>
                    <a:pt x="308" y="1173"/>
                    <a:pt x="82" y="1815"/>
                    <a:pt x="0" y="2421"/>
                  </a:cubicBezTo>
                  <a:cubicBezTo>
                    <a:pt x="588" y="2642"/>
                    <a:pt x="1214" y="2705"/>
                    <a:pt x="1845" y="2705"/>
                  </a:cubicBezTo>
                  <a:cubicBezTo>
                    <a:pt x="2274" y="2705"/>
                    <a:pt x="2705" y="2676"/>
                    <a:pt x="3129" y="2647"/>
                  </a:cubicBezTo>
                  <a:cubicBezTo>
                    <a:pt x="3545" y="2602"/>
                    <a:pt x="3997" y="2566"/>
                    <a:pt x="4449" y="2493"/>
                  </a:cubicBezTo>
                  <a:lnTo>
                    <a:pt x="4449" y="2457"/>
                  </a:lnTo>
                  <a:cubicBezTo>
                    <a:pt x="4412" y="2150"/>
                    <a:pt x="4340" y="1851"/>
                    <a:pt x="4259" y="1553"/>
                  </a:cubicBezTo>
                  <a:cubicBezTo>
                    <a:pt x="4186" y="1246"/>
                    <a:pt x="4114" y="947"/>
                    <a:pt x="3924" y="685"/>
                  </a:cubicBezTo>
                  <a:cubicBezTo>
                    <a:pt x="3575" y="193"/>
                    <a:pt x="3070" y="1"/>
                    <a:pt x="2549" y="1"/>
                  </a:cubicBezTo>
                  <a:close/>
                </a:path>
              </a:pathLst>
            </a:custGeom>
            <a:solidFill>
              <a:srgbClr val="7C49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4200100" y="1491150"/>
              <a:ext cx="235550" cy="271250"/>
            </a:xfrm>
            <a:custGeom>
              <a:rect b="b" l="l" r="r" t="t"/>
              <a:pathLst>
                <a:path extrusionOk="0" h="10850" w="9422">
                  <a:moveTo>
                    <a:pt x="2035" y="1"/>
                  </a:moveTo>
                  <a:cubicBezTo>
                    <a:pt x="1438" y="1013"/>
                    <a:pt x="986" y="2035"/>
                    <a:pt x="534" y="3120"/>
                  </a:cubicBezTo>
                  <a:cubicBezTo>
                    <a:pt x="191" y="4024"/>
                    <a:pt x="1" y="5118"/>
                    <a:pt x="82" y="6140"/>
                  </a:cubicBezTo>
                  <a:cubicBezTo>
                    <a:pt x="154" y="6818"/>
                    <a:pt x="570" y="7460"/>
                    <a:pt x="1059" y="7948"/>
                  </a:cubicBezTo>
                  <a:cubicBezTo>
                    <a:pt x="1583" y="8436"/>
                    <a:pt x="2189" y="8770"/>
                    <a:pt x="2831" y="9078"/>
                  </a:cubicBezTo>
                  <a:cubicBezTo>
                    <a:pt x="4639" y="9946"/>
                    <a:pt x="6556" y="10543"/>
                    <a:pt x="8517" y="10805"/>
                  </a:cubicBezTo>
                  <a:cubicBezTo>
                    <a:pt x="8590" y="10850"/>
                    <a:pt x="8707" y="10850"/>
                    <a:pt x="8780" y="10850"/>
                  </a:cubicBezTo>
                  <a:cubicBezTo>
                    <a:pt x="9078" y="10208"/>
                    <a:pt x="9304" y="9494"/>
                    <a:pt x="9422" y="8770"/>
                  </a:cubicBezTo>
                  <a:cubicBezTo>
                    <a:pt x="8707" y="8544"/>
                    <a:pt x="8029" y="8318"/>
                    <a:pt x="7351" y="8020"/>
                  </a:cubicBezTo>
                  <a:cubicBezTo>
                    <a:pt x="6366" y="7640"/>
                    <a:pt x="5389" y="7306"/>
                    <a:pt x="4557" y="6664"/>
                  </a:cubicBezTo>
                  <a:cubicBezTo>
                    <a:pt x="4069" y="6284"/>
                    <a:pt x="3319" y="5877"/>
                    <a:pt x="3283" y="5235"/>
                  </a:cubicBezTo>
                  <a:cubicBezTo>
                    <a:pt x="3283" y="5082"/>
                    <a:pt x="3283" y="4928"/>
                    <a:pt x="3319" y="4783"/>
                  </a:cubicBezTo>
                  <a:cubicBezTo>
                    <a:pt x="3427" y="3915"/>
                    <a:pt x="3925" y="3201"/>
                    <a:pt x="4259" y="2406"/>
                  </a:cubicBezTo>
                  <a:cubicBezTo>
                    <a:pt x="4973" y="905"/>
                    <a:pt x="3283" y="263"/>
                    <a:pt x="2035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4502525" y="1490025"/>
              <a:ext cx="224025" cy="178775"/>
            </a:xfrm>
            <a:custGeom>
              <a:rect b="b" l="l" r="r" t="t"/>
              <a:pathLst>
                <a:path extrusionOk="0" h="7151" w="8961">
                  <a:moveTo>
                    <a:pt x="7378" y="1"/>
                  </a:moveTo>
                  <a:cubicBezTo>
                    <a:pt x="6248" y="1176"/>
                    <a:pt x="5163" y="2306"/>
                    <a:pt x="4033" y="3436"/>
                  </a:cubicBezTo>
                  <a:cubicBezTo>
                    <a:pt x="3581" y="2261"/>
                    <a:pt x="3011" y="1212"/>
                    <a:pt x="2487" y="82"/>
                  </a:cubicBezTo>
                  <a:lnTo>
                    <a:pt x="1" y="2035"/>
                  </a:lnTo>
                  <a:cubicBezTo>
                    <a:pt x="1" y="2378"/>
                    <a:pt x="37" y="2794"/>
                    <a:pt x="191" y="3093"/>
                  </a:cubicBezTo>
                  <a:cubicBezTo>
                    <a:pt x="263" y="3246"/>
                    <a:pt x="335" y="3391"/>
                    <a:pt x="417" y="3508"/>
                  </a:cubicBezTo>
                  <a:cubicBezTo>
                    <a:pt x="715" y="4114"/>
                    <a:pt x="977" y="4747"/>
                    <a:pt x="1321" y="5317"/>
                  </a:cubicBezTo>
                  <a:cubicBezTo>
                    <a:pt x="1619" y="5877"/>
                    <a:pt x="2035" y="6483"/>
                    <a:pt x="2559" y="6863"/>
                  </a:cubicBezTo>
                  <a:cubicBezTo>
                    <a:pt x="2836" y="7058"/>
                    <a:pt x="3125" y="7150"/>
                    <a:pt x="3413" y="7150"/>
                  </a:cubicBezTo>
                  <a:cubicBezTo>
                    <a:pt x="3672" y="7150"/>
                    <a:pt x="3930" y="7076"/>
                    <a:pt x="4178" y="6935"/>
                  </a:cubicBezTo>
                  <a:cubicBezTo>
                    <a:pt x="5986" y="5805"/>
                    <a:pt x="7496" y="4033"/>
                    <a:pt x="8436" y="2152"/>
                  </a:cubicBezTo>
                  <a:cubicBezTo>
                    <a:pt x="8590" y="1809"/>
                    <a:pt x="8816" y="1474"/>
                    <a:pt x="8960" y="1094"/>
                  </a:cubicBezTo>
                  <a:cubicBezTo>
                    <a:pt x="8400" y="796"/>
                    <a:pt x="7875" y="416"/>
                    <a:pt x="7378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4303850" y="1319600"/>
              <a:ext cx="240075" cy="161625"/>
            </a:xfrm>
            <a:custGeom>
              <a:rect b="b" l="l" r="r" t="t"/>
              <a:pathLst>
                <a:path extrusionOk="0" h="6465" w="9603">
                  <a:moveTo>
                    <a:pt x="5082" y="1"/>
                  </a:moveTo>
                  <a:lnTo>
                    <a:pt x="5082" y="1"/>
                  </a:lnTo>
                  <a:cubicBezTo>
                    <a:pt x="4440" y="154"/>
                    <a:pt x="3843" y="227"/>
                    <a:pt x="3201" y="263"/>
                  </a:cubicBezTo>
                  <a:cubicBezTo>
                    <a:pt x="3237" y="1058"/>
                    <a:pt x="3201" y="1809"/>
                    <a:pt x="3201" y="2604"/>
                  </a:cubicBezTo>
                  <a:cubicBezTo>
                    <a:pt x="2035" y="2867"/>
                    <a:pt x="787" y="3201"/>
                    <a:pt x="1" y="4105"/>
                  </a:cubicBezTo>
                  <a:cubicBezTo>
                    <a:pt x="977" y="5425"/>
                    <a:pt x="2523" y="6293"/>
                    <a:pt x="4105" y="6447"/>
                  </a:cubicBezTo>
                  <a:cubicBezTo>
                    <a:pt x="4252" y="6459"/>
                    <a:pt x="4400" y="6464"/>
                    <a:pt x="4549" y="6464"/>
                  </a:cubicBezTo>
                  <a:cubicBezTo>
                    <a:pt x="5312" y="6464"/>
                    <a:pt x="6085" y="6311"/>
                    <a:pt x="6781" y="6031"/>
                  </a:cubicBezTo>
                  <a:cubicBezTo>
                    <a:pt x="7459" y="5805"/>
                    <a:pt x="8590" y="5317"/>
                    <a:pt x="8888" y="4639"/>
                  </a:cubicBezTo>
                  <a:cubicBezTo>
                    <a:pt x="9602" y="2903"/>
                    <a:pt x="6139" y="2641"/>
                    <a:pt x="5154" y="2604"/>
                  </a:cubicBezTo>
                  <a:cubicBezTo>
                    <a:pt x="5118" y="1773"/>
                    <a:pt x="4973" y="832"/>
                    <a:pt x="5082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4"/>
            <p:cNvSpPr/>
            <p:nvPr/>
          </p:nvSpPr>
          <p:spPr>
            <a:xfrm>
              <a:off x="4231300" y="1378975"/>
              <a:ext cx="359625" cy="417300"/>
            </a:xfrm>
            <a:custGeom>
              <a:rect b="b" l="l" r="r" t="t"/>
              <a:pathLst>
                <a:path extrusionOk="0" h="16692" w="14385">
                  <a:moveTo>
                    <a:pt x="8658" y="0"/>
                  </a:moveTo>
                  <a:cubicBezTo>
                    <a:pt x="8608" y="0"/>
                    <a:pt x="8558" y="1"/>
                    <a:pt x="8508" y="3"/>
                  </a:cubicBezTo>
                  <a:cubicBezTo>
                    <a:pt x="8363" y="1242"/>
                    <a:pt x="8101" y="2336"/>
                    <a:pt x="7342" y="3394"/>
                  </a:cubicBezTo>
                  <a:cubicBezTo>
                    <a:pt x="6555" y="2454"/>
                    <a:pt x="5949" y="1323"/>
                    <a:pt x="5570" y="148"/>
                  </a:cubicBezTo>
                  <a:cubicBezTo>
                    <a:pt x="4629" y="455"/>
                    <a:pt x="3581" y="754"/>
                    <a:pt x="2785" y="1323"/>
                  </a:cubicBezTo>
                  <a:cubicBezTo>
                    <a:pt x="2179" y="1730"/>
                    <a:pt x="1845" y="2408"/>
                    <a:pt x="1429" y="3014"/>
                  </a:cubicBezTo>
                  <a:cubicBezTo>
                    <a:pt x="905" y="3728"/>
                    <a:pt x="489" y="4524"/>
                    <a:pt x="37" y="5274"/>
                  </a:cubicBezTo>
                  <a:cubicBezTo>
                    <a:pt x="0" y="5310"/>
                    <a:pt x="0" y="5347"/>
                    <a:pt x="0" y="5347"/>
                  </a:cubicBezTo>
                  <a:cubicBezTo>
                    <a:pt x="0" y="5392"/>
                    <a:pt x="0" y="5428"/>
                    <a:pt x="37" y="5464"/>
                  </a:cubicBezTo>
                  <a:cubicBezTo>
                    <a:pt x="416" y="5989"/>
                    <a:pt x="787" y="6441"/>
                    <a:pt x="1357" y="6784"/>
                  </a:cubicBezTo>
                  <a:cubicBezTo>
                    <a:pt x="1489" y="6850"/>
                    <a:pt x="2667" y="7481"/>
                    <a:pt x="2955" y="7481"/>
                  </a:cubicBezTo>
                  <a:cubicBezTo>
                    <a:pt x="2982" y="7481"/>
                    <a:pt x="3002" y="7475"/>
                    <a:pt x="3011" y="7462"/>
                  </a:cubicBezTo>
                  <a:cubicBezTo>
                    <a:pt x="3309" y="7010"/>
                    <a:pt x="3653" y="6522"/>
                    <a:pt x="3988" y="6025"/>
                  </a:cubicBezTo>
                  <a:lnTo>
                    <a:pt x="3988" y="6025"/>
                  </a:lnTo>
                  <a:cubicBezTo>
                    <a:pt x="3879" y="6215"/>
                    <a:pt x="3879" y="6784"/>
                    <a:pt x="3879" y="7010"/>
                  </a:cubicBezTo>
                  <a:cubicBezTo>
                    <a:pt x="3807" y="7381"/>
                    <a:pt x="3761" y="7761"/>
                    <a:pt x="3725" y="8140"/>
                  </a:cubicBezTo>
                  <a:cubicBezTo>
                    <a:pt x="3653" y="8927"/>
                    <a:pt x="3581" y="9686"/>
                    <a:pt x="3535" y="10437"/>
                  </a:cubicBezTo>
                  <a:cubicBezTo>
                    <a:pt x="3391" y="12353"/>
                    <a:pt x="2939" y="14207"/>
                    <a:pt x="2631" y="16087"/>
                  </a:cubicBezTo>
                  <a:cubicBezTo>
                    <a:pt x="2749" y="16123"/>
                    <a:pt x="2857" y="16160"/>
                    <a:pt x="2975" y="16196"/>
                  </a:cubicBezTo>
                  <a:cubicBezTo>
                    <a:pt x="3761" y="16386"/>
                    <a:pt x="4593" y="16467"/>
                    <a:pt x="5389" y="16576"/>
                  </a:cubicBezTo>
                  <a:cubicBezTo>
                    <a:pt x="6248" y="16650"/>
                    <a:pt x="7106" y="16692"/>
                    <a:pt x="7965" y="16692"/>
                  </a:cubicBezTo>
                  <a:cubicBezTo>
                    <a:pt x="8462" y="16692"/>
                    <a:pt x="8960" y="16678"/>
                    <a:pt x="9457" y="16648"/>
                  </a:cubicBezTo>
                  <a:cubicBezTo>
                    <a:pt x="10768" y="16539"/>
                    <a:pt x="12170" y="16350"/>
                    <a:pt x="13372" y="15861"/>
                  </a:cubicBezTo>
                  <a:cubicBezTo>
                    <a:pt x="13182" y="14885"/>
                    <a:pt x="12848" y="13936"/>
                    <a:pt x="12658" y="12995"/>
                  </a:cubicBezTo>
                  <a:cubicBezTo>
                    <a:pt x="12432" y="11757"/>
                    <a:pt x="12124" y="10509"/>
                    <a:pt x="11980" y="9234"/>
                  </a:cubicBezTo>
                  <a:cubicBezTo>
                    <a:pt x="11980" y="9044"/>
                    <a:pt x="11600" y="6522"/>
                    <a:pt x="11672" y="6522"/>
                  </a:cubicBezTo>
                  <a:cubicBezTo>
                    <a:pt x="12088" y="6368"/>
                    <a:pt x="12766" y="6178"/>
                    <a:pt x="13146" y="5916"/>
                  </a:cubicBezTo>
                  <a:cubicBezTo>
                    <a:pt x="13255" y="5844"/>
                    <a:pt x="14385" y="4822"/>
                    <a:pt x="14349" y="4786"/>
                  </a:cubicBezTo>
                  <a:lnTo>
                    <a:pt x="14312" y="4750"/>
                  </a:lnTo>
                  <a:cubicBezTo>
                    <a:pt x="14050" y="4488"/>
                    <a:pt x="13824" y="4180"/>
                    <a:pt x="13598" y="3882"/>
                  </a:cubicBezTo>
                  <a:cubicBezTo>
                    <a:pt x="13562" y="3764"/>
                    <a:pt x="13481" y="3692"/>
                    <a:pt x="13408" y="3620"/>
                  </a:cubicBezTo>
                  <a:cubicBezTo>
                    <a:pt x="13146" y="3276"/>
                    <a:pt x="12956" y="2860"/>
                    <a:pt x="12730" y="2490"/>
                  </a:cubicBezTo>
                  <a:cubicBezTo>
                    <a:pt x="12242" y="1694"/>
                    <a:pt x="11862" y="871"/>
                    <a:pt x="10958" y="528"/>
                  </a:cubicBezTo>
                  <a:cubicBezTo>
                    <a:pt x="10288" y="248"/>
                    <a:pt x="9420" y="0"/>
                    <a:pt x="8658" y="0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4"/>
            <p:cNvSpPr/>
            <p:nvPr/>
          </p:nvSpPr>
          <p:spPr>
            <a:xfrm>
              <a:off x="4349950" y="1379050"/>
              <a:ext cx="119600" cy="119600"/>
            </a:xfrm>
            <a:custGeom>
              <a:rect b="b" l="l" r="r" t="t"/>
              <a:pathLst>
                <a:path extrusionOk="0" h="4784" w="4784">
                  <a:moveTo>
                    <a:pt x="3762" y="0"/>
                  </a:moveTo>
                  <a:cubicBezTo>
                    <a:pt x="3617" y="1239"/>
                    <a:pt x="3355" y="2333"/>
                    <a:pt x="2596" y="3391"/>
                  </a:cubicBezTo>
                  <a:cubicBezTo>
                    <a:pt x="1809" y="2451"/>
                    <a:pt x="1203" y="1320"/>
                    <a:pt x="824" y="145"/>
                  </a:cubicBezTo>
                  <a:cubicBezTo>
                    <a:pt x="562" y="226"/>
                    <a:pt x="263" y="299"/>
                    <a:pt x="1" y="416"/>
                  </a:cubicBezTo>
                  <a:cubicBezTo>
                    <a:pt x="453" y="2107"/>
                    <a:pt x="1466" y="3689"/>
                    <a:pt x="2858" y="4783"/>
                  </a:cubicBezTo>
                  <a:cubicBezTo>
                    <a:pt x="3726" y="3309"/>
                    <a:pt x="4368" y="1727"/>
                    <a:pt x="4784" y="109"/>
                  </a:cubicBezTo>
                  <a:cubicBezTo>
                    <a:pt x="4440" y="37"/>
                    <a:pt x="4069" y="0"/>
                    <a:pt x="3762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4"/>
            <p:cNvSpPr/>
            <p:nvPr/>
          </p:nvSpPr>
          <p:spPr>
            <a:xfrm>
              <a:off x="4231300" y="1493875"/>
              <a:ext cx="86600" cy="72125"/>
            </a:xfrm>
            <a:custGeom>
              <a:rect b="b" l="l" r="r" t="t"/>
              <a:pathLst>
                <a:path extrusionOk="0" h="2885" w="3464">
                  <a:moveTo>
                    <a:pt x="416" y="0"/>
                  </a:moveTo>
                  <a:cubicBezTo>
                    <a:pt x="299" y="226"/>
                    <a:pt x="145" y="452"/>
                    <a:pt x="37" y="678"/>
                  </a:cubicBezTo>
                  <a:cubicBezTo>
                    <a:pt x="0" y="714"/>
                    <a:pt x="0" y="751"/>
                    <a:pt x="0" y="751"/>
                  </a:cubicBezTo>
                  <a:cubicBezTo>
                    <a:pt x="0" y="796"/>
                    <a:pt x="0" y="832"/>
                    <a:pt x="37" y="868"/>
                  </a:cubicBezTo>
                  <a:cubicBezTo>
                    <a:pt x="416" y="1393"/>
                    <a:pt x="787" y="1845"/>
                    <a:pt x="1357" y="2188"/>
                  </a:cubicBezTo>
                  <a:cubicBezTo>
                    <a:pt x="1489" y="2254"/>
                    <a:pt x="2667" y="2885"/>
                    <a:pt x="2955" y="2885"/>
                  </a:cubicBezTo>
                  <a:cubicBezTo>
                    <a:pt x="2982" y="2885"/>
                    <a:pt x="3002" y="2879"/>
                    <a:pt x="3011" y="2866"/>
                  </a:cubicBezTo>
                  <a:cubicBezTo>
                    <a:pt x="3165" y="2640"/>
                    <a:pt x="3309" y="2414"/>
                    <a:pt x="3463" y="2188"/>
                  </a:cubicBezTo>
                  <a:cubicBezTo>
                    <a:pt x="2369" y="1619"/>
                    <a:pt x="1357" y="868"/>
                    <a:pt x="416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4519475" y="1478725"/>
              <a:ext cx="71450" cy="64225"/>
            </a:xfrm>
            <a:custGeom>
              <a:rect b="b" l="l" r="r" t="t"/>
              <a:pathLst>
                <a:path extrusionOk="0" h="2569" w="2858">
                  <a:moveTo>
                    <a:pt x="2180" y="0"/>
                  </a:moveTo>
                  <a:cubicBezTo>
                    <a:pt x="1583" y="724"/>
                    <a:pt x="823" y="1284"/>
                    <a:pt x="1" y="1664"/>
                  </a:cubicBezTo>
                  <a:cubicBezTo>
                    <a:pt x="73" y="1962"/>
                    <a:pt x="1" y="2261"/>
                    <a:pt x="109" y="2568"/>
                  </a:cubicBezTo>
                  <a:cubicBezTo>
                    <a:pt x="561" y="2414"/>
                    <a:pt x="1239" y="2188"/>
                    <a:pt x="1619" y="1926"/>
                  </a:cubicBezTo>
                  <a:cubicBezTo>
                    <a:pt x="1728" y="1854"/>
                    <a:pt x="2858" y="832"/>
                    <a:pt x="2822" y="796"/>
                  </a:cubicBezTo>
                  <a:lnTo>
                    <a:pt x="2785" y="760"/>
                  </a:lnTo>
                  <a:cubicBezTo>
                    <a:pt x="2559" y="534"/>
                    <a:pt x="2369" y="272"/>
                    <a:pt x="2180" y="0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4429975" y="1342200"/>
              <a:ext cx="1825" cy="22625"/>
            </a:xfrm>
            <a:custGeom>
              <a:rect b="b" l="l" r="r" t="t"/>
              <a:pathLst>
                <a:path extrusionOk="0" h="905" w="73">
                  <a:moveTo>
                    <a:pt x="37" y="715"/>
                  </a:moveTo>
                  <a:cubicBezTo>
                    <a:pt x="37" y="796"/>
                    <a:pt x="73" y="832"/>
                    <a:pt x="73" y="905"/>
                  </a:cubicBezTo>
                  <a:cubicBezTo>
                    <a:pt x="73" y="832"/>
                    <a:pt x="37" y="796"/>
                    <a:pt x="37" y="715"/>
                  </a:cubicBezTo>
                  <a:lnTo>
                    <a:pt x="37" y="715"/>
                  </a:ln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54"/>
                    <a:pt x="0" y="308"/>
                    <a:pt x="37" y="453"/>
                  </a:cubicBezTo>
                  <a:lnTo>
                    <a:pt x="37" y="453"/>
                  </a:lnTo>
                  <a:cubicBezTo>
                    <a:pt x="0" y="308"/>
                    <a:pt x="0" y="154"/>
                    <a:pt x="0" y="1"/>
                  </a:cubicBezTo>
                  <a:close/>
                </a:path>
              </a:pathLst>
            </a:custGeom>
            <a:solidFill>
              <a:srgbClr val="B2C4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4430875" y="1353500"/>
              <a:ext cx="25" cy="6575"/>
            </a:xfrm>
            <a:custGeom>
              <a:rect b="b" l="l" r="r" t="t"/>
              <a:pathLst>
                <a:path extrusionOk="0" h="263" w="1">
                  <a:moveTo>
                    <a:pt x="1" y="1"/>
                  </a:moveTo>
                  <a:lnTo>
                    <a:pt x="1" y="263"/>
                  </a:lnTo>
                  <a:lnTo>
                    <a:pt x="1" y="2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438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4383875" y="1342200"/>
              <a:ext cx="47925" cy="27375"/>
            </a:xfrm>
            <a:custGeom>
              <a:rect b="b" l="l" r="r" t="t"/>
              <a:pathLst>
                <a:path extrusionOk="0" h="1095" w="1917">
                  <a:moveTo>
                    <a:pt x="1844" y="1"/>
                  </a:moveTo>
                  <a:cubicBezTo>
                    <a:pt x="1501" y="37"/>
                    <a:pt x="1166" y="82"/>
                    <a:pt x="823" y="82"/>
                  </a:cubicBezTo>
                  <a:cubicBezTo>
                    <a:pt x="561" y="82"/>
                    <a:pt x="298" y="37"/>
                    <a:pt x="0" y="37"/>
                  </a:cubicBezTo>
                  <a:lnTo>
                    <a:pt x="0" y="1059"/>
                  </a:lnTo>
                  <a:cubicBezTo>
                    <a:pt x="335" y="1095"/>
                    <a:pt x="642" y="1095"/>
                    <a:pt x="940" y="1095"/>
                  </a:cubicBezTo>
                  <a:cubicBezTo>
                    <a:pt x="1275" y="1095"/>
                    <a:pt x="1618" y="1095"/>
                    <a:pt x="1917" y="1022"/>
                  </a:cubicBezTo>
                  <a:lnTo>
                    <a:pt x="1917" y="905"/>
                  </a:lnTo>
                  <a:cubicBezTo>
                    <a:pt x="1917" y="832"/>
                    <a:pt x="1881" y="796"/>
                    <a:pt x="1881" y="715"/>
                  </a:cubicBezTo>
                  <a:lnTo>
                    <a:pt x="1881" y="453"/>
                  </a:lnTo>
                  <a:cubicBezTo>
                    <a:pt x="1844" y="308"/>
                    <a:pt x="1844" y="154"/>
                    <a:pt x="1844" y="1"/>
                  </a:cubicBez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4284875" y="1081875"/>
              <a:ext cx="259050" cy="182150"/>
            </a:xfrm>
            <a:custGeom>
              <a:rect b="b" l="l" r="r" t="t"/>
              <a:pathLst>
                <a:path extrusionOk="0" h="7286" w="10362">
                  <a:moveTo>
                    <a:pt x="4675" y="1"/>
                  </a:moveTo>
                  <a:cubicBezTo>
                    <a:pt x="3658" y="1"/>
                    <a:pt x="2597" y="548"/>
                    <a:pt x="1962" y="1337"/>
                  </a:cubicBezTo>
                  <a:cubicBezTo>
                    <a:pt x="1700" y="1680"/>
                    <a:pt x="1510" y="2087"/>
                    <a:pt x="1474" y="2539"/>
                  </a:cubicBezTo>
                  <a:cubicBezTo>
                    <a:pt x="1398" y="2521"/>
                    <a:pt x="1317" y="2512"/>
                    <a:pt x="1236" y="2512"/>
                  </a:cubicBezTo>
                  <a:cubicBezTo>
                    <a:pt x="989" y="2512"/>
                    <a:pt x="731" y="2595"/>
                    <a:pt x="534" y="2765"/>
                  </a:cubicBezTo>
                  <a:cubicBezTo>
                    <a:pt x="0" y="3262"/>
                    <a:pt x="0" y="4121"/>
                    <a:pt x="0" y="4763"/>
                  </a:cubicBezTo>
                  <a:cubicBezTo>
                    <a:pt x="0" y="5631"/>
                    <a:pt x="118" y="6463"/>
                    <a:pt x="380" y="7286"/>
                  </a:cubicBezTo>
                  <a:lnTo>
                    <a:pt x="8933" y="6797"/>
                  </a:lnTo>
                  <a:cubicBezTo>
                    <a:pt x="9457" y="6725"/>
                    <a:pt x="10063" y="6011"/>
                    <a:pt x="10207" y="5405"/>
                  </a:cubicBezTo>
                  <a:cubicBezTo>
                    <a:pt x="10361" y="4691"/>
                    <a:pt x="9909" y="3859"/>
                    <a:pt x="9267" y="3714"/>
                  </a:cubicBezTo>
                  <a:cubicBezTo>
                    <a:pt x="9529" y="3407"/>
                    <a:pt x="9719" y="2955"/>
                    <a:pt x="9755" y="2503"/>
                  </a:cubicBezTo>
                  <a:cubicBezTo>
                    <a:pt x="9755" y="2051"/>
                    <a:pt x="9611" y="1599"/>
                    <a:pt x="9303" y="1300"/>
                  </a:cubicBezTo>
                  <a:cubicBezTo>
                    <a:pt x="9123" y="1147"/>
                    <a:pt x="8933" y="1038"/>
                    <a:pt x="8707" y="957"/>
                  </a:cubicBezTo>
                  <a:cubicBezTo>
                    <a:pt x="8421" y="823"/>
                    <a:pt x="8104" y="754"/>
                    <a:pt x="7786" y="754"/>
                  </a:cubicBezTo>
                  <a:cubicBezTo>
                    <a:pt x="7310" y="754"/>
                    <a:pt x="6831" y="908"/>
                    <a:pt x="6446" y="1228"/>
                  </a:cubicBezTo>
                  <a:cubicBezTo>
                    <a:pt x="6329" y="658"/>
                    <a:pt x="5877" y="243"/>
                    <a:pt x="5389" y="98"/>
                  </a:cubicBezTo>
                  <a:cubicBezTo>
                    <a:pt x="5157" y="32"/>
                    <a:pt x="4918" y="1"/>
                    <a:pt x="4675" y="1"/>
                  </a:cubicBezTo>
                  <a:close/>
                </a:path>
              </a:pathLst>
            </a:custGeom>
            <a:solidFill>
              <a:srgbClr val="B071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490325" y="1230800"/>
              <a:ext cx="32800" cy="54925"/>
            </a:xfrm>
            <a:custGeom>
              <a:rect b="b" l="l" r="r" t="t"/>
              <a:pathLst>
                <a:path extrusionOk="0" h="2197" w="1312">
                  <a:moveTo>
                    <a:pt x="601" y="0"/>
                  </a:moveTo>
                  <a:cubicBezTo>
                    <a:pt x="550" y="0"/>
                    <a:pt x="500" y="6"/>
                    <a:pt x="452" y="18"/>
                  </a:cubicBezTo>
                  <a:cubicBezTo>
                    <a:pt x="263" y="54"/>
                    <a:pt x="73" y="198"/>
                    <a:pt x="0" y="388"/>
                  </a:cubicBezTo>
                  <a:lnTo>
                    <a:pt x="226" y="2196"/>
                  </a:lnTo>
                  <a:cubicBezTo>
                    <a:pt x="489" y="2052"/>
                    <a:pt x="787" y="1862"/>
                    <a:pt x="977" y="1600"/>
                  </a:cubicBezTo>
                  <a:cubicBezTo>
                    <a:pt x="1167" y="1329"/>
                    <a:pt x="1311" y="994"/>
                    <a:pt x="1275" y="650"/>
                  </a:cubicBezTo>
                  <a:cubicBezTo>
                    <a:pt x="1239" y="470"/>
                    <a:pt x="1167" y="280"/>
                    <a:pt x="1013" y="126"/>
                  </a:cubicBezTo>
                  <a:cubicBezTo>
                    <a:pt x="899" y="46"/>
                    <a:pt x="746" y="0"/>
                    <a:pt x="601" y="0"/>
                  </a:cubicBezTo>
                  <a:close/>
                </a:path>
              </a:pathLst>
            </a:custGeom>
            <a:solidFill>
              <a:srgbClr val="D38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4498675" y="1239250"/>
              <a:ext cx="14275" cy="32625"/>
            </a:xfrm>
            <a:custGeom>
              <a:rect b="b" l="l" r="r" t="t"/>
              <a:pathLst>
                <a:path extrusionOk="0" h="1305" w="571">
                  <a:moveTo>
                    <a:pt x="513" y="1"/>
                  </a:moveTo>
                  <a:cubicBezTo>
                    <a:pt x="488" y="1"/>
                    <a:pt x="426" y="43"/>
                    <a:pt x="345" y="132"/>
                  </a:cubicBezTo>
                  <a:cubicBezTo>
                    <a:pt x="263" y="204"/>
                    <a:pt x="155" y="394"/>
                    <a:pt x="73" y="584"/>
                  </a:cubicBezTo>
                  <a:cubicBezTo>
                    <a:pt x="1" y="765"/>
                    <a:pt x="1" y="954"/>
                    <a:pt x="1" y="1108"/>
                  </a:cubicBezTo>
                  <a:cubicBezTo>
                    <a:pt x="1" y="1203"/>
                    <a:pt x="29" y="1305"/>
                    <a:pt x="60" y="1305"/>
                  </a:cubicBezTo>
                  <a:cubicBezTo>
                    <a:pt x="64" y="1305"/>
                    <a:pt x="69" y="1302"/>
                    <a:pt x="73" y="1298"/>
                  </a:cubicBezTo>
                  <a:cubicBezTo>
                    <a:pt x="118" y="1298"/>
                    <a:pt x="73" y="991"/>
                    <a:pt x="191" y="620"/>
                  </a:cubicBezTo>
                  <a:cubicBezTo>
                    <a:pt x="299" y="240"/>
                    <a:pt x="571" y="14"/>
                    <a:pt x="525" y="14"/>
                  </a:cubicBezTo>
                  <a:cubicBezTo>
                    <a:pt x="525" y="5"/>
                    <a:pt x="521" y="1"/>
                    <a:pt x="513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4502525" y="1249075"/>
              <a:ext cx="7475" cy="20600"/>
            </a:xfrm>
            <a:custGeom>
              <a:rect b="b" l="l" r="r" t="t"/>
              <a:pathLst>
                <a:path extrusionOk="0" h="824" w="299">
                  <a:moveTo>
                    <a:pt x="37" y="1"/>
                  </a:moveTo>
                  <a:lnTo>
                    <a:pt x="37" y="1"/>
                  </a:lnTo>
                  <a:cubicBezTo>
                    <a:pt x="1" y="37"/>
                    <a:pt x="191" y="191"/>
                    <a:pt x="191" y="417"/>
                  </a:cubicBezTo>
                  <a:cubicBezTo>
                    <a:pt x="191" y="643"/>
                    <a:pt x="37" y="787"/>
                    <a:pt x="37" y="824"/>
                  </a:cubicBezTo>
                  <a:cubicBezTo>
                    <a:pt x="73" y="824"/>
                    <a:pt x="109" y="824"/>
                    <a:pt x="191" y="751"/>
                  </a:cubicBezTo>
                  <a:cubicBezTo>
                    <a:pt x="227" y="679"/>
                    <a:pt x="299" y="561"/>
                    <a:pt x="299" y="417"/>
                  </a:cubicBezTo>
                  <a:cubicBezTo>
                    <a:pt x="299" y="263"/>
                    <a:pt x="227" y="145"/>
                    <a:pt x="145" y="73"/>
                  </a:cubicBezTo>
                  <a:cubicBezTo>
                    <a:pt x="109" y="1"/>
                    <a:pt x="37" y="1"/>
                    <a:pt x="37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4307475" y="1146575"/>
              <a:ext cx="199825" cy="197075"/>
            </a:xfrm>
            <a:custGeom>
              <a:rect b="b" l="l" r="r" t="t"/>
              <a:pathLst>
                <a:path extrusionOk="0" h="7883" w="7993">
                  <a:moveTo>
                    <a:pt x="4034" y="0"/>
                  </a:moveTo>
                  <a:cubicBezTo>
                    <a:pt x="3640" y="0"/>
                    <a:pt x="3246" y="39"/>
                    <a:pt x="2866" y="105"/>
                  </a:cubicBezTo>
                  <a:cubicBezTo>
                    <a:pt x="1619" y="331"/>
                    <a:pt x="308" y="900"/>
                    <a:pt x="118" y="2329"/>
                  </a:cubicBezTo>
                  <a:cubicBezTo>
                    <a:pt x="0" y="3269"/>
                    <a:pt x="36" y="4245"/>
                    <a:pt x="262" y="5150"/>
                  </a:cubicBezTo>
                  <a:cubicBezTo>
                    <a:pt x="416" y="5981"/>
                    <a:pt x="678" y="6958"/>
                    <a:pt x="1438" y="7410"/>
                  </a:cubicBezTo>
                  <a:cubicBezTo>
                    <a:pt x="1736" y="7564"/>
                    <a:pt x="2116" y="7753"/>
                    <a:pt x="2450" y="7790"/>
                  </a:cubicBezTo>
                  <a:cubicBezTo>
                    <a:pt x="2487" y="7826"/>
                    <a:pt x="2523" y="7826"/>
                    <a:pt x="2568" y="7826"/>
                  </a:cubicBezTo>
                  <a:cubicBezTo>
                    <a:pt x="2999" y="7856"/>
                    <a:pt x="3432" y="7883"/>
                    <a:pt x="3858" y="7883"/>
                  </a:cubicBezTo>
                  <a:cubicBezTo>
                    <a:pt x="5104" y="7883"/>
                    <a:pt x="6282" y="7652"/>
                    <a:pt x="7125" y="6587"/>
                  </a:cubicBezTo>
                  <a:cubicBezTo>
                    <a:pt x="7993" y="5493"/>
                    <a:pt x="7613" y="3721"/>
                    <a:pt x="7387" y="2482"/>
                  </a:cubicBezTo>
                  <a:cubicBezTo>
                    <a:pt x="7233" y="1615"/>
                    <a:pt x="7007" y="900"/>
                    <a:pt x="6184" y="484"/>
                  </a:cubicBezTo>
                  <a:cubicBezTo>
                    <a:pt x="5518" y="136"/>
                    <a:pt x="4774" y="0"/>
                    <a:pt x="4034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4378225" y="1236725"/>
              <a:ext cx="7475" cy="23675"/>
            </a:xfrm>
            <a:custGeom>
              <a:rect b="b" l="l" r="r" t="t"/>
              <a:pathLst>
                <a:path extrusionOk="0" h="947" w="299">
                  <a:moveTo>
                    <a:pt x="120" y="1"/>
                  </a:moveTo>
                  <a:cubicBezTo>
                    <a:pt x="115" y="1"/>
                    <a:pt x="112" y="3"/>
                    <a:pt x="109" y="7"/>
                  </a:cubicBezTo>
                  <a:cubicBezTo>
                    <a:pt x="36" y="7"/>
                    <a:pt x="0" y="233"/>
                    <a:pt x="36" y="495"/>
                  </a:cubicBezTo>
                  <a:cubicBezTo>
                    <a:pt x="36" y="721"/>
                    <a:pt x="72" y="947"/>
                    <a:pt x="145" y="947"/>
                  </a:cubicBezTo>
                  <a:cubicBezTo>
                    <a:pt x="190" y="947"/>
                    <a:pt x="298" y="757"/>
                    <a:pt x="262" y="459"/>
                  </a:cubicBezTo>
                  <a:cubicBezTo>
                    <a:pt x="262" y="211"/>
                    <a:pt x="164" y="1"/>
                    <a:pt x="120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4455300" y="1233950"/>
              <a:ext cx="7700" cy="22725"/>
            </a:xfrm>
            <a:custGeom>
              <a:rect b="b" l="l" r="r" t="t"/>
              <a:pathLst>
                <a:path extrusionOk="0" h="909" w="308">
                  <a:moveTo>
                    <a:pt x="118" y="0"/>
                  </a:moveTo>
                  <a:cubicBezTo>
                    <a:pt x="45" y="0"/>
                    <a:pt x="0" y="226"/>
                    <a:pt x="45" y="488"/>
                  </a:cubicBezTo>
                  <a:cubicBezTo>
                    <a:pt x="79" y="698"/>
                    <a:pt x="112" y="908"/>
                    <a:pt x="175" y="908"/>
                  </a:cubicBezTo>
                  <a:cubicBezTo>
                    <a:pt x="180" y="908"/>
                    <a:pt x="185" y="907"/>
                    <a:pt x="190" y="904"/>
                  </a:cubicBezTo>
                  <a:cubicBezTo>
                    <a:pt x="271" y="904"/>
                    <a:pt x="307" y="714"/>
                    <a:pt x="307" y="452"/>
                  </a:cubicBezTo>
                  <a:cubicBezTo>
                    <a:pt x="271" y="190"/>
                    <a:pt x="154" y="0"/>
                    <a:pt x="118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4352675" y="1194925"/>
              <a:ext cx="37775" cy="21425"/>
            </a:xfrm>
            <a:custGeom>
              <a:rect b="b" l="l" r="r" t="t"/>
              <a:pathLst>
                <a:path extrusionOk="0" h="857" w="1511">
                  <a:moveTo>
                    <a:pt x="1366" y="0"/>
                  </a:moveTo>
                  <a:cubicBezTo>
                    <a:pt x="1331" y="0"/>
                    <a:pt x="1290" y="4"/>
                    <a:pt x="1248" y="15"/>
                  </a:cubicBezTo>
                  <a:cubicBezTo>
                    <a:pt x="1094" y="15"/>
                    <a:pt x="868" y="51"/>
                    <a:pt x="606" y="169"/>
                  </a:cubicBezTo>
                  <a:cubicBezTo>
                    <a:pt x="380" y="277"/>
                    <a:pt x="190" y="431"/>
                    <a:pt x="118" y="585"/>
                  </a:cubicBezTo>
                  <a:cubicBezTo>
                    <a:pt x="37" y="729"/>
                    <a:pt x="0" y="847"/>
                    <a:pt x="37" y="847"/>
                  </a:cubicBezTo>
                  <a:cubicBezTo>
                    <a:pt x="45" y="853"/>
                    <a:pt x="53" y="856"/>
                    <a:pt x="63" y="856"/>
                  </a:cubicBezTo>
                  <a:cubicBezTo>
                    <a:pt x="108" y="856"/>
                    <a:pt x="173" y="790"/>
                    <a:pt x="263" y="693"/>
                  </a:cubicBezTo>
                  <a:cubicBezTo>
                    <a:pt x="380" y="585"/>
                    <a:pt x="534" y="467"/>
                    <a:pt x="715" y="395"/>
                  </a:cubicBezTo>
                  <a:cubicBezTo>
                    <a:pt x="941" y="277"/>
                    <a:pt x="1131" y="241"/>
                    <a:pt x="1284" y="169"/>
                  </a:cubicBezTo>
                  <a:cubicBezTo>
                    <a:pt x="1438" y="133"/>
                    <a:pt x="1510" y="96"/>
                    <a:pt x="1510" y="51"/>
                  </a:cubicBezTo>
                  <a:cubicBezTo>
                    <a:pt x="1510" y="26"/>
                    <a:pt x="1452" y="0"/>
                    <a:pt x="1366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4443075" y="1188725"/>
              <a:ext cx="34850" cy="17075"/>
            </a:xfrm>
            <a:custGeom>
              <a:rect b="b" l="l" r="r" t="t"/>
              <a:pathLst>
                <a:path extrusionOk="0" h="683" w="1394">
                  <a:moveTo>
                    <a:pt x="227" y="1"/>
                  </a:moveTo>
                  <a:cubicBezTo>
                    <a:pt x="82" y="1"/>
                    <a:pt x="1" y="37"/>
                    <a:pt x="1" y="73"/>
                  </a:cubicBezTo>
                  <a:cubicBezTo>
                    <a:pt x="1" y="155"/>
                    <a:pt x="344" y="191"/>
                    <a:pt x="679" y="344"/>
                  </a:cubicBezTo>
                  <a:cubicBezTo>
                    <a:pt x="1031" y="479"/>
                    <a:pt x="1282" y="683"/>
                    <a:pt x="1346" y="683"/>
                  </a:cubicBezTo>
                  <a:cubicBezTo>
                    <a:pt x="1351" y="683"/>
                    <a:pt x="1354" y="682"/>
                    <a:pt x="1357" y="679"/>
                  </a:cubicBezTo>
                  <a:cubicBezTo>
                    <a:pt x="1393" y="643"/>
                    <a:pt x="1357" y="570"/>
                    <a:pt x="1249" y="453"/>
                  </a:cubicBezTo>
                  <a:cubicBezTo>
                    <a:pt x="1167" y="344"/>
                    <a:pt x="986" y="191"/>
                    <a:pt x="796" y="118"/>
                  </a:cubicBezTo>
                  <a:cubicBezTo>
                    <a:pt x="570" y="37"/>
                    <a:pt x="381" y="1"/>
                    <a:pt x="227" y="1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4413925" y="1239100"/>
              <a:ext cx="21725" cy="20400"/>
            </a:xfrm>
            <a:custGeom>
              <a:rect b="b" l="l" r="r" t="t"/>
              <a:pathLst>
                <a:path extrusionOk="0" h="816" w="869">
                  <a:moveTo>
                    <a:pt x="320" y="0"/>
                  </a:moveTo>
                  <a:cubicBezTo>
                    <a:pt x="270" y="0"/>
                    <a:pt x="226" y="8"/>
                    <a:pt x="190" y="20"/>
                  </a:cubicBezTo>
                  <a:cubicBezTo>
                    <a:pt x="37" y="56"/>
                    <a:pt x="1" y="138"/>
                    <a:pt x="1" y="138"/>
                  </a:cubicBezTo>
                  <a:cubicBezTo>
                    <a:pt x="11" y="148"/>
                    <a:pt x="21" y="152"/>
                    <a:pt x="33" y="152"/>
                  </a:cubicBezTo>
                  <a:cubicBezTo>
                    <a:pt x="64" y="152"/>
                    <a:pt x="106" y="125"/>
                    <a:pt x="190" y="92"/>
                  </a:cubicBezTo>
                  <a:cubicBezTo>
                    <a:pt x="299" y="92"/>
                    <a:pt x="453" y="138"/>
                    <a:pt x="606" y="210"/>
                  </a:cubicBezTo>
                  <a:cubicBezTo>
                    <a:pt x="715" y="318"/>
                    <a:pt x="751" y="508"/>
                    <a:pt x="751" y="626"/>
                  </a:cubicBezTo>
                  <a:cubicBezTo>
                    <a:pt x="715" y="734"/>
                    <a:pt x="715" y="771"/>
                    <a:pt x="715" y="816"/>
                  </a:cubicBezTo>
                  <a:cubicBezTo>
                    <a:pt x="715" y="816"/>
                    <a:pt x="796" y="734"/>
                    <a:pt x="832" y="626"/>
                  </a:cubicBezTo>
                  <a:cubicBezTo>
                    <a:pt x="869" y="508"/>
                    <a:pt x="832" y="282"/>
                    <a:pt x="679" y="138"/>
                  </a:cubicBezTo>
                  <a:cubicBezTo>
                    <a:pt x="551" y="34"/>
                    <a:pt x="423" y="0"/>
                    <a:pt x="320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4412125" y="1255650"/>
              <a:ext cx="5675" cy="5350"/>
            </a:xfrm>
            <a:custGeom>
              <a:rect b="b" l="l" r="r" t="t"/>
              <a:pathLst>
                <a:path extrusionOk="0" h="214" w="227">
                  <a:moveTo>
                    <a:pt x="36" y="0"/>
                  </a:moveTo>
                  <a:cubicBezTo>
                    <a:pt x="0" y="0"/>
                    <a:pt x="0" y="109"/>
                    <a:pt x="73" y="154"/>
                  </a:cubicBezTo>
                  <a:cubicBezTo>
                    <a:pt x="94" y="196"/>
                    <a:pt x="130" y="214"/>
                    <a:pt x="164" y="214"/>
                  </a:cubicBezTo>
                  <a:cubicBezTo>
                    <a:pt x="189" y="214"/>
                    <a:pt x="211" y="205"/>
                    <a:pt x="226" y="190"/>
                  </a:cubicBezTo>
                  <a:cubicBezTo>
                    <a:pt x="226" y="154"/>
                    <a:pt x="190" y="109"/>
                    <a:pt x="145" y="72"/>
                  </a:cubicBezTo>
                  <a:cubicBezTo>
                    <a:pt x="109" y="36"/>
                    <a:pt x="73" y="0"/>
                    <a:pt x="36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4407375" y="1266850"/>
              <a:ext cx="24425" cy="9975"/>
            </a:xfrm>
            <a:custGeom>
              <a:rect b="b" l="l" r="r" t="t"/>
              <a:pathLst>
                <a:path extrusionOk="0" h="399" w="977">
                  <a:moveTo>
                    <a:pt x="39" y="0"/>
                  </a:moveTo>
                  <a:cubicBezTo>
                    <a:pt x="37" y="0"/>
                    <a:pt x="37" y="1"/>
                    <a:pt x="37" y="4"/>
                  </a:cubicBezTo>
                  <a:cubicBezTo>
                    <a:pt x="0" y="4"/>
                    <a:pt x="37" y="76"/>
                    <a:pt x="73" y="158"/>
                  </a:cubicBezTo>
                  <a:cubicBezTo>
                    <a:pt x="154" y="230"/>
                    <a:pt x="263" y="339"/>
                    <a:pt x="416" y="384"/>
                  </a:cubicBezTo>
                  <a:cubicBezTo>
                    <a:pt x="471" y="394"/>
                    <a:pt x="521" y="399"/>
                    <a:pt x="568" y="399"/>
                  </a:cubicBezTo>
                  <a:cubicBezTo>
                    <a:pt x="684" y="399"/>
                    <a:pt x="774" y="371"/>
                    <a:pt x="832" y="339"/>
                  </a:cubicBezTo>
                  <a:cubicBezTo>
                    <a:pt x="941" y="302"/>
                    <a:pt x="977" y="230"/>
                    <a:pt x="977" y="230"/>
                  </a:cubicBezTo>
                  <a:cubicBezTo>
                    <a:pt x="973" y="226"/>
                    <a:pt x="966" y="224"/>
                    <a:pt x="957" y="224"/>
                  </a:cubicBezTo>
                  <a:cubicBezTo>
                    <a:pt x="904" y="224"/>
                    <a:pt x="772" y="287"/>
                    <a:pt x="608" y="287"/>
                  </a:cubicBezTo>
                  <a:cubicBezTo>
                    <a:pt x="559" y="287"/>
                    <a:pt x="506" y="281"/>
                    <a:pt x="452" y="266"/>
                  </a:cubicBezTo>
                  <a:cubicBezTo>
                    <a:pt x="209" y="199"/>
                    <a:pt x="60" y="0"/>
                    <a:pt x="39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4411225" y="1241400"/>
              <a:ext cx="23850" cy="21725"/>
            </a:xfrm>
            <a:custGeom>
              <a:rect b="b" l="l" r="r" t="t"/>
              <a:pathLst>
                <a:path extrusionOk="0" h="869" w="954">
                  <a:moveTo>
                    <a:pt x="940" y="380"/>
                  </a:moveTo>
                  <a:lnTo>
                    <a:pt x="940" y="522"/>
                  </a:lnTo>
                  <a:lnTo>
                    <a:pt x="940" y="522"/>
                  </a:lnTo>
                  <a:cubicBezTo>
                    <a:pt x="952" y="473"/>
                    <a:pt x="954" y="424"/>
                    <a:pt x="940" y="380"/>
                  </a:cubicBezTo>
                  <a:close/>
                  <a:moveTo>
                    <a:pt x="940" y="522"/>
                  </a:moveTo>
                  <a:lnTo>
                    <a:pt x="940" y="522"/>
                  </a:lnTo>
                  <a:cubicBezTo>
                    <a:pt x="927" y="579"/>
                    <a:pt x="899" y="637"/>
                    <a:pt x="867" y="692"/>
                  </a:cubicBezTo>
                  <a:lnTo>
                    <a:pt x="867" y="692"/>
                  </a:lnTo>
                  <a:cubicBezTo>
                    <a:pt x="892" y="659"/>
                    <a:pt x="918" y="602"/>
                    <a:pt x="940" y="534"/>
                  </a:cubicBezTo>
                  <a:lnTo>
                    <a:pt x="940" y="522"/>
                  </a:lnTo>
                  <a:close/>
                  <a:moveTo>
                    <a:pt x="298" y="0"/>
                  </a:moveTo>
                  <a:cubicBezTo>
                    <a:pt x="226" y="46"/>
                    <a:pt x="181" y="46"/>
                    <a:pt x="145" y="82"/>
                  </a:cubicBezTo>
                  <a:lnTo>
                    <a:pt x="109" y="82"/>
                  </a:lnTo>
                  <a:cubicBezTo>
                    <a:pt x="0" y="226"/>
                    <a:pt x="0" y="416"/>
                    <a:pt x="72" y="570"/>
                  </a:cubicBezTo>
                  <a:cubicBezTo>
                    <a:pt x="109" y="570"/>
                    <a:pt x="145" y="606"/>
                    <a:pt x="181" y="642"/>
                  </a:cubicBezTo>
                  <a:cubicBezTo>
                    <a:pt x="226" y="679"/>
                    <a:pt x="262" y="724"/>
                    <a:pt x="262" y="760"/>
                  </a:cubicBezTo>
                  <a:lnTo>
                    <a:pt x="262" y="796"/>
                  </a:lnTo>
                  <a:cubicBezTo>
                    <a:pt x="335" y="832"/>
                    <a:pt x="488" y="868"/>
                    <a:pt x="597" y="868"/>
                  </a:cubicBezTo>
                  <a:lnTo>
                    <a:pt x="714" y="868"/>
                  </a:lnTo>
                  <a:cubicBezTo>
                    <a:pt x="750" y="832"/>
                    <a:pt x="787" y="796"/>
                    <a:pt x="823" y="760"/>
                  </a:cubicBezTo>
                  <a:cubicBezTo>
                    <a:pt x="838" y="738"/>
                    <a:pt x="853" y="715"/>
                    <a:pt x="867" y="692"/>
                  </a:cubicBezTo>
                  <a:lnTo>
                    <a:pt x="867" y="692"/>
                  </a:lnTo>
                  <a:cubicBezTo>
                    <a:pt x="851" y="712"/>
                    <a:pt x="836" y="724"/>
                    <a:pt x="823" y="724"/>
                  </a:cubicBezTo>
                  <a:cubicBezTo>
                    <a:pt x="823" y="679"/>
                    <a:pt x="823" y="642"/>
                    <a:pt x="859" y="534"/>
                  </a:cubicBezTo>
                  <a:cubicBezTo>
                    <a:pt x="859" y="416"/>
                    <a:pt x="823" y="226"/>
                    <a:pt x="714" y="118"/>
                  </a:cubicBezTo>
                  <a:cubicBezTo>
                    <a:pt x="597" y="46"/>
                    <a:pt x="488" y="0"/>
                    <a:pt x="371" y="0"/>
                  </a:cubicBez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4414825" y="1241400"/>
              <a:ext cx="19925" cy="18100"/>
            </a:xfrm>
            <a:custGeom>
              <a:rect b="b" l="l" r="r" t="t"/>
              <a:pathLst>
                <a:path extrusionOk="0" h="724" w="797">
                  <a:moveTo>
                    <a:pt x="154" y="0"/>
                  </a:moveTo>
                  <a:cubicBezTo>
                    <a:pt x="154" y="1"/>
                    <a:pt x="154" y="1"/>
                    <a:pt x="154" y="1"/>
                  </a:cubicBezTo>
                  <a:lnTo>
                    <a:pt x="154" y="1"/>
                  </a:lnTo>
                  <a:cubicBezTo>
                    <a:pt x="166" y="0"/>
                    <a:pt x="179" y="0"/>
                    <a:pt x="191" y="0"/>
                  </a:cubicBezTo>
                  <a:close/>
                  <a:moveTo>
                    <a:pt x="154" y="1"/>
                  </a:moveTo>
                  <a:cubicBezTo>
                    <a:pt x="92" y="3"/>
                    <a:pt x="31" y="14"/>
                    <a:pt x="1" y="82"/>
                  </a:cubicBezTo>
                  <a:cubicBezTo>
                    <a:pt x="37" y="46"/>
                    <a:pt x="82" y="46"/>
                    <a:pt x="154" y="1"/>
                  </a:cubicBezTo>
                  <a:close/>
                  <a:moveTo>
                    <a:pt x="191" y="0"/>
                  </a:moveTo>
                  <a:cubicBezTo>
                    <a:pt x="308" y="0"/>
                    <a:pt x="453" y="46"/>
                    <a:pt x="570" y="118"/>
                  </a:cubicBezTo>
                  <a:cubicBezTo>
                    <a:pt x="453" y="46"/>
                    <a:pt x="344" y="0"/>
                    <a:pt x="227" y="0"/>
                  </a:cubicBezTo>
                  <a:close/>
                  <a:moveTo>
                    <a:pt x="570" y="118"/>
                  </a:moveTo>
                  <a:cubicBezTo>
                    <a:pt x="679" y="226"/>
                    <a:pt x="715" y="416"/>
                    <a:pt x="715" y="534"/>
                  </a:cubicBezTo>
                  <a:cubicBezTo>
                    <a:pt x="679" y="642"/>
                    <a:pt x="679" y="679"/>
                    <a:pt x="679" y="724"/>
                  </a:cubicBezTo>
                  <a:cubicBezTo>
                    <a:pt x="715" y="724"/>
                    <a:pt x="760" y="642"/>
                    <a:pt x="796" y="534"/>
                  </a:cubicBezTo>
                  <a:lnTo>
                    <a:pt x="796" y="380"/>
                  </a:lnTo>
                  <a:cubicBezTo>
                    <a:pt x="796" y="308"/>
                    <a:pt x="715" y="226"/>
                    <a:pt x="643" y="154"/>
                  </a:cubicBezTo>
                  <a:cubicBezTo>
                    <a:pt x="606" y="154"/>
                    <a:pt x="606" y="118"/>
                    <a:pt x="570" y="118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4413025" y="1255650"/>
              <a:ext cx="4775" cy="5675"/>
            </a:xfrm>
            <a:custGeom>
              <a:rect b="b" l="l" r="r" t="t"/>
              <a:pathLst>
                <a:path extrusionOk="0" h="227" w="191">
                  <a:moveTo>
                    <a:pt x="0" y="0"/>
                  </a:moveTo>
                  <a:cubicBezTo>
                    <a:pt x="37" y="72"/>
                    <a:pt x="73" y="154"/>
                    <a:pt x="154" y="190"/>
                  </a:cubicBezTo>
                  <a:lnTo>
                    <a:pt x="190" y="226"/>
                  </a:lnTo>
                  <a:lnTo>
                    <a:pt x="190" y="190"/>
                  </a:lnTo>
                  <a:cubicBezTo>
                    <a:pt x="190" y="154"/>
                    <a:pt x="154" y="109"/>
                    <a:pt x="109" y="72"/>
                  </a:cubicBezTo>
                  <a:cubicBezTo>
                    <a:pt x="73" y="36"/>
                    <a:pt x="37" y="0"/>
                    <a:pt x="0" y="0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4499600" y="1240500"/>
              <a:ext cx="21725" cy="34825"/>
            </a:xfrm>
            <a:custGeom>
              <a:rect b="b" l="l" r="r" t="t"/>
              <a:pathLst>
                <a:path extrusionOk="0" h="1393" w="869">
                  <a:moveTo>
                    <a:pt x="344" y="36"/>
                  </a:moveTo>
                  <a:lnTo>
                    <a:pt x="344" y="36"/>
                  </a:lnTo>
                  <a:cubicBezTo>
                    <a:pt x="174" y="141"/>
                    <a:pt x="99" y="303"/>
                    <a:pt x="52" y="498"/>
                  </a:cubicBezTo>
                  <a:lnTo>
                    <a:pt x="52" y="498"/>
                  </a:lnTo>
                  <a:cubicBezTo>
                    <a:pt x="131" y="320"/>
                    <a:pt x="231" y="149"/>
                    <a:pt x="308" y="82"/>
                  </a:cubicBezTo>
                  <a:cubicBezTo>
                    <a:pt x="344" y="82"/>
                    <a:pt x="344" y="36"/>
                    <a:pt x="344" y="36"/>
                  </a:cubicBezTo>
                  <a:close/>
                  <a:moveTo>
                    <a:pt x="52" y="498"/>
                  </a:moveTo>
                  <a:cubicBezTo>
                    <a:pt x="47" y="510"/>
                    <a:pt x="41" y="522"/>
                    <a:pt x="36" y="534"/>
                  </a:cubicBezTo>
                  <a:lnTo>
                    <a:pt x="36" y="570"/>
                  </a:lnTo>
                  <a:cubicBezTo>
                    <a:pt x="41" y="545"/>
                    <a:pt x="46" y="521"/>
                    <a:pt x="52" y="498"/>
                  </a:cubicBezTo>
                  <a:close/>
                  <a:moveTo>
                    <a:pt x="488" y="0"/>
                  </a:moveTo>
                  <a:cubicBezTo>
                    <a:pt x="452" y="36"/>
                    <a:pt x="344" y="190"/>
                    <a:pt x="226" y="380"/>
                  </a:cubicBezTo>
                  <a:cubicBezTo>
                    <a:pt x="262" y="380"/>
                    <a:pt x="262" y="416"/>
                    <a:pt x="262" y="416"/>
                  </a:cubicBezTo>
                  <a:cubicBezTo>
                    <a:pt x="344" y="488"/>
                    <a:pt x="416" y="606"/>
                    <a:pt x="416" y="760"/>
                  </a:cubicBezTo>
                  <a:cubicBezTo>
                    <a:pt x="416" y="904"/>
                    <a:pt x="344" y="1022"/>
                    <a:pt x="308" y="1094"/>
                  </a:cubicBezTo>
                  <a:cubicBezTo>
                    <a:pt x="226" y="1167"/>
                    <a:pt x="190" y="1167"/>
                    <a:pt x="190" y="1167"/>
                  </a:cubicBezTo>
                  <a:lnTo>
                    <a:pt x="154" y="1167"/>
                  </a:lnTo>
                  <a:cubicBezTo>
                    <a:pt x="154" y="1130"/>
                    <a:pt x="308" y="986"/>
                    <a:pt x="308" y="760"/>
                  </a:cubicBezTo>
                  <a:cubicBezTo>
                    <a:pt x="308" y="642"/>
                    <a:pt x="226" y="534"/>
                    <a:pt x="190" y="452"/>
                  </a:cubicBezTo>
                  <a:cubicBezTo>
                    <a:pt x="190" y="488"/>
                    <a:pt x="154" y="534"/>
                    <a:pt x="154" y="570"/>
                  </a:cubicBezTo>
                  <a:cubicBezTo>
                    <a:pt x="36" y="941"/>
                    <a:pt x="81" y="1248"/>
                    <a:pt x="36" y="1248"/>
                  </a:cubicBezTo>
                  <a:lnTo>
                    <a:pt x="0" y="1248"/>
                  </a:lnTo>
                  <a:cubicBezTo>
                    <a:pt x="36" y="1320"/>
                    <a:pt x="36" y="1356"/>
                    <a:pt x="36" y="1393"/>
                  </a:cubicBezTo>
                  <a:lnTo>
                    <a:pt x="81" y="1393"/>
                  </a:lnTo>
                  <a:cubicBezTo>
                    <a:pt x="154" y="1393"/>
                    <a:pt x="190" y="1356"/>
                    <a:pt x="226" y="1320"/>
                  </a:cubicBezTo>
                  <a:cubicBezTo>
                    <a:pt x="308" y="1248"/>
                    <a:pt x="344" y="1212"/>
                    <a:pt x="380" y="1167"/>
                  </a:cubicBezTo>
                  <a:cubicBezTo>
                    <a:pt x="452" y="1058"/>
                    <a:pt x="534" y="986"/>
                    <a:pt x="606" y="868"/>
                  </a:cubicBezTo>
                  <a:cubicBezTo>
                    <a:pt x="714" y="715"/>
                    <a:pt x="868" y="0"/>
                    <a:pt x="534" y="0"/>
                  </a:cubicBezTo>
                  <a:close/>
                </a:path>
              </a:pathLst>
            </a:custGeom>
            <a:solidFill>
              <a:srgbClr val="CD7F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4498675" y="1240500"/>
              <a:ext cx="13150" cy="31200"/>
            </a:xfrm>
            <a:custGeom>
              <a:rect b="b" l="l" r="r" t="t"/>
              <a:pathLst>
                <a:path extrusionOk="0" h="1248" w="526">
                  <a:moveTo>
                    <a:pt x="489" y="0"/>
                  </a:moveTo>
                  <a:cubicBezTo>
                    <a:pt x="453" y="0"/>
                    <a:pt x="417" y="36"/>
                    <a:pt x="381" y="36"/>
                  </a:cubicBezTo>
                  <a:cubicBezTo>
                    <a:pt x="381" y="36"/>
                    <a:pt x="381" y="82"/>
                    <a:pt x="345" y="82"/>
                  </a:cubicBezTo>
                  <a:cubicBezTo>
                    <a:pt x="263" y="154"/>
                    <a:pt x="155" y="344"/>
                    <a:pt x="73" y="534"/>
                  </a:cubicBezTo>
                  <a:lnTo>
                    <a:pt x="73" y="570"/>
                  </a:lnTo>
                  <a:cubicBezTo>
                    <a:pt x="1" y="796"/>
                    <a:pt x="1" y="1058"/>
                    <a:pt x="37" y="1248"/>
                  </a:cubicBezTo>
                  <a:lnTo>
                    <a:pt x="73" y="1248"/>
                  </a:lnTo>
                  <a:cubicBezTo>
                    <a:pt x="118" y="1248"/>
                    <a:pt x="73" y="941"/>
                    <a:pt x="191" y="570"/>
                  </a:cubicBezTo>
                  <a:cubicBezTo>
                    <a:pt x="191" y="534"/>
                    <a:pt x="227" y="488"/>
                    <a:pt x="227" y="452"/>
                  </a:cubicBezTo>
                  <a:cubicBezTo>
                    <a:pt x="191" y="380"/>
                    <a:pt x="191" y="344"/>
                    <a:pt x="191" y="344"/>
                  </a:cubicBezTo>
                  <a:cubicBezTo>
                    <a:pt x="227" y="344"/>
                    <a:pt x="227" y="344"/>
                    <a:pt x="263" y="380"/>
                  </a:cubicBezTo>
                  <a:cubicBezTo>
                    <a:pt x="381" y="190"/>
                    <a:pt x="489" y="36"/>
                    <a:pt x="525" y="0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4503425" y="1249075"/>
              <a:ext cx="6575" cy="20600"/>
            </a:xfrm>
            <a:custGeom>
              <a:rect b="b" l="l" r="r" t="t"/>
              <a:pathLst>
                <a:path extrusionOk="0" h="824" w="263">
                  <a:moveTo>
                    <a:pt x="1" y="1"/>
                  </a:moveTo>
                  <a:cubicBezTo>
                    <a:pt x="1" y="1"/>
                    <a:pt x="1" y="37"/>
                    <a:pt x="37" y="109"/>
                  </a:cubicBezTo>
                  <a:cubicBezTo>
                    <a:pt x="73" y="191"/>
                    <a:pt x="155" y="299"/>
                    <a:pt x="155" y="417"/>
                  </a:cubicBezTo>
                  <a:cubicBezTo>
                    <a:pt x="155" y="643"/>
                    <a:pt x="1" y="787"/>
                    <a:pt x="1" y="824"/>
                  </a:cubicBezTo>
                  <a:lnTo>
                    <a:pt x="37" y="824"/>
                  </a:lnTo>
                  <a:cubicBezTo>
                    <a:pt x="37" y="824"/>
                    <a:pt x="73" y="824"/>
                    <a:pt x="155" y="751"/>
                  </a:cubicBezTo>
                  <a:cubicBezTo>
                    <a:pt x="191" y="679"/>
                    <a:pt x="263" y="561"/>
                    <a:pt x="263" y="417"/>
                  </a:cubicBezTo>
                  <a:cubicBezTo>
                    <a:pt x="263" y="263"/>
                    <a:pt x="191" y="145"/>
                    <a:pt x="109" y="73"/>
                  </a:cubicBezTo>
                  <a:cubicBezTo>
                    <a:pt x="109" y="73"/>
                    <a:pt x="109" y="37"/>
                    <a:pt x="73" y="37"/>
                  </a:cubicBezTo>
                  <a:cubicBezTo>
                    <a:pt x="37" y="1"/>
                    <a:pt x="37" y="1"/>
                    <a:pt x="1" y="1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4362175" y="1266025"/>
              <a:ext cx="39575" cy="31000"/>
            </a:xfrm>
            <a:custGeom>
              <a:rect b="b" l="l" r="r" t="t"/>
              <a:pathLst>
                <a:path extrusionOk="0" h="1240" w="1583">
                  <a:moveTo>
                    <a:pt x="904" y="1"/>
                  </a:moveTo>
                  <a:cubicBezTo>
                    <a:pt x="488" y="37"/>
                    <a:pt x="0" y="191"/>
                    <a:pt x="36" y="787"/>
                  </a:cubicBezTo>
                  <a:cubicBezTo>
                    <a:pt x="73" y="1131"/>
                    <a:pt x="452" y="1203"/>
                    <a:pt x="678" y="1240"/>
                  </a:cubicBezTo>
                  <a:lnTo>
                    <a:pt x="751" y="1240"/>
                  </a:lnTo>
                  <a:cubicBezTo>
                    <a:pt x="1130" y="1240"/>
                    <a:pt x="1582" y="1050"/>
                    <a:pt x="1582" y="525"/>
                  </a:cubicBezTo>
                  <a:cubicBezTo>
                    <a:pt x="1582" y="191"/>
                    <a:pt x="1284" y="1"/>
                    <a:pt x="940" y="1"/>
                  </a:cubicBezTo>
                  <a:close/>
                </a:path>
              </a:pathLst>
            </a:custGeom>
            <a:solidFill>
              <a:srgbClr val="DF97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442175" y="1260375"/>
              <a:ext cx="40500" cy="30100"/>
            </a:xfrm>
            <a:custGeom>
              <a:rect b="b" l="l" r="r" t="t"/>
              <a:pathLst>
                <a:path extrusionOk="0" h="1204" w="1620">
                  <a:moveTo>
                    <a:pt x="832" y="1"/>
                  </a:moveTo>
                  <a:cubicBezTo>
                    <a:pt x="453" y="1"/>
                    <a:pt x="1" y="109"/>
                    <a:pt x="1" y="679"/>
                  </a:cubicBezTo>
                  <a:cubicBezTo>
                    <a:pt x="1" y="1013"/>
                    <a:pt x="344" y="1167"/>
                    <a:pt x="570" y="1203"/>
                  </a:cubicBezTo>
                  <a:lnTo>
                    <a:pt x="796" y="1203"/>
                  </a:lnTo>
                  <a:cubicBezTo>
                    <a:pt x="1131" y="1203"/>
                    <a:pt x="1511" y="1050"/>
                    <a:pt x="1547" y="598"/>
                  </a:cubicBezTo>
                  <a:cubicBezTo>
                    <a:pt x="1619" y="263"/>
                    <a:pt x="1285" y="37"/>
                    <a:pt x="941" y="1"/>
                  </a:cubicBezTo>
                  <a:close/>
                </a:path>
              </a:pathLst>
            </a:custGeom>
            <a:solidFill>
              <a:srgbClr val="DF97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314025" y="1146475"/>
              <a:ext cx="124325" cy="45225"/>
            </a:xfrm>
            <a:custGeom>
              <a:rect b="b" l="l" r="r" t="t"/>
              <a:pathLst>
                <a:path extrusionOk="0" h="1809" w="4973">
                  <a:moveTo>
                    <a:pt x="4311" y="22"/>
                  </a:moveTo>
                  <a:cubicBezTo>
                    <a:pt x="4539" y="43"/>
                    <a:pt x="4757" y="82"/>
                    <a:pt x="4973" y="145"/>
                  </a:cubicBezTo>
                  <a:lnTo>
                    <a:pt x="4973" y="109"/>
                  </a:lnTo>
                  <a:cubicBezTo>
                    <a:pt x="4748" y="69"/>
                    <a:pt x="4531" y="40"/>
                    <a:pt x="4311" y="22"/>
                  </a:cubicBezTo>
                  <a:close/>
                  <a:moveTo>
                    <a:pt x="3771" y="0"/>
                  </a:moveTo>
                  <a:cubicBezTo>
                    <a:pt x="3355" y="0"/>
                    <a:pt x="2984" y="36"/>
                    <a:pt x="2568" y="109"/>
                  </a:cubicBezTo>
                  <a:cubicBezTo>
                    <a:pt x="1546" y="299"/>
                    <a:pt x="498" y="678"/>
                    <a:pt x="46" y="1582"/>
                  </a:cubicBezTo>
                  <a:cubicBezTo>
                    <a:pt x="0" y="1655"/>
                    <a:pt x="0" y="1727"/>
                    <a:pt x="0" y="1808"/>
                  </a:cubicBezTo>
                  <a:cubicBezTo>
                    <a:pt x="380" y="751"/>
                    <a:pt x="1510" y="299"/>
                    <a:pt x="2604" y="109"/>
                  </a:cubicBezTo>
                  <a:cubicBezTo>
                    <a:pt x="3014" y="37"/>
                    <a:pt x="3423" y="1"/>
                    <a:pt x="3790" y="0"/>
                  </a:cubicBezTo>
                  <a:lnTo>
                    <a:pt x="3790" y="0"/>
                  </a:lnTo>
                  <a:cubicBezTo>
                    <a:pt x="3968" y="1"/>
                    <a:pt x="4141" y="8"/>
                    <a:pt x="4311" y="22"/>
                  </a:cubicBezTo>
                  <a:lnTo>
                    <a:pt x="4311" y="22"/>
                  </a:lnTo>
                  <a:cubicBezTo>
                    <a:pt x="4148" y="7"/>
                    <a:pt x="3981" y="0"/>
                    <a:pt x="3807" y="0"/>
                  </a:cubicBezTo>
                  <a:cubicBezTo>
                    <a:pt x="3801" y="0"/>
                    <a:pt x="3795" y="0"/>
                    <a:pt x="3790" y="0"/>
                  </a:cubicBezTo>
                  <a:lnTo>
                    <a:pt x="3790" y="0"/>
                  </a:lnTo>
                  <a:cubicBezTo>
                    <a:pt x="3783" y="0"/>
                    <a:pt x="3777" y="0"/>
                    <a:pt x="3771" y="0"/>
                  </a:cubicBezTo>
                  <a:close/>
                </a:path>
              </a:pathLst>
            </a:custGeom>
            <a:solidFill>
              <a:srgbClr val="AE6C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314025" y="1146475"/>
              <a:ext cx="124325" cy="111900"/>
            </a:xfrm>
            <a:custGeom>
              <a:rect b="b" l="l" r="r" t="t"/>
              <a:pathLst>
                <a:path extrusionOk="0" h="4476" w="4973">
                  <a:moveTo>
                    <a:pt x="3807" y="0"/>
                  </a:moveTo>
                  <a:cubicBezTo>
                    <a:pt x="3436" y="0"/>
                    <a:pt x="3020" y="36"/>
                    <a:pt x="2604" y="109"/>
                  </a:cubicBezTo>
                  <a:cubicBezTo>
                    <a:pt x="1510" y="299"/>
                    <a:pt x="380" y="751"/>
                    <a:pt x="0" y="1808"/>
                  </a:cubicBezTo>
                  <a:lnTo>
                    <a:pt x="0" y="1953"/>
                  </a:lnTo>
                  <a:lnTo>
                    <a:pt x="82" y="4403"/>
                  </a:lnTo>
                  <a:cubicBezTo>
                    <a:pt x="82" y="4403"/>
                    <a:pt x="118" y="4439"/>
                    <a:pt x="154" y="4476"/>
                  </a:cubicBezTo>
                  <a:cubicBezTo>
                    <a:pt x="642" y="4177"/>
                    <a:pt x="1094" y="3797"/>
                    <a:pt x="1438" y="3345"/>
                  </a:cubicBezTo>
                  <a:lnTo>
                    <a:pt x="1772" y="2667"/>
                  </a:lnTo>
                  <a:lnTo>
                    <a:pt x="1772" y="2667"/>
                  </a:lnTo>
                  <a:cubicBezTo>
                    <a:pt x="1664" y="2749"/>
                    <a:pt x="1628" y="2785"/>
                    <a:pt x="1583" y="2785"/>
                  </a:cubicBezTo>
                  <a:cubicBezTo>
                    <a:pt x="1546" y="2785"/>
                    <a:pt x="1583" y="2667"/>
                    <a:pt x="1664" y="2523"/>
                  </a:cubicBezTo>
                  <a:cubicBezTo>
                    <a:pt x="1700" y="2441"/>
                    <a:pt x="1772" y="2369"/>
                    <a:pt x="1854" y="2297"/>
                  </a:cubicBezTo>
                  <a:cubicBezTo>
                    <a:pt x="1890" y="2071"/>
                    <a:pt x="1890" y="1881"/>
                    <a:pt x="1890" y="1655"/>
                  </a:cubicBezTo>
                  <a:lnTo>
                    <a:pt x="2116" y="1655"/>
                  </a:lnTo>
                  <a:cubicBezTo>
                    <a:pt x="2939" y="1655"/>
                    <a:pt x="3734" y="1356"/>
                    <a:pt x="4376" y="823"/>
                  </a:cubicBezTo>
                  <a:cubicBezTo>
                    <a:pt x="4638" y="633"/>
                    <a:pt x="4828" y="407"/>
                    <a:pt x="4973" y="145"/>
                  </a:cubicBezTo>
                  <a:cubicBezTo>
                    <a:pt x="4602" y="36"/>
                    <a:pt x="4223" y="0"/>
                    <a:pt x="3807" y="0"/>
                  </a:cubicBezTo>
                  <a:close/>
                </a:path>
              </a:pathLst>
            </a:custGeom>
            <a:solidFill>
              <a:srgbClr val="DF97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352675" y="1203875"/>
              <a:ext cx="7700" cy="12225"/>
            </a:xfrm>
            <a:custGeom>
              <a:rect b="b" l="l" r="r" t="t"/>
              <a:pathLst>
                <a:path extrusionOk="0" h="489" w="308">
                  <a:moveTo>
                    <a:pt x="308" y="1"/>
                  </a:moveTo>
                  <a:lnTo>
                    <a:pt x="308" y="1"/>
                  </a:lnTo>
                  <a:cubicBezTo>
                    <a:pt x="226" y="73"/>
                    <a:pt x="154" y="145"/>
                    <a:pt x="118" y="227"/>
                  </a:cubicBezTo>
                  <a:cubicBezTo>
                    <a:pt x="37" y="371"/>
                    <a:pt x="0" y="489"/>
                    <a:pt x="37" y="489"/>
                  </a:cubicBezTo>
                  <a:cubicBezTo>
                    <a:pt x="82" y="489"/>
                    <a:pt x="118" y="453"/>
                    <a:pt x="226" y="371"/>
                  </a:cubicBezTo>
                  <a:cubicBezTo>
                    <a:pt x="263" y="263"/>
                    <a:pt x="308" y="109"/>
                    <a:pt x="308" y="1"/>
                  </a:cubicBezTo>
                  <a:close/>
                </a:path>
              </a:pathLst>
            </a:custGeom>
            <a:solidFill>
              <a:srgbClr val="7846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4297075" y="1125275"/>
              <a:ext cx="140375" cy="138750"/>
            </a:xfrm>
            <a:custGeom>
              <a:rect b="b" l="l" r="r" t="t"/>
              <a:pathLst>
                <a:path extrusionOk="0" h="5550" w="5615">
                  <a:moveTo>
                    <a:pt x="4975" y="0"/>
                  </a:moveTo>
                  <a:cubicBezTo>
                    <a:pt x="4749" y="0"/>
                    <a:pt x="4524" y="16"/>
                    <a:pt x="4295" y="16"/>
                  </a:cubicBezTo>
                  <a:cubicBezTo>
                    <a:pt x="3355" y="125"/>
                    <a:pt x="2378" y="315"/>
                    <a:pt x="1546" y="848"/>
                  </a:cubicBezTo>
                  <a:cubicBezTo>
                    <a:pt x="724" y="1336"/>
                    <a:pt x="82" y="2241"/>
                    <a:pt x="0" y="3217"/>
                  </a:cubicBezTo>
                  <a:cubicBezTo>
                    <a:pt x="0" y="3443"/>
                    <a:pt x="0" y="3669"/>
                    <a:pt x="46" y="3895"/>
                  </a:cubicBezTo>
                  <a:cubicBezTo>
                    <a:pt x="82" y="4311"/>
                    <a:pt x="82" y="4691"/>
                    <a:pt x="118" y="5097"/>
                  </a:cubicBezTo>
                  <a:lnTo>
                    <a:pt x="498" y="5550"/>
                  </a:lnTo>
                  <a:cubicBezTo>
                    <a:pt x="1583" y="4799"/>
                    <a:pt x="2261" y="3443"/>
                    <a:pt x="2116" y="2087"/>
                  </a:cubicBezTo>
                  <a:cubicBezTo>
                    <a:pt x="2984" y="2087"/>
                    <a:pt x="3807" y="1861"/>
                    <a:pt x="4602" y="1481"/>
                  </a:cubicBezTo>
                  <a:cubicBezTo>
                    <a:pt x="4828" y="1373"/>
                    <a:pt x="5090" y="1219"/>
                    <a:pt x="5280" y="1029"/>
                  </a:cubicBezTo>
                  <a:cubicBezTo>
                    <a:pt x="5470" y="848"/>
                    <a:pt x="5615" y="577"/>
                    <a:pt x="5579" y="279"/>
                  </a:cubicBezTo>
                  <a:cubicBezTo>
                    <a:pt x="5579" y="242"/>
                    <a:pt x="5579" y="170"/>
                    <a:pt x="5543" y="125"/>
                  </a:cubicBezTo>
                  <a:cubicBezTo>
                    <a:pt x="5506" y="53"/>
                    <a:pt x="5389" y="53"/>
                    <a:pt x="5316" y="16"/>
                  </a:cubicBezTo>
                  <a:cubicBezTo>
                    <a:pt x="5202" y="4"/>
                    <a:pt x="5088" y="0"/>
                    <a:pt x="4975" y="0"/>
                  </a:cubicBezTo>
                  <a:close/>
                </a:path>
              </a:pathLst>
            </a:custGeom>
            <a:solidFill>
              <a:srgbClr val="B071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4276500" y="1249575"/>
              <a:ext cx="48850" cy="57125"/>
            </a:xfrm>
            <a:custGeom>
              <a:rect b="b" l="l" r="r" t="t"/>
              <a:pathLst>
                <a:path extrusionOk="0" h="2285" w="1954">
                  <a:moveTo>
                    <a:pt x="826" y="1"/>
                  </a:moveTo>
                  <a:cubicBezTo>
                    <a:pt x="566" y="1"/>
                    <a:pt x="312" y="91"/>
                    <a:pt x="191" y="315"/>
                  </a:cubicBezTo>
                  <a:cubicBezTo>
                    <a:pt x="1" y="695"/>
                    <a:pt x="109" y="1219"/>
                    <a:pt x="299" y="1563"/>
                  </a:cubicBezTo>
                  <a:cubicBezTo>
                    <a:pt x="589" y="2018"/>
                    <a:pt x="942" y="2284"/>
                    <a:pt x="1394" y="2284"/>
                  </a:cubicBezTo>
                  <a:cubicBezTo>
                    <a:pt x="1534" y="2284"/>
                    <a:pt x="1684" y="2258"/>
                    <a:pt x="1845" y="2205"/>
                  </a:cubicBezTo>
                  <a:lnTo>
                    <a:pt x="1953" y="1111"/>
                  </a:lnTo>
                  <a:cubicBezTo>
                    <a:pt x="1953" y="731"/>
                    <a:pt x="1727" y="352"/>
                    <a:pt x="1429" y="171"/>
                  </a:cubicBezTo>
                  <a:cubicBezTo>
                    <a:pt x="1275" y="67"/>
                    <a:pt x="1048" y="1"/>
                    <a:pt x="826" y="1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4290525" y="1261975"/>
              <a:ext cx="32100" cy="33250"/>
            </a:xfrm>
            <a:custGeom>
              <a:rect b="b" l="l" r="r" t="t"/>
              <a:pathLst>
                <a:path extrusionOk="0" h="1330" w="1284">
                  <a:moveTo>
                    <a:pt x="77" y="0"/>
                  </a:moveTo>
                  <a:cubicBezTo>
                    <a:pt x="30" y="0"/>
                    <a:pt x="0" y="9"/>
                    <a:pt x="0" y="9"/>
                  </a:cubicBezTo>
                  <a:cubicBezTo>
                    <a:pt x="0" y="45"/>
                    <a:pt x="118" y="45"/>
                    <a:pt x="262" y="127"/>
                  </a:cubicBezTo>
                  <a:cubicBezTo>
                    <a:pt x="416" y="199"/>
                    <a:pt x="606" y="308"/>
                    <a:pt x="796" y="497"/>
                  </a:cubicBezTo>
                  <a:cubicBezTo>
                    <a:pt x="986" y="687"/>
                    <a:pt x="1094" y="877"/>
                    <a:pt x="1130" y="1067"/>
                  </a:cubicBezTo>
                  <a:cubicBezTo>
                    <a:pt x="1212" y="1212"/>
                    <a:pt x="1248" y="1329"/>
                    <a:pt x="1248" y="1329"/>
                  </a:cubicBezTo>
                  <a:cubicBezTo>
                    <a:pt x="1248" y="1329"/>
                    <a:pt x="1284" y="1212"/>
                    <a:pt x="1248" y="1031"/>
                  </a:cubicBezTo>
                  <a:cubicBezTo>
                    <a:pt x="1166" y="841"/>
                    <a:pt x="1058" y="615"/>
                    <a:pt x="868" y="389"/>
                  </a:cubicBezTo>
                  <a:cubicBezTo>
                    <a:pt x="678" y="199"/>
                    <a:pt x="452" y="82"/>
                    <a:pt x="262" y="45"/>
                  </a:cubicBezTo>
                  <a:cubicBezTo>
                    <a:pt x="190" y="9"/>
                    <a:pt x="124" y="0"/>
                    <a:pt x="77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4301825" y="1267850"/>
              <a:ext cx="11325" cy="21725"/>
            </a:xfrm>
            <a:custGeom>
              <a:rect b="b" l="l" r="r" t="t"/>
              <a:pathLst>
                <a:path extrusionOk="0" h="869" w="453">
                  <a:moveTo>
                    <a:pt x="190" y="0"/>
                  </a:moveTo>
                  <a:cubicBezTo>
                    <a:pt x="190" y="0"/>
                    <a:pt x="154" y="36"/>
                    <a:pt x="82" y="118"/>
                  </a:cubicBezTo>
                  <a:cubicBezTo>
                    <a:pt x="36" y="190"/>
                    <a:pt x="0" y="344"/>
                    <a:pt x="36" y="488"/>
                  </a:cubicBezTo>
                  <a:cubicBezTo>
                    <a:pt x="118" y="642"/>
                    <a:pt x="190" y="751"/>
                    <a:pt x="308" y="832"/>
                  </a:cubicBezTo>
                  <a:cubicBezTo>
                    <a:pt x="380" y="868"/>
                    <a:pt x="452" y="868"/>
                    <a:pt x="452" y="868"/>
                  </a:cubicBezTo>
                  <a:cubicBezTo>
                    <a:pt x="452" y="832"/>
                    <a:pt x="416" y="796"/>
                    <a:pt x="344" y="751"/>
                  </a:cubicBezTo>
                  <a:cubicBezTo>
                    <a:pt x="262" y="678"/>
                    <a:pt x="190" y="606"/>
                    <a:pt x="190" y="452"/>
                  </a:cubicBezTo>
                  <a:cubicBezTo>
                    <a:pt x="154" y="344"/>
                    <a:pt x="154" y="226"/>
                    <a:pt x="154" y="154"/>
                  </a:cubicBezTo>
                  <a:cubicBezTo>
                    <a:pt x="190" y="73"/>
                    <a:pt x="226" y="0"/>
                    <a:pt x="190" y="0"/>
                  </a:cubicBezTo>
                  <a:close/>
                </a:path>
              </a:pathLst>
            </a:custGeom>
            <a:solidFill>
              <a:srgbClr val="7A49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4283050" y="1261300"/>
              <a:ext cx="38675" cy="35725"/>
            </a:xfrm>
            <a:custGeom>
              <a:rect b="b" l="l" r="r" t="t"/>
              <a:pathLst>
                <a:path extrusionOk="0" h="1429" w="1547">
                  <a:moveTo>
                    <a:pt x="299" y="0"/>
                  </a:moveTo>
                  <a:lnTo>
                    <a:pt x="299" y="36"/>
                  </a:lnTo>
                  <a:lnTo>
                    <a:pt x="417" y="36"/>
                  </a:lnTo>
                  <a:cubicBezTo>
                    <a:pt x="381" y="36"/>
                    <a:pt x="335" y="0"/>
                    <a:pt x="299" y="0"/>
                  </a:cubicBezTo>
                  <a:close/>
                  <a:moveTo>
                    <a:pt x="299" y="36"/>
                  </a:moveTo>
                  <a:lnTo>
                    <a:pt x="299" y="36"/>
                  </a:lnTo>
                  <a:cubicBezTo>
                    <a:pt x="1" y="226"/>
                    <a:pt x="335" y="868"/>
                    <a:pt x="489" y="1058"/>
                  </a:cubicBezTo>
                  <a:cubicBezTo>
                    <a:pt x="679" y="1284"/>
                    <a:pt x="977" y="1429"/>
                    <a:pt x="1239" y="1429"/>
                  </a:cubicBezTo>
                  <a:cubicBezTo>
                    <a:pt x="1321" y="1429"/>
                    <a:pt x="1393" y="1392"/>
                    <a:pt x="1429" y="1392"/>
                  </a:cubicBezTo>
                  <a:cubicBezTo>
                    <a:pt x="1465" y="1392"/>
                    <a:pt x="1511" y="1392"/>
                    <a:pt x="1547" y="1356"/>
                  </a:cubicBezTo>
                  <a:lnTo>
                    <a:pt x="1547" y="1320"/>
                  </a:lnTo>
                  <a:cubicBezTo>
                    <a:pt x="1511" y="1320"/>
                    <a:pt x="1511" y="1239"/>
                    <a:pt x="1465" y="1166"/>
                  </a:cubicBezTo>
                  <a:cubicBezTo>
                    <a:pt x="1393" y="976"/>
                    <a:pt x="1321" y="787"/>
                    <a:pt x="1203" y="642"/>
                  </a:cubicBezTo>
                  <a:cubicBezTo>
                    <a:pt x="1167" y="606"/>
                    <a:pt x="1131" y="561"/>
                    <a:pt x="1095" y="524"/>
                  </a:cubicBezTo>
                  <a:cubicBezTo>
                    <a:pt x="1059" y="452"/>
                    <a:pt x="977" y="416"/>
                    <a:pt x="941" y="380"/>
                  </a:cubicBezTo>
                  <a:cubicBezTo>
                    <a:pt x="941" y="380"/>
                    <a:pt x="941" y="416"/>
                    <a:pt x="905" y="416"/>
                  </a:cubicBezTo>
                  <a:cubicBezTo>
                    <a:pt x="905" y="488"/>
                    <a:pt x="905" y="606"/>
                    <a:pt x="941" y="714"/>
                  </a:cubicBezTo>
                  <a:cubicBezTo>
                    <a:pt x="941" y="868"/>
                    <a:pt x="1013" y="940"/>
                    <a:pt x="1095" y="1013"/>
                  </a:cubicBezTo>
                  <a:cubicBezTo>
                    <a:pt x="1167" y="1058"/>
                    <a:pt x="1203" y="1094"/>
                    <a:pt x="1203" y="1130"/>
                  </a:cubicBezTo>
                  <a:lnTo>
                    <a:pt x="1167" y="1130"/>
                  </a:lnTo>
                  <a:cubicBezTo>
                    <a:pt x="1131" y="1130"/>
                    <a:pt x="1095" y="1130"/>
                    <a:pt x="1059" y="1094"/>
                  </a:cubicBezTo>
                  <a:cubicBezTo>
                    <a:pt x="941" y="1013"/>
                    <a:pt x="869" y="904"/>
                    <a:pt x="787" y="750"/>
                  </a:cubicBezTo>
                  <a:cubicBezTo>
                    <a:pt x="751" y="606"/>
                    <a:pt x="787" y="452"/>
                    <a:pt x="833" y="380"/>
                  </a:cubicBezTo>
                  <a:cubicBezTo>
                    <a:pt x="869" y="380"/>
                    <a:pt x="869" y="335"/>
                    <a:pt x="869" y="335"/>
                  </a:cubicBezTo>
                  <a:cubicBezTo>
                    <a:pt x="751" y="262"/>
                    <a:pt x="643" y="190"/>
                    <a:pt x="561" y="154"/>
                  </a:cubicBezTo>
                  <a:cubicBezTo>
                    <a:pt x="417" y="72"/>
                    <a:pt x="299" y="72"/>
                    <a:pt x="299" y="36"/>
                  </a:cubicBezTo>
                  <a:close/>
                </a:path>
              </a:pathLst>
            </a:custGeom>
            <a:solidFill>
              <a:srgbClr val="DB8E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4290525" y="1262200"/>
              <a:ext cx="31200" cy="32125"/>
            </a:xfrm>
            <a:custGeom>
              <a:rect b="b" l="l" r="r" t="t"/>
              <a:pathLst>
                <a:path extrusionOk="0" h="1285" w="1248">
                  <a:moveTo>
                    <a:pt x="0" y="0"/>
                  </a:moveTo>
                  <a:cubicBezTo>
                    <a:pt x="0" y="36"/>
                    <a:pt x="118" y="36"/>
                    <a:pt x="262" y="118"/>
                  </a:cubicBezTo>
                  <a:cubicBezTo>
                    <a:pt x="344" y="154"/>
                    <a:pt x="452" y="226"/>
                    <a:pt x="570" y="299"/>
                  </a:cubicBezTo>
                  <a:cubicBezTo>
                    <a:pt x="570" y="262"/>
                    <a:pt x="570" y="262"/>
                    <a:pt x="606" y="262"/>
                  </a:cubicBezTo>
                  <a:cubicBezTo>
                    <a:pt x="452" y="154"/>
                    <a:pt x="262" y="36"/>
                    <a:pt x="118" y="0"/>
                  </a:cubicBezTo>
                  <a:close/>
                  <a:moveTo>
                    <a:pt x="642" y="299"/>
                  </a:moveTo>
                  <a:lnTo>
                    <a:pt x="642" y="344"/>
                  </a:lnTo>
                  <a:cubicBezTo>
                    <a:pt x="678" y="380"/>
                    <a:pt x="760" y="416"/>
                    <a:pt x="796" y="488"/>
                  </a:cubicBezTo>
                  <a:cubicBezTo>
                    <a:pt x="832" y="525"/>
                    <a:pt x="868" y="570"/>
                    <a:pt x="904" y="606"/>
                  </a:cubicBezTo>
                  <a:cubicBezTo>
                    <a:pt x="868" y="525"/>
                    <a:pt x="796" y="488"/>
                    <a:pt x="760" y="416"/>
                  </a:cubicBezTo>
                  <a:cubicBezTo>
                    <a:pt x="714" y="380"/>
                    <a:pt x="678" y="344"/>
                    <a:pt x="642" y="299"/>
                  </a:cubicBezTo>
                  <a:close/>
                  <a:moveTo>
                    <a:pt x="1166" y="1130"/>
                  </a:moveTo>
                  <a:lnTo>
                    <a:pt x="1166" y="1130"/>
                  </a:lnTo>
                  <a:cubicBezTo>
                    <a:pt x="1212" y="1203"/>
                    <a:pt x="1212" y="1284"/>
                    <a:pt x="1248" y="1284"/>
                  </a:cubicBezTo>
                  <a:cubicBezTo>
                    <a:pt x="1248" y="1284"/>
                    <a:pt x="1212" y="1248"/>
                    <a:pt x="1212" y="1203"/>
                  </a:cubicBezTo>
                  <a:cubicBezTo>
                    <a:pt x="1212" y="1166"/>
                    <a:pt x="1212" y="1166"/>
                    <a:pt x="1166" y="1130"/>
                  </a:cubicBez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4301825" y="1268750"/>
              <a:ext cx="11325" cy="20825"/>
            </a:xfrm>
            <a:custGeom>
              <a:rect b="b" l="l" r="r" t="t"/>
              <a:pathLst>
                <a:path extrusionOk="0" h="833" w="453">
                  <a:moveTo>
                    <a:pt x="154" y="0"/>
                  </a:moveTo>
                  <a:cubicBezTo>
                    <a:pt x="118" y="0"/>
                    <a:pt x="118" y="0"/>
                    <a:pt x="118" y="37"/>
                  </a:cubicBezTo>
                  <a:cubicBezTo>
                    <a:pt x="118" y="37"/>
                    <a:pt x="118" y="82"/>
                    <a:pt x="82" y="82"/>
                  </a:cubicBezTo>
                  <a:cubicBezTo>
                    <a:pt x="36" y="154"/>
                    <a:pt x="0" y="308"/>
                    <a:pt x="36" y="452"/>
                  </a:cubicBezTo>
                  <a:cubicBezTo>
                    <a:pt x="118" y="606"/>
                    <a:pt x="190" y="715"/>
                    <a:pt x="308" y="796"/>
                  </a:cubicBezTo>
                  <a:cubicBezTo>
                    <a:pt x="344" y="832"/>
                    <a:pt x="380" y="832"/>
                    <a:pt x="416" y="832"/>
                  </a:cubicBezTo>
                  <a:lnTo>
                    <a:pt x="452" y="832"/>
                  </a:lnTo>
                  <a:cubicBezTo>
                    <a:pt x="452" y="796"/>
                    <a:pt x="416" y="760"/>
                    <a:pt x="344" y="715"/>
                  </a:cubicBezTo>
                  <a:cubicBezTo>
                    <a:pt x="262" y="642"/>
                    <a:pt x="190" y="570"/>
                    <a:pt x="190" y="416"/>
                  </a:cubicBezTo>
                  <a:cubicBezTo>
                    <a:pt x="154" y="308"/>
                    <a:pt x="154" y="190"/>
                    <a:pt x="154" y="118"/>
                  </a:cubicBezTo>
                  <a:cubicBezTo>
                    <a:pt x="190" y="118"/>
                    <a:pt x="190" y="82"/>
                    <a:pt x="190" y="82"/>
                  </a:cubicBezTo>
                  <a:lnTo>
                    <a:pt x="190" y="37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76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4297075" y="1749950"/>
              <a:ext cx="268550" cy="46325"/>
            </a:xfrm>
            <a:custGeom>
              <a:rect b="b" l="l" r="r" t="t"/>
              <a:pathLst>
                <a:path extrusionOk="0" h="1853" w="10742">
                  <a:moveTo>
                    <a:pt x="10515" y="1"/>
                  </a:moveTo>
                  <a:cubicBezTo>
                    <a:pt x="10325" y="82"/>
                    <a:pt x="10135" y="154"/>
                    <a:pt x="9991" y="191"/>
                  </a:cubicBezTo>
                  <a:cubicBezTo>
                    <a:pt x="9087" y="453"/>
                    <a:pt x="8137" y="643"/>
                    <a:pt x="7197" y="760"/>
                  </a:cubicBezTo>
                  <a:cubicBezTo>
                    <a:pt x="6589" y="828"/>
                    <a:pt x="5978" y="859"/>
                    <a:pt x="5365" y="859"/>
                  </a:cubicBezTo>
                  <a:cubicBezTo>
                    <a:pt x="3630" y="859"/>
                    <a:pt x="1888" y="616"/>
                    <a:pt x="190" y="308"/>
                  </a:cubicBezTo>
                  <a:cubicBezTo>
                    <a:pt x="118" y="606"/>
                    <a:pt x="82" y="950"/>
                    <a:pt x="0" y="1248"/>
                  </a:cubicBezTo>
                  <a:cubicBezTo>
                    <a:pt x="118" y="1284"/>
                    <a:pt x="226" y="1321"/>
                    <a:pt x="344" y="1357"/>
                  </a:cubicBezTo>
                  <a:cubicBezTo>
                    <a:pt x="1130" y="1547"/>
                    <a:pt x="1962" y="1628"/>
                    <a:pt x="2758" y="1737"/>
                  </a:cubicBezTo>
                  <a:cubicBezTo>
                    <a:pt x="3617" y="1811"/>
                    <a:pt x="4475" y="1853"/>
                    <a:pt x="5334" y="1853"/>
                  </a:cubicBezTo>
                  <a:cubicBezTo>
                    <a:pt x="5831" y="1853"/>
                    <a:pt x="6329" y="1839"/>
                    <a:pt x="6826" y="1809"/>
                  </a:cubicBezTo>
                  <a:cubicBezTo>
                    <a:pt x="8137" y="1700"/>
                    <a:pt x="9539" y="1511"/>
                    <a:pt x="10741" y="1022"/>
                  </a:cubicBezTo>
                  <a:cubicBezTo>
                    <a:pt x="10669" y="679"/>
                    <a:pt x="10587" y="344"/>
                    <a:pt x="10515" y="1"/>
                  </a:cubicBezTo>
                  <a:close/>
                </a:path>
              </a:pathLst>
            </a:custGeom>
            <a:solidFill>
              <a:srgbClr val="6D97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257525" y="1520325"/>
              <a:ext cx="270350" cy="305150"/>
            </a:xfrm>
            <a:custGeom>
              <a:rect b="b" l="l" r="r" t="t"/>
              <a:pathLst>
                <a:path extrusionOk="0" h="12206" w="10814">
                  <a:moveTo>
                    <a:pt x="2532" y="0"/>
                  </a:moveTo>
                  <a:lnTo>
                    <a:pt x="0" y="10280"/>
                  </a:lnTo>
                  <a:lnTo>
                    <a:pt x="7730" y="12205"/>
                  </a:lnTo>
                  <a:lnTo>
                    <a:pt x="10813" y="2179"/>
                  </a:lnTo>
                  <a:lnTo>
                    <a:pt x="2532" y="0"/>
                  </a:lnTo>
                  <a:close/>
                </a:path>
              </a:pathLst>
            </a:custGeom>
            <a:solidFill>
              <a:srgbClr val="86C7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200100" y="1537275"/>
              <a:ext cx="182875" cy="214750"/>
            </a:xfrm>
            <a:custGeom>
              <a:rect b="b" l="l" r="r" t="t"/>
              <a:pathLst>
                <a:path extrusionOk="0" h="8590" w="7315">
                  <a:moveTo>
                    <a:pt x="1095" y="0"/>
                  </a:moveTo>
                  <a:cubicBezTo>
                    <a:pt x="869" y="416"/>
                    <a:pt x="715" y="868"/>
                    <a:pt x="534" y="1275"/>
                  </a:cubicBezTo>
                  <a:cubicBezTo>
                    <a:pt x="191" y="2179"/>
                    <a:pt x="1" y="3273"/>
                    <a:pt x="82" y="4295"/>
                  </a:cubicBezTo>
                  <a:cubicBezTo>
                    <a:pt x="154" y="4973"/>
                    <a:pt x="570" y="5615"/>
                    <a:pt x="1059" y="6103"/>
                  </a:cubicBezTo>
                  <a:cubicBezTo>
                    <a:pt x="1583" y="6591"/>
                    <a:pt x="2189" y="6925"/>
                    <a:pt x="2831" y="7233"/>
                  </a:cubicBezTo>
                  <a:cubicBezTo>
                    <a:pt x="4033" y="7830"/>
                    <a:pt x="5281" y="8282"/>
                    <a:pt x="6592" y="8589"/>
                  </a:cubicBezTo>
                  <a:cubicBezTo>
                    <a:pt x="6863" y="7983"/>
                    <a:pt x="7125" y="7378"/>
                    <a:pt x="7315" y="6781"/>
                  </a:cubicBezTo>
                  <a:cubicBezTo>
                    <a:pt x="6935" y="6591"/>
                    <a:pt x="6556" y="6365"/>
                    <a:pt x="6221" y="6103"/>
                  </a:cubicBezTo>
                  <a:cubicBezTo>
                    <a:pt x="5425" y="5497"/>
                    <a:pt x="4485" y="4936"/>
                    <a:pt x="3807" y="4258"/>
                  </a:cubicBezTo>
                  <a:lnTo>
                    <a:pt x="3807" y="4213"/>
                  </a:lnTo>
                  <a:cubicBezTo>
                    <a:pt x="3509" y="3987"/>
                    <a:pt x="3319" y="3725"/>
                    <a:pt x="3283" y="3390"/>
                  </a:cubicBezTo>
                  <a:cubicBezTo>
                    <a:pt x="3283" y="3237"/>
                    <a:pt x="3283" y="3083"/>
                    <a:pt x="3319" y="2938"/>
                  </a:cubicBezTo>
                  <a:cubicBezTo>
                    <a:pt x="3355" y="2450"/>
                    <a:pt x="3581" y="1953"/>
                    <a:pt x="3807" y="1546"/>
                  </a:cubicBezTo>
                  <a:cubicBezTo>
                    <a:pt x="2867" y="1094"/>
                    <a:pt x="1927" y="597"/>
                    <a:pt x="1095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440375" y="1361200"/>
              <a:ext cx="45225" cy="88375"/>
            </a:xfrm>
            <a:custGeom>
              <a:rect b="b" l="l" r="r" t="t"/>
              <a:pathLst>
                <a:path extrusionOk="0" h="3535" w="1809">
                  <a:moveTo>
                    <a:pt x="561" y="0"/>
                  </a:moveTo>
                  <a:cubicBezTo>
                    <a:pt x="371" y="0"/>
                    <a:pt x="190" y="36"/>
                    <a:pt x="0" y="36"/>
                  </a:cubicBezTo>
                  <a:cubicBezTo>
                    <a:pt x="1275" y="488"/>
                    <a:pt x="1655" y="2034"/>
                    <a:pt x="1203" y="3345"/>
                  </a:cubicBezTo>
                  <a:cubicBezTo>
                    <a:pt x="1159" y="3460"/>
                    <a:pt x="1250" y="3535"/>
                    <a:pt x="1337" y="3535"/>
                  </a:cubicBezTo>
                  <a:cubicBezTo>
                    <a:pt x="1395" y="3535"/>
                    <a:pt x="1451" y="3502"/>
                    <a:pt x="1465" y="3427"/>
                  </a:cubicBezTo>
                  <a:cubicBezTo>
                    <a:pt x="1727" y="2667"/>
                    <a:pt x="1809" y="1727"/>
                    <a:pt x="1465" y="977"/>
                  </a:cubicBezTo>
                  <a:cubicBezTo>
                    <a:pt x="1239" y="525"/>
                    <a:pt x="941" y="226"/>
                    <a:pt x="561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333000" y="1369550"/>
              <a:ext cx="37550" cy="97900"/>
            </a:xfrm>
            <a:custGeom>
              <a:rect b="b" l="l" r="r" t="t"/>
              <a:pathLst>
                <a:path extrusionOk="0" h="3916" w="1502">
                  <a:moveTo>
                    <a:pt x="1167" y="1"/>
                  </a:moveTo>
                  <a:cubicBezTo>
                    <a:pt x="1013" y="154"/>
                    <a:pt x="905" y="263"/>
                    <a:pt x="787" y="417"/>
                  </a:cubicBezTo>
                  <a:cubicBezTo>
                    <a:pt x="1" y="1547"/>
                    <a:pt x="489" y="2641"/>
                    <a:pt x="869" y="3807"/>
                  </a:cubicBezTo>
                  <a:cubicBezTo>
                    <a:pt x="883" y="3883"/>
                    <a:pt x="940" y="3916"/>
                    <a:pt x="998" y="3916"/>
                  </a:cubicBezTo>
                  <a:cubicBezTo>
                    <a:pt x="1085" y="3916"/>
                    <a:pt x="1174" y="3843"/>
                    <a:pt x="1131" y="3735"/>
                  </a:cubicBezTo>
                  <a:cubicBezTo>
                    <a:pt x="824" y="2785"/>
                    <a:pt x="372" y="1881"/>
                    <a:pt x="824" y="905"/>
                  </a:cubicBezTo>
                  <a:cubicBezTo>
                    <a:pt x="977" y="570"/>
                    <a:pt x="1240" y="299"/>
                    <a:pt x="1502" y="118"/>
                  </a:cubicBezTo>
                  <a:lnTo>
                    <a:pt x="1502" y="118"/>
                  </a:lnTo>
                  <a:cubicBezTo>
                    <a:pt x="1466" y="127"/>
                    <a:pt x="1432" y="132"/>
                    <a:pt x="1400" y="132"/>
                  </a:cubicBezTo>
                  <a:cubicBezTo>
                    <a:pt x="1302" y="132"/>
                    <a:pt x="1222" y="89"/>
                    <a:pt x="1167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4323525" y="1435550"/>
              <a:ext cx="65100" cy="64900"/>
            </a:xfrm>
            <a:custGeom>
              <a:rect b="b" l="l" r="r" t="t"/>
              <a:pathLst>
                <a:path extrusionOk="0" h="2596" w="2604">
                  <a:moveTo>
                    <a:pt x="1320" y="1"/>
                  </a:moveTo>
                  <a:cubicBezTo>
                    <a:pt x="606" y="1"/>
                    <a:pt x="0" y="597"/>
                    <a:pt x="0" y="1321"/>
                  </a:cubicBezTo>
                  <a:cubicBezTo>
                    <a:pt x="0" y="2035"/>
                    <a:pt x="606" y="2595"/>
                    <a:pt x="1320" y="2595"/>
                  </a:cubicBezTo>
                  <a:cubicBezTo>
                    <a:pt x="2034" y="2595"/>
                    <a:pt x="2604" y="2035"/>
                    <a:pt x="2604" y="1321"/>
                  </a:cubicBezTo>
                  <a:cubicBezTo>
                    <a:pt x="2604" y="597"/>
                    <a:pt x="2034" y="1"/>
                    <a:pt x="1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4340475" y="1453400"/>
              <a:ext cx="31200" cy="30100"/>
            </a:xfrm>
            <a:custGeom>
              <a:rect b="b" l="l" r="r" t="t"/>
              <a:pathLst>
                <a:path extrusionOk="0" h="1204" w="1248">
                  <a:moveTo>
                    <a:pt x="642" y="1"/>
                  </a:moveTo>
                  <a:cubicBezTo>
                    <a:pt x="299" y="1"/>
                    <a:pt x="0" y="263"/>
                    <a:pt x="0" y="607"/>
                  </a:cubicBezTo>
                  <a:cubicBezTo>
                    <a:pt x="0" y="941"/>
                    <a:pt x="299" y="1203"/>
                    <a:pt x="642" y="1203"/>
                  </a:cubicBezTo>
                  <a:cubicBezTo>
                    <a:pt x="977" y="1203"/>
                    <a:pt x="1248" y="941"/>
                    <a:pt x="1248" y="607"/>
                  </a:cubicBezTo>
                  <a:cubicBezTo>
                    <a:pt x="1248" y="263"/>
                    <a:pt x="977" y="1"/>
                    <a:pt x="642" y="1"/>
                  </a:cubicBezTo>
                  <a:close/>
                </a:path>
              </a:pathLst>
            </a:custGeom>
            <a:solidFill>
              <a:srgbClr val="405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4513825" y="1417700"/>
              <a:ext cx="13150" cy="153500"/>
            </a:xfrm>
            <a:custGeom>
              <a:rect b="b" l="l" r="r" t="t"/>
              <a:pathLst>
                <a:path extrusionOk="0" h="6140" w="526">
                  <a:moveTo>
                    <a:pt x="191" y="0"/>
                  </a:moveTo>
                  <a:cubicBezTo>
                    <a:pt x="145" y="0"/>
                    <a:pt x="145" y="73"/>
                    <a:pt x="109" y="226"/>
                  </a:cubicBezTo>
                  <a:cubicBezTo>
                    <a:pt x="109" y="371"/>
                    <a:pt x="73" y="597"/>
                    <a:pt x="73" y="905"/>
                  </a:cubicBezTo>
                  <a:cubicBezTo>
                    <a:pt x="37" y="1429"/>
                    <a:pt x="1" y="2215"/>
                    <a:pt x="73" y="3083"/>
                  </a:cubicBezTo>
                  <a:cubicBezTo>
                    <a:pt x="109" y="3915"/>
                    <a:pt x="227" y="4702"/>
                    <a:pt x="299" y="5235"/>
                  </a:cubicBezTo>
                  <a:cubicBezTo>
                    <a:pt x="335" y="5533"/>
                    <a:pt x="417" y="5760"/>
                    <a:pt x="453" y="5913"/>
                  </a:cubicBezTo>
                  <a:cubicBezTo>
                    <a:pt x="453" y="6058"/>
                    <a:pt x="489" y="6139"/>
                    <a:pt x="489" y="6139"/>
                  </a:cubicBezTo>
                  <a:cubicBezTo>
                    <a:pt x="525" y="6139"/>
                    <a:pt x="453" y="5796"/>
                    <a:pt x="371" y="5235"/>
                  </a:cubicBezTo>
                  <a:cubicBezTo>
                    <a:pt x="335" y="4666"/>
                    <a:pt x="227" y="3915"/>
                    <a:pt x="191" y="3047"/>
                  </a:cubicBezTo>
                  <a:cubicBezTo>
                    <a:pt x="145" y="2215"/>
                    <a:pt x="145" y="1465"/>
                    <a:pt x="145" y="905"/>
                  </a:cubicBezTo>
                  <a:cubicBezTo>
                    <a:pt x="145" y="335"/>
                    <a:pt x="191" y="0"/>
                    <a:pt x="191" y="0"/>
                  </a:cubicBezTo>
                  <a:close/>
                </a:path>
              </a:pathLst>
            </a:custGeom>
            <a:solidFill>
              <a:srgbClr val="4254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4442175" y="1443925"/>
              <a:ext cx="46150" cy="83050"/>
            </a:xfrm>
            <a:custGeom>
              <a:rect b="b" l="l" r="r" t="t"/>
              <a:pathLst>
                <a:path extrusionOk="0" h="3322" w="1846">
                  <a:moveTo>
                    <a:pt x="1248" y="0"/>
                  </a:moveTo>
                  <a:cubicBezTo>
                    <a:pt x="832" y="36"/>
                    <a:pt x="489" y="796"/>
                    <a:pt x="344" y="1094"/>
                  </a:cubicBezTo>
                  <a:cubicBezTo>
                    <a:pt x="73" y="1664"/>
                    <a:pt x="1" y="2260"/>
                    <a:pt x="37" y="2866"/>
                  </a:cubicBezTo>
                  <a:cubicBezTo>
                    <a:pt x="55" y="2920"/>
                    <a:pt x="102" y="2948"/>
                    <a:pt x="141" y="2948"/>
                  </a:cubicBezTo>
                  <a:cubicBezTo>
                    <a:pt x="179" y="2948"/>
                    <a:pt x="209" y="2920"/>
                    <a:pt x="191" y="2866"/>
                  </a:cubicBezTo>
                  <a:cubicBezTo>
                    <a:pt x="73" y="1926"/>
                    <a:pt x="417" y="940"/>
                    <a:pt x="1095" y="262"/>
                  </a:cubicBezTo>
                  <a:cubicBezTo>
                    <a:pt x="1128" y="224"/>
                    <a:pt x="1160" y="208"/>
                    <a:pt x="1191" y="208"/>
                  </a:cubicBezTo>
                  <a:cubicBezTo>
                    <a:pt x="1373" y="208"/>
                    <a:pt x="1516" y="775"/>
                    <a:pt x="1547" y="868"/>
                  </a:cubicBezTo>
                  <a:cubicBezTo>
                    <a:pt x="1619" y="1130"/>
                    <a:pt x="1619" y="1392"/>
                    <a:pt x="1655" y="1700"/>
                  </a:cubicBezTo>
                  <a:cubicBezTo>
                    <a:pt x="1700" y="2224"/>
                    <a:pt x="1583" y="2749"/>
                    <a:pt x="1393" y="3246"/>
                  </a:cubicBezTo>
                  <a:cubicBezTo>
                    <a:pt x="1371" y="3291"/>
                    <a:pt x="1421" y="3321"/>
                    <a:pt x="1471" y="3321"/>
                  </a:cubicBezTo>
                  <a:cubicBezTo>
                    <a:pt x="1502" y="3321"/>
                    <a:pt x="1533" y="3310"/>
                    <a:pt x="1547" y="3282"/>
                  </a:cubicBezTo>
                  <a:cubicBezTo>
                    <a:pt x="1773" y="2640"/>
                    <a:pt x="1845" y="1998"/>
                    <a:pt x="1773" y="1320"/>
                  </a:cubicBezTo>
                  <a:cubicBezTo>
                    <a:pt x="1737" y="986"/>
                    <a:pt x="1619" y="678"/>
                    <a:pt x="1511" y="380"/>
                  </a:cubicBezTo>
                  <a:cubicBezTo>
                    <a:pt x="1474" y="262"/>
                    <a:pt x="1393" y="0"/>
                    <a:pt x="1248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4437425" y="1485550"/>
              <a:ext cx="63300" cy="93950"/>
            </a:xfrm>
            <a:custGeom>
              <a:rect b="b" l="l" r="r" t="t"/>
              <a:pathLst>
                <a:path extrusionOk="0" h="3758" w="2532">
                  <a:moveTo>
                    <a:pt x="394" y="1"/>
                  </a:moveTo>
                  <a:cubicBezTo>
                    <a:pt x="322" y="1"/>
                    <a:pt x="245" y="48"/>
                    <a:pt x="227" y="143"/>
                  </a:cubicBezTo>
                  <a:cubicBezTo>
                    <a:pt x="118" y="1047"/>
                    <a:pt x="1" y="2440"/>
                    <a:pt x="643" y="3199"/>
                  </a:cubicBezTo>
                  <a:cubicBezTo>
                    <a:pt x="918" y="3540"/>
                    <a:pt x="1303" y="3757"/>
                    <a:pt x="1691" y="3757"/>
                  </a:cubicBezTo>
                  <a:cubicBezTo>
                    <a:pt x="1940" y="3757"/>
                    <a:pt x="2192" y="3667"/>
                    <a:pt x="2415" y="3461"/>
                  </a:cubicBezTo>
                  <a:cubicBezTo>
                    <a:pt x="2532" y="3372"/>
                    <a:pt x="2429" y="3220"/>
                    <a:pt x="2321" y="3220"/>
                  </a:cubicBezTo>
                  <a:cubicBezTo>
                    <a:pt x="2287" y="3220"/>
                    <a:pt x="2253" y="3235"/>
                    <a:pt x="2225" y="3272"/>
                  </a:cubicBezTo>
                  <a:cubicBezTo>
                    <a:pt x="2028" y="3452"/>
                    <a:pt x="1840" y="3528"/>
                    <a:pt x="1667" y="3528"/>
                  </a:cubicBezTo>
                  <a:cubicBezTo>
                    <a:pt x="1076" y="3528"/>
                    <a:pt x="646" y="2657"/>
                    <a:pt x="534" y="2105"/>
                  </a:cubicBezTo>
                  <a:cubicBezTo>
                    <a:pt x="381" y="1463"/>
                    <a:pt x="417" y="785"/>
                    <a:pt x="534" y="143"/>
                  </a:cubicBezTo>
                  <a:cubicBezTo>
                    <a:pt x="534" y="48"/>
                    <a:pt x="466" y="1"/>
                    <a:pt x="3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4414675" y="1480975"/>
              <a:ext cx="72725" cy="90625"/>
            </a:xfrm>
            <a:custGeom>
              <a:rect b="b" l="l" r="r" t="t"/>
              <a:pathLst>
                <a:path extrusionOk="0" h="3625" w="2909">
                  <a:moveTo>
                    <a:pt x="2773" y="1"/>
                  </a:moveTo>
                  <a:cubicBezTo>
                    <a:pt x="2703" y="1"/>
                    <a:pt x="2629" y="46"/>
                    <a:pt x="2611" y="136"/>
                  </a:cubicBezTo>
                  <a:cubicBezTo>
                    <a:pt x="2611" y="778"/>
                    <a:pt x="2529" y="1384"/>
                    <a:pt x="2348" y="1990"/>
                  </a:cubicBezTo>
                  <a:cubicBezTo>
                    <a:pt x="2179" y="2524"/>
                    <a:pt x="1525" y="3372"/>
                    <a:pt x="907" y="3372"/>
                  </a:cubicBezTo>
                  <a:cubicBezTo>
                    <a:pt x="698" y="3372"/>
                    <a:pt x="494" y="3276"/>
                    <a:pt x="314" y="3039"/>
                  </a:cubicBezTo>
                  <a:cubicBezTo>
                    <a:pt x="284" y="3001"/>
                    <a:pt x="246" y="2986"/>
                    <a:pt x="209" y="2986"/>
                  </a:cubicBezTo>
                  <a:cubicBezTo>
                    <a:pt x="103" y="2986"/>
                    <a:pt x="1" y="3115"/>
                    <a:pt x="88" y="3229"/>
                  </a:cubicBezTo>
                  <a:cubicBezTo>
                    <a:pt x="307" y="3512"/>
                    <a:pt x="579" y="3624"/>
                    <a:pt x="861" y="3624"/>
                  </a:cubicBezTo>
                  <a:cubicBezTo>
                    <a:pt x="1253" y="3624"/>
                    <a:pt x="1663" y="3404"/>
                    <a:pt x="1969" y="3120"/>
                  </a:cubicBezTo>
                  <a:cubicBezTo>
                    <a:pt x="2800" y="2397"/>
                    <a:pt x="2873" y="1158"/>
                    <a:pt x="2909" y="136"/>
                  </a:cubicBezTo>
                  <a:cubicBezTo>
                    <a:pt x="2909" y="46"/>
                    <a:pt x="2843" y="1"/>
                    <a:pt x="27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4409175" y="1550375"/>
              <a:ext cx="19025" cy="15175"/>
            </a:xfrm>
            <a:custGeom>
              <a:rect b="b" l="l" r="r" t="t"/>
              <a:pathLst>
                <a:path extrusionOk="0" h="607" w="761">
                  <a:moveTo>
                    <a:pt x="380" y="0"/>
                  </a:moveTo>
                  <a:cubicBezTo>
                    <a:pt x="1" y="0"/>
                    <a:pt x="1" y="606"/>
                    <a:pt x="380" y="606"/>
                  </a:cubicBezTo>
                  <a:cubicBezTo>
                    <a:pt x="760" y="606"/>
                    <a:pt x="760" y="0"/>
                    <a:pt x="380" y="0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4486475" y="1561675"/>
              <a:ext cx="18800" cy="14275"/>
            </a:xfrm>
            <a:custGeom>
              <a:rect b="b" l="l" r="r" t="t"/>
              <a:pathLst>
                <a:path extrusionOk="0" h="571" w="752">
                  <a:moveTo>
                    <a:pt x="380" y="1"/>
                  </a:moveTo>
                  <a:cubicBezTo>
                    <a:pt x="1" y="1"/>
                    <a:pt x="1" y="570"/>
                    <a:pt x="380" y="570"/>
                  </a:cubicBezTo>
                  <a:cubicBezTo>
                    <a:pt x="751" y="570"/>
                    <a:pt x="751" y="1"/>
                    <a:pt x="380" y="1"/>
                  </a:cubicBezTo>
                  <a:close/>
                </a:path>
              </a:pathLst>
            </a:custGeom>
            <a:solidFill>
              <a:srgbClr val="363E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4309500" y="1676500"/>
              <a:ext cx="126150" cy="101125"/>
            </a:xfrm>
            <a:custGeom>
              <a:rect b="b" l="l" r="r" t="t"/>
              <a:pathLst>
                <a:path extrusionOk="0" h="4045" w="5046">
                  <a:moveTo>
                    <a:pt x="1086" y="0"/>
                  </a:moveTo>
                  <a:lnTo>
                    <a:pt x="1" y="2152"/>
                  </a:lnTo>
                  <a:cubicBezTo>
                    <a:pt x="823" y="2568"/>
                    <a:pt x="1691" y="2866"/>
                    <a:pt x="2487" y="3355"/>
                  </a:cubicBezTo>
                  <a:cubicBezTo>
                    <a:pt x="2858" y="3581"/>
                    <a:pt x="3237" y="3807"/>
                    <a:pt x="3653" y="3996"/>
                  </a:cubicBezTo>
                  <a:cubicBezTo>
                    <a:pt x="3736" y="4030"/>
                    <a:pt x="3795" y="4044"/>
                    <a:pt x="3835" y="4044"/>
                  </a:cubicBezTo>
                  <a:cubicBezTo>
                    <a:pt x="4067" y="4044"/>
                    <a:pt x="3667" y="3565"/>
                    <a:pt x="3536" y="3472"/>
                  </a:cubicBezTo>
                  <a:cubicBezTo>
                    <a:pt x="3273" y="3246"/>
                    <a:pt x="2939" y="3056"/>
                    <a:pt x="2632" y="2866"/>
                  </a:cubicBezTo>
                  <a:lnTo>
                    <a:pt x="2632" y="2866"/>
                  </a:lnTo>
                  <a:cubicBezTo>
                    <a:pt x="3047" y="3092"/>
                    <a:pt x="3463" y="3282"/>
                    <a:pt x="3879" y="3472"/>
                  </a:cubicBezTo>
                  <a:cubicBezTo>
                    <a:pt x="4069" y="3508"/>
                    <a:pt x="4331" y="3662"/>
                    <a:pt x="4521" y="3662"/>
                  </a:cubicBezTo>
                  <a:cubicBezTo>
                    <a:pt x="4783" y="3662"/>
                    <a:pt x="4557" y="3355"/>
                    <a:pt x="4440" y="3318"/>
                  </a:cubicBezTo>
                  <a:cubicBezTo>
                    <a:pt x="3988" y="2984"/>
                    <a:pt x="3536" y="2676"/>
                    <a:pt x="3011" y="2450"/>
                  </a:cubicBezTo>
                  <a:lnTo>
                    <a:pt x="3011" y="2450"/>
                  </a:lnTo>
                  <a:cubicBezTo>
                    <a:pt x="3617" y="2676"/>
                    <a:pt x="4178" y="2866"/>
                    <a:pt x="4747" y="3092"/>
                  </a:cubicBezTo>
                  <a:cubicBezTo>
                    <a:pt x="4781" y="3101"/>
                    <a:pt x="4813" y="3105"/>
                    <a:pt x="4842" y="3105"/>
                  </a:cubicBezTo>
                  <a:cubicBezTo>
                    <a:pt x="4936" y="3105"/>
                    <a:pt x="4990" y="3057"/>
                    <a:pt x="4928" y="2939"/>
                  </a:cubicBezTo>
                  <a:cubicBezTo>
                    <a:pt x="4928" y="2866"/>
                    <a:pt x="4819" y="2794"/>
                    <a:pt x="4747" y="2713"/>
                  </a:cubicBezTo>
                  <a:cubicBezTo>
                    <a:pt x="4593" y="2604"/>
                    <a:pt x="4440" y="2487"/>
                    <a:pt x="4250" y="2414"/>
                  </a:cubicBezTo>
                  <a:cubicBezTo>
                    <a:pt x="4069" y="2342"/>
                    <a:pt x="3915" y="2261"/>
                    <a:pt x="3726" y="2188"/>
                  </a:cubicBezTo>
                  <a:cubicBezTo>
                    <a:pt x="3653" y="2188"/>
                    <a:pt x="3572" y="2152"/>
                    <a:pt x="3463" y="2116"/>
                  </a:cubicBezTo>
                  <a:cubicBezTo>
                    <a:pt x="3391" y="2080"/>
                    <a:pt x="3273" y="2035"/>
                    <a:pt x="3237" y="2035"/>
                  </a:cubicBezTo>
                  <a:cubicBezTo>
                    <a:pt x="3276" y="2030"/>
                    <a:pt x="3314" y="2028"/>
                    <a:pt x="3353" y="2028"/>
                  </a:cubicBezTo>
                  <a:cubicBezTo>
                    <a:pt x="3614" y="2028"/>
                    <a:pt x="3881" y="2125"/>
                    <a:pt x="4141" y="2188"/>
                  </a:cubicBezTo>
                  <a:cubicBezTo>
                    <a:pt x="4331" y="2224"/>
                    <a:pt x="4476" y="2261"/>
                    <a:pt x="4630" y="2306"/>
                  </a:cubicBezTo>
                  <a:cubicBezTo>
                    <a:pt x="4702" y="2306"/>
                    <a:pt x="4973" y="2306"/>
                    <a:pt x="5009" y="2261"/>
                  </a:cubicBezTo>
                  <a:cubicBezTo>
                    <a:pt x="5046" y="2224"/>
                    <a:pt x="5046" y="2188"/>
                    <a:pt x="5009" y="2188"/>
                  </a:cubicBezTo>
                  <a:cubicBezTo>
                    <a:pt x="5009" y="2152"/>
                    <a:pt x="4973" y="2152"/>
                    <a:pt x="4973" y="2116"/>
                  </a:cubicBezTo>
                  <a:cubicBezTo>
                    <a:pt x="4783" y="1962"/>
                    <a:pt x="4476" y="1890"/>
                    <a:pt x="4214" y="1772"/>
                  </a:cubicBezTo>
                  <a:cubicBezTo>
                    <a:pt x="3915" y="1664"/>
                    <a:pt x="3617" y="1583"/>
                    <a:pt x="3273" y="1510"/>
                  </a:cubicBezTo>
                  <a:cubicBezTo>
                    <a:pt x="3653" y="1438"/>
                    <a:pt x="4069" y="1402"/>
                    <a:pt x="4404" y="1248"/>
                  </a:cubicBezTo>
                  <a:cubicBezTo>
                    <a:pt x="4521" y="1212"/>
                    <a:pt x="4856" y="1130"/>
                    <a:pt x="4593" y="1022"/>
                  </a:cubicBezTo>
                  <a:cubicBezTo>
                    <a:pt x="4569" y="1010"/>
                    <a:pt x="4536" y="1006"/>
                    <a:pt x="4498" y="1006"/>
                  </a:cubicBezTo>
                  <a:cubicBezTo>
                    <a:pt x="4423" y="1006"/>
                    <a:pt x="4328" y="1022"/>
                    <a:pt x="4250" y="1022"/>
                  </a:cubicBezTo>
                  <a:cubicBezTo>
                    <a:pt x="4133" y="1030"/>
                    <a:pt x="4015" y="1034"/>
                    <a:pt x="3896" y="1034"/>
                  </a:cubicBezTo>
                  <a:cubicBezTo>
                    <a:pt x="3480" y="1034"/>
                    <a:pt x="3054" y="980"/>
                    <a:pt x="2668" y="832"/>
                  </a:cubicBezTo>
                  <a:cubicBezTo>
                    <a:pt x="2107" y="642"/>
                    <a:pt x="1583" y="344"/>
                    <a:pt x="1086" y="0"/>
                  </a:cubicBezTo>
                  <a:close/>
                </a:path>
              </a:pathLst>
            </a:custGeom>
            <a:solidFill>
              <a:srgbClr val="E2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4" name="Google Shape;314;p4"/>
          <p:cNvSpPr txBox="1"/>
          <p:nvPr>
            <p:ph type="ctrTitle"/>
          </p:nvPr>
        </p:nvSpPr>
        <p:spPr>
          <a:xfrm>
            <a:off x="1049025" y="376498"/>
            <a:ext cx="3867300" cy="20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315" name="Google Shape;315;p4"/>
          <p:cNvSpPr txBox="1"/>
          <p:nvPr>
            <p:ph idx="1" type="subTitle"/>
          </p:nvPr>
        </p:nvSpPr>
        <p:spPr>
          <a:xfrm>
            <a:off x="1049025" y="2314225"/>
            <a:ext cx="3081600" cy="178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316" name="Google Shape;316;p4"/>
          <p:cNvSpPr txBox="1"/>
          <p:nvPr>
            <p:ph idx="2"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317" name="Google Shape;317;p4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NS 1">
  <p:cSld name="CUSTOM_14">
    <p:bg>
      <p:bgPr>
        <a:solidFill>
          <a:srgbClr val="CFD9E0"/>
        </a:solidFill>
      </p:bgPr>
    </p:bg>
    <p:spTree>
      <p:nvGrpSpPr>
        <p:cNvPr id="318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9" name="Google Shape;319;p5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grpSp>
          <p:nvGrpSpPr>
            <p:cNvPr id="320" name="Google Shape;320;p5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321" name="Google Shape;321;p5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22" name="Google Shape;322;p5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323" name="Google Shape;323;p5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4" name="Google Shape;324;p5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5" name="Google Shape;325;p5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6" name="Google Shape;326;p5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7" name="Google Shape;327;p5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8" name="Google Shape;328;p5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9" name="Google Shape;329;p5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0" name="Google Shape;330;p5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31" name="Google Shape;331;p5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" name="Google Shape;332;p5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33" name="Google Shape;333;p5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334" name="Google Shape;334;p5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5" name="Google Shape;335;p5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6" name="Google Shape;336;p5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7" name="Google Shape;337;p5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" name="Google Shape;338;p5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9" name="Google Shape;339;p5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0" name="Google Shape;340;p5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1" name="Google Shape;341;p5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42" name="Google Shape;342;p5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43" name="Google Shape;343;p5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5" name="Google Shape;345;p5"/>
          <p:cNvSpPr txBox="1"/>
          <p:nvPr>
            <p:ph idx="1" type="subTitle"/>
          </p:nvPr>
        </p:nvSpPr>
        <p:spPr>
          <a:xfrm>
            <a:off x="1148600" y="2667275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346" name="Google Shape;346;p5"/>
          <p:cNvSpPr txBox="1"/>
          <p:nvPr>
            <p:ph idx="2" type="subTitle"/>
          </p:nvPr>
        </p:nvSpPr>
        <p:spPr>
          <a:xfrm>
            <a:off x="3631350" y="2667275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347" name="Google Shape;347;p5"/>
          <p:cNvSpPr txBox="1"/>
          <p:nvPr>
            <p:ph idx="3" type="subTitle"/>
          </p:nvPr>
        </p:nvSpPr>
        <p:spPr>
          <a:xfrm>
            <a:off x="6114100" y="2667275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348" name="Google Shape;348;p5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349" name="Google Shape;349;p5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50" name="Google Shape;350;p5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351" name="Google Shape;351;p5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1">
  <p:cSld name="CUSTOM_14_1">
    <p:bg>
      <p:bgPr>
        <a:solidFill>
          <a:srgbClr val="CFD9E0"/>
        </a:solidFill>
      </p:bgPr>
    </p:bg>
    <p:spTree>
      <p:nvGrpSpPr>
        <p:cNvPr id="352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" name="Google Shape;353;p6"/>
          <p:cNvGrpSpPr/>
          <p:nvPr/>
        </p:nvGrpSpPr>
        <p:grpSpPr>
          <a:xfrm>
            <a:off x="0" y="-1"/>
            <a:ext cx="9144057" cy="5143510"/>
            <a:chOff x="0" y="-1"/>
            <a:chExt cx="9144057" cy="5143510"/>
          </a:xfrm>
        </p:grpSpPr>
        <p:sp>
          <p:nvSpPr>
            <p:cNvPr id="354" name="Google Shape;354;p6"/>
            <p:cNvSpPr/>
            <p:nvPr/>
          </p:nvSpPr>
          <p:spPr>
            <a:xfrm>
              <a:off x="0" y="-1"/>
              <a:ext cx="1264806" cy="4053190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40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55" name="Google Shape;355;p6"/>
            <p:cNvGrpSpPr/>
            <p:nvPr/>
          </p:nvGrpSpPr>
          <p:grpSpPr>
            <a:xfrm flipH="1">
              <a:off x="1517178" y="1189847"/>
              <a:ext cx="419375" cy="566854"/>
              <a:chOff x="3923225" y="1442775"/>
              <a:chExt cx="206375" cy="278950"/>
            </a:xfrm>
          </p:grpSpPr>
          <p:sp>
            <p:nvSpPr>
              <p:cNvPr id="356" name="Google Shape;356;p6"/>
              <p:cNvSpPr/>
              <p:nvPr/>
            </p:nvSpPr>
            <p:spPr>
              <a:xfrm>
                <a:off x="3976125" y="1442775"/>
                <a:ext cx="97875" cy="29425"/>
              </a:xfrm>
              <a:custGeom>
                <a:rect b="b" l="l" r="r" t="t"/>
                <a:pathLst>
                  <a:path extrusionOk="0" h="1177" w="3915">
                    <a:moveTo>
                      <a:pt x="2049" y="1"/>
                    </a:moveTo>
                    <a:cubicBezTo>
                      <a:pt x="1512" y="1"/>
                      <a:pt x="977" y="28"/>
                      <a:pt x="452" y="82"/>
                    </a:cubicBezTo>
                    <a:cubicBezTo>
                      <a:pt x="298" y="82"/>
                      <a:pt x="145" y="128"/>
                      <a:pt x="72" y="200"/>
                    </a:cubicBezTo>
                    <a:cubicBezTo>
                      <a:pt x="36" y="272"/>
                      <a:pt x="36" y="354"/>
                      <a:pt x="0" y="426"/>
                    </a:cubicBezTo>
                    <a:cubicBezTo>
                      <a:pt x="0" y="580"/>
                      <a:pt x="36" y="760"/>
                      <a:pt x="72" y="914"/>
                    </a:cubicBezTo>
                    <a:lnTo>
                      <a:pt x="3915" y="1176"/>
                    </a:lnTo>
                    <a:cubicBezTo>
                      <a:pt x="3915" y="878"/>
                      <a:pt x="3915" y="580"/>
                      <a:pt x="3843" y="272"/>
                    </a:cubicBezTo>
                    <a:cubicBezTo>
                      <a:pt x="3843" y="200"/>
                      <a:pt x="3843" y="128"/>
                      <a:pt x="3761" y="82"/>
                    </a:cubicBezTo>
                    <a:lnTo>
                      <a:pt x="3653" y="82"/>
                    </a:lnTo>
                    <a:cubicBezTo>
                      <a:pt x="3124" y="28"/>
                      <a:pt x="2586" y="1"/>
                      <a:pt x="20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" name="Google Shape;357;p6"/>
              <p:cNvSpPr/>
              <p:nvPr/>
            </p:nvSpPr>
            <p:spPr>
              <a:xfrm>
                <a:off x="3923225" y="1460875"/>
                <a:ext cx="206375" cy="260850"/>
              </a:xfrm>
              <a:custGeom>
                <a:rect b="b" l="l" r="r" t="t"/>
                <a:pathLst>
                  <a:path extrusionOk="0" h="10434" w="8255">
                    <a:moveTo>
                      <a:pt x="8255" y="0"/>
                    </a:moveTo>
                    <a:lnTo>
                      <a:pt x="1" y="36"/>
                    </a:lnTo>
                    <a:lnTo>
                      <a:pt x="227" y="10361"/>
                    </a:lnTo>
                    <a:lnTo>
                      <a:pt x="8174" y="10434"/>
                    </a:lnTo>
                    <a:lnTo>
                      <a:pt x="8255" y="0"/>
                    </a:lnTo>
                    <a:close/>
                  </a:path>
                </a:pathLst>
              </a:custGeom>
              <a:solidFill>
                <a:srgbClr val="86C7D8">
                  <a:alpha val="51150"/>
                </a:srgbClr>
              </a:solidFill>
              <a:ln>
                <a:noFill/>
              </a:ln>
              <a:effectLst>
                <a:outerShdw blurRad="28575" rotWithShape="0" algn="bl" dir="2520000" dist="9525">
                  <a:srgbClr val="000000">
                    <a:alpha val="52000"/>
                  </a:srgbClr>
                </a:outerShdw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" name="Google Shape;358;p6"/>
              <p:cNvSpPr/>
              <p:nvPr/>
            </p:nvSpPr>
            <p:spPr>
              <a:xfrm>
                <a:off x="3964825" y="1506975"/>
                <a:ext cx="130875" cy="27375"/>
              </a:xfrm>
              <a:custGeom>
                <a:rect b="b" l="l" r="r" t="t"/>
                <a:pathLst>
                  <a:path extrusionOk="0" h="1095" w="5235">
                    <a:moveTo>
                      <a:pt x="5235" y="1"/>
                    </a:moveTo>
                    <a:cubicBezTo>
                      <a:pt x="3843" y="82"/>
                      <a:pt x="633" y="118"/>
                      <a:pt x="0" y="190"/>
                    </a:cubicBezTo>
                    <a:lnTo>
                      <a:pt x="0" y="1095"/>
                    </a:lnTo>
                    <a:cubicBezTo>
                      <a:pt x="1727" y="1058"/>
                      <a:pt x="3463" y="1022"/>
                      <a:pt x="5235" y="1022"/>
                    </a:cubicBezTo>
                    <a:lnTo>
                      <a:pt x="52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" name="Google Shape;359;p6"/>
              <p:cNvSpPr/>
              <p:nvPr/>
            </p:nvSpPr>
            <p:spPr>
              <a:xfrm>
                <a:off x="3991950" y="1548575"/>
                <a:ext cx="73475" cy="16075"/>
              </a:xfrm>
              <a:custGeom>
                <a:rect b="b" l="l" r="r" t="t"/>
                <a:pathLst>
                  <a:path extrusionOk="0" h="643" w="2939">
                    <a:moveTo>
                      <a:pt x="2938" y="0"/>
                    </a:moveTo>
                    <a:cubicBezTo>
                      <a:pt x="2152" y="36"/>
                      <a:pt x="380" y="72"/>
                      <a:pt x="0" y="109"/>
                    </a:cubicBezTo>
                    <a:lnTo>
                      <a:pt x="0" y="642"/>
                    </a:lnTo>
                    <a:cubicBezTo>
                      <a:pt x="985" y="597"/>
                      <a:pt x="1962" y="561"/>
                      <a:pt x="2938" y="561"/>
                    </a:cubicBezTo>
                    <a:lnTo>
                      <a:pt x="293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60" name="Google Shape;360;p6"/>
            <p:cNvSpPr/>
            <p:nvPr/>
          </p:nvSpPr>
          <p:spPr>
            <a:xfrm flipH="1">
              <a:off x="886588" y="2128568"/>
              <a:ext cx="149309" cy="32666"/>
            </a:xfrm>
            <a:custGeom>
              <a:rect b="b" l="l" r="r" t="t"/>
              <a:pathLst>
                <a:path extrusionOk="0" h="643" w="2939">
                  <a:moveTo>
                    <a:pt x="2938" y="0"/>
                  </a:moveTo>
                  <a:cubicBezTo>
                    <a:pt x="2152" y="36"/>
                    <a:pt x="380" y="72"/>
                    <a:pt x="0" y="109"/>
                  </a:cubicBezTo>
                  <a:lnTo>
                    <a:pt x="0" y="642"/>
                  </a:lnTo>
                  <a:cubicBezTo>
                    <a:pt x="985" y="597"/>
                    <a:pt x="1962" y="561"/>
                    <a:pt x="2938" y="561"/>
                  </a:cubicBez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61" name="Google Shape;361;p6"/>
            <p:cNvGrpSpPr/>
            <p:nvPr/>
          </p:nvGrpSpPr>
          <p:grpSpPr>
            <a:xfrm>
              <a:off x="0" y="0"/>
              <a:ext cx="9144057" cy="5143510"/>
              <a:chOff x="0" y="0"/>
              <a:chExt cx="9144057" cy="5143510"/>
            </a:xfrm>
          </p:grpSpPr>
          <p:grpSp>
            <p:nvGrpSpPr>
              <p:cNvPr id="362" name="Google Shape;362;p6"/>
              <p:cNvGrpSpPr/>
              <p:nvPr/>
            </p:nvGrpSpPr>
            <p:grpSpPr>
              <a:xfrm>
                <a:off x="6516018" y="0"/>
                <a:ext cx="2627979" cy="4044405"/>
                <a:chOff x="6589593" y="0"/>
                <a:chExt cx="2627979" cy="4044405"/>
              </a:xfrm>
            </p:grpSpPr>
            <p:sp>
              <p:nvSpPr>
                <p:cNvPr id="363" name="Google Shape;363;p6"/>
                <p:cNvSpPr/>
                <p:nvPr/>
              </p:nvSpPr>
              <p:spPr>
                <a:xfrm>
                  <a:off x="6589593" y="0"/>
                  <a:ext cx="154229" cy="4044405"/>
                </a:xfrm>
                <a:custGeom>
                  <a:rect b="b" l="l" r="r" t="t"/>
                  <a:pathLst>
                    <a:path extrusionOk="0" h="26825" w="13752">
                      <a:moveTo>
                        <a:pt x="1" y="0"/>
                      </a:moveTo>
                      <a:lnTo>
                        <a:pt x="1" y="26825"/>
                      </a:lnTo>
                      <a:lnTo>
                        <a:pt x="13752" y="26825"/>
                      </a:lnTo>
                      <a:lnTo>
                        <a:pt x="13752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64" name="Google Shape;364;p6"/>
                <p:cNvGrpSpPr/>
                <p:nvPr/>
              </p:nvGrpSpPr>
              <p:grpSpPr>
                <a:xfrm>
                  <a:off x="7746917" y="253849"/>
                  <a:ext cx="359077" cy="1370278"/>
                  <a:chOff x="8637920" y="205202"/>
                  <a:chExt cx="225777" cy="861593"/>
                </a:xfrm>
              </p:grpSpPr>
              <p:sp>
                <p:nvSpPr>
                  <p:cNvPr id="365" name="Google Shape;365;p6"/>
                  <p:cNvSpPr/>
                  <p:nvPr/>
                </p:nvSpPr>
                <p:spPr>
                  <a:xfrm>
                    <a:off x="8637920" y="205202"/>
                    <a:ext cx="191156" cy="6075"/>
                  </a:xfrm>
                  <a:custGeom>
                    <a:rect b="b" l="l" r="r" t="t"/>
                    <a:pathLst>
                      <a:path extrusionOk="0" h="73" w="2297">
                        <a:moveTo>
                          <a:pt x="36" y="1"/>
                        </a:moveTo>
                        <a:cubicBezTo>
                          <a:pt x="36" y="1"/>
                          <a:pt x="0" y="1"/>
                          <a:pt x="0" y="37"/>
                        </a:cubicBezTo>
                        <a:lnTo>
                          <a:pt x="36" y="73"/>
                        </a:lnTo>
                        <a:lnTo>
                          <a:pt x="2260" y="73"/>
                        </a:lnTo>
                        <a:cubicBezTo>
                          <a:pt x="2297" y="73"/>
                          <a:pt x="2297" y="37"/>
                          <a:pt x="2297" y="37"/>
                        </a:cubicBezTo>
                        <a:cubicBezTo>
                          <a:pt x="2297" y="1"/>
                          <a:pt x="2297" y="1"/>
                          <a:pt x="2260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6" name="Google Shape;366;p6"/>
                  <p:cNvSpPr/>
                  <p:nvPr/>
                </p:nvSpPr>
                <p:spPr>
                  <a:xfrm>
                    <a:off x="8759755" y="230002"/>
                    <a:ext cx="94122" cy="6158"/>
                  </a:xfrm>
                  <a:custGeom>
                    <a:rect b="b" l="l" r="r" t="t"/>
                    <a:pathLst>
                      <a:path extrusionOk="0" h="74" w="1131">
                        <a:moveTo>
                          <a:pt x="37" y="1"/>
                        </a:moveTo>
                        <a:lnTo>
                          <a:pt x="1" y="37"/>
                        </a:lnTo>
                        <a:cubicBezTo>
                          <a:pt x="1" y="73"/>
                          <a:pt x="37" y="73"/>
                          <a:pt x="37" y="73"/>
                        </a:cubicBezTo>
                        <a:lnTo>
                          <a:pt x="1095" y="73"/>
                        </a:lnTo>
                        <a:cubicBezTo>
                          <a:pt x="1095" y="73"/>
                          <a:pt x="1131" y="73"/>
                          <a:pt x="1131" y="37"/>
                        </a:cubicBezTo>
                        <a:lnTo>
                          <a:pt x="1095" y="1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7" name="Google Shape;367;p6"/>
                  <p:cNvSpPr/>
                  <p:nvPr/>
                </p:nvSpPr>
                <p:spPr>
                  <a:xfrm>
                    <a:off x="8649904" y="743895"/>
                    <a:ext cx="188244" cy="6907"/>
                  </a:xfrm>
                  <a:custGeom>
                    <a:rect b="b" l="l" r="r" t="t"/>
                    <a:pathLst>
                      <a:path extrusionOk="0" h="83" w="2262">
                        <a:moveTo>
                          <a:pt x="37" y="1"/>
                        </a:moveTo>
                        <a:cubicBezTo>
                          <a:pt x="1" y="1"/>
                          <a:pt x="1" y="37"/>
                          <a:pt x="1" y="37"/>
                        </a:cubicBezTo>
                        <a:cubicBezTo>
                          <a:pt x="1" y="82"/>
                          <a:pt x="1" y="82"/>
                          <a:pt x="37" y="82"/>
                        </a:cubicBezTo>
                        <a:lnTo>
                          <a:pt x="2261" y="82"/>
                        </a:lnTo>
                        <a:lnTo>
                          <a:pt x="2261" y="37"/>
                        </a:lnTo>
                        <a:lnTo>
                          <a:pt x="2261" y="1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8" name="Google Shape;368;p6"/>
                  <p:cNvSpPr/>
                  <p:nvPr/>
                </p:nvSpPr>
                <p:spPr>
                  <a:xfrm>
                    <a:off x="8772571" y="772523"/>
                    <a:ext cx="91126" cy="6075"/>
                  </a:xfrm>
                  <a:custGeom>
                    <a:rect b="b" l="l" r="r" t="t"/>
                    <a:pathLst>
                      <a:path extrusionOk="0" h="73" w="1095">
                        <a:moveTo>
                          <a:pt x="37" y="0"/>
                        </a:moveTo>
                        <a:cubicBezTo>
                          <a:pt x="1" y="0"/>
                          <a:pt x="1" y="0"/>
                          <a:pt x="1" y="37"/>
                        </a:cubicBezTo>
                        <a:cubicBezTo>
                          <a:pt x="1" y="37"/>
                          <a:pt x="1" y="73"/>
                          <a:pt x="37" y="73"/>
                        </a:cubicBezTo>
                        <a:lnTo>
                          <a:pt x="1049" y="73"/>
                        </a:lnTo>
                        <a:cubicBezTo>
                          <a:pt x="1094" y="73"/>
                          <a:pt x="1094" y="37"/>
                          <a:pt x="1094" y="37"/>
                        </a:cubicBezTo>
                        <a:cubicBezTo>
                          <a:pt x="1094" y="0"/>
                          <a:pt x="1094" y="0"/>
                          <a:pt x="104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9" name="Google Shape;369;p6"/>
                  <p:cNvSpPr/>
                  <p:nvPr/>
                </p:nvSpPr>
                <p:spPr>
                  <a:xfrm>
                    <a:off x="8643912" y="399358"/>
                    <a:ext cx="91126" cy="6075"/>
                  </a:xfrm>
                  <a:custGeom>
                    <a:rect b="b" l="l" r="r" t="t"/>
                    <a:pathLst>
                      <a:path extrusionOk="0" h="73" w="1095">
                        <a:moveTo>
                          <a:pt x="37" y="0"/>
                        </a:moveTo>
                        <a:cubicBezTo>
                          <a:pt x="0" y="0"/>
                          <a:pt x="0" y="0"/>
                          <a:pt x="0" y="36"/>
                        </a:cubicBezTo>
                        <a:cubicBezTo>
                          <a:pt x="0" y="36"/>
                          <a:pt x="0" y="72"/>
                          <a:pt x="37" y="72"/>
                        </a:cubicBezTo>
                        <a:lnTo>
                          <a:pt x="1058" y="72"/>
                        </a:lnTo>
                        <a:cubicBezTo>
                          <a:pt x="1094" y="72"/>
                          <a:pt x="1094" y="36"/>
                          <a:pt x="1094" y="36"/>
                        </a:cubicBezTo>
                        <a:cubicBezTo>
                          <a:pt x="1094" y="0"/>
                          <a:pt x="1094" y="0"/>
                          <a:pt x="105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0" name="Google Shape;370;p6"/>
                  <p:cNvSpPr/>
                  <p:nvPr/>
                </p:nvSpPr>
                <p:spPr>
                  <a:xfrm>
                    <a:off x="8675536" y="421162"/>
                    <a:ext cx="33954" cy="6075"/>
                  </a:xfrm>
                  <a:custGeom>
                    <a:rect b="b" l="l" r="r" t="t"/>
                    <a:pathLst>
                      <a:path extrusionOk="0" h="73" w="408">
                        <a:moveTo>
                          <a:pt x="36" y="0"/>
                        </a:moveTo>
                        <a:cubicBezTo>
                          <a:pt x="36" y="0"/>
                          <a:pt x="0" y="0"/>
                          <a:pt x="0" y="36"/>
                        </a:cubicBezTo>
                        <a:lnTo>
                          <a:pt x="36" y="73"/>
                        </a:lnTo>
                        <a:lnTo>
                          <a:pt x="407" y="73"/>
                        </a:lnTo>
                        <a:lnTo>
                          <a:pt x="407" y="36"/>
                        </a:lnTo>
                        <a:lnTo>
                          <a:pt x="407" y="0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1" name="Google Shape;371;p6"/>
                  <p:cNvSpPr/>
                  <p:nvPr/>
                </p:nvSpPr>
                <p:spPr>
                  <a:xfrm>
                    <a:off x="8753763" y="1038832"/>
                    <a:ext cx="94122" cy="3162"/>
                  </a:xfrm>
                  <a:custGeom>
                    <a:rect b="b" l="l" r="r" t="t"/>
                    <a:pathLst>
                      <a:path extrusionOk="0" h="38" w="1131">
                        <a:moveTo>
                          <a:pt x="37" y="1"/>
                        </a:moveTo>
                        <a:cubicBezTo>
                          <a:pt x="37" y="1"/>
                          <a:pt x="0" y="1"/>
                          <a:pt x="0" y="37"/>
                        </a:cubicBezTo>
                        <a:lnTo>
                          <a:pt x="1131" y="37"/>
                        </a:lnTo>
                        <a:cubicBezTo>
                          <a:pt x="1131" y="1"/>
                          <a:pt x="1094" y="1"/>
                          <a:pt x="10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2" name="Google Shape;372;p6"/>
                  <p:cNvSpPr/>
                  <p:nvPr/>
                </p:nvSpPr>
                <p:spPr>
                  <a:xfrm>
                    <a:off x="8788383" y="1060720"/>
                    <a:ext cx="33954" cy="6075"/>
                  </a:xfrm>
                  <a:custGeom>
                    <a:rect b="b" l="l" r="r" t="t"/>
                    <a:pathLst>
                      <a:path extrusionOk="0" h="73" w="408">
                        <a:moveTo>
                          <a:pt x="37" y="0"/>
                        </a:moveTo>
                        <a:cubicBezTo>
                          <a:pt x="0" y="0"/>
                          <a:pt x="0" y="0"/>
                          <a:pt x="0" y="36"/>
                        </a:cubicBezTo>
                        <a:cubicBezTo>
                          <a:pt x="0" y="36"/>
                          <a:pt x="0" y="72"/>
                          <a:pt x="37" y="72"/>
                        </a:cubicBezTo>
                        <a:lnTo>
                          <a:pt x="371" y="72"/>
                        </a:lnTo>
                        <a:lnTo>
                          <a:pt x="407" y="36"/>
                        </a:lnTo>
                        <a:cubicBezTo>
                          <a:pt x="407" y="0"/>
                          <a:pt x="371" y="0"/>
                          <a:pt x="371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73" name="Google Shape;373;p6"/>
                <p:cNvSpPr/>
                <p:nvPr/>
              </p:nvSpPr>
              <p:spPr>
                <a:xfrm>
                  <a:off x="7348493" y="0"/>
                  <a:ext cx="154229" cy="4044405"/>
                </a:xfrm>
                <a:custGeom>
                  <a:rect b="b" l="l" r="r" t="t"/>
                  <a:pathLst>
                    <a:path extrusionOk="0" h="26825" w="13752">
                      <a:moveTo>
                        <a:pt x="1" y="0"/>
                      </a:moveTo>
                      <a:lnTo>
                        <a:pt x="1" y="26825"/>
                      </a:lnTo>
                      <a:lnTo>
                        <a:pt x="13752" y="26825"/>
                      </a:lnTo>
                      <a:lnTo>
                        <a:pt x="13752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4" name="Google Shape;374;p6"/>
                <p:cNvSpPr/>
                <p:nvPr/>
              </p:nvSpPr>
              <p:spPr>
                <a:xfrm>
                  <a:off x="8205918" y="0"/>
                  <a:ext cx="154229" cy="4044405"/>
                </a:xfrm>
                <a:custGeom>
                  <a:rect b="b" l="l" r="r" t="t"/>
                  <a:pathLst>
                    <a:path extrusionOk="0" h="26825" w="13752">
                      <a:moveTo>
                        <a:pt x="1" y="0"/>
                      </a:moveTo>
                      <a:lnTo>
                        <a:pt x="1" y="26825"/>
                      </a:lnTo>
                      <a:lnTo>
                        <a:pt x="13752" y="26825"/>
                      </a:lnTo>
                      <a:lnTo>
                        <a:pt x="13752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75" name="Google Shape;375;p6"/>
                <p:cNvGrpSpPr/>
                <p:nvPr/>
              </p:nvGrpSpPr>
              <p:grpSpPr>
                <a:xfrm rot="10800000">
                  <a:off x="8504637" y="2322834"/>
                  <a:ext cx="312115" cy="1348221"/>
                  <a:chOff x="8637920" y="205202"/>
                  <a:chExt cx="225777" cy="861593"/>
                </a:xfrm>
              </p:grpSpPr>
              <p:sp>
                <p:nvSpPr>
                  <p:cNvPr id="376" name="Google Shape;376;p6"/>
                  <p:cNvSpPr/>
                  <p:nvPr/>
                </p:nvSpPr>
                <p:spPr>
                  <a:xfrm>
                    <a:off x="8637920" y="205202"/>
                    <a:ext cx="191156" cy="6075"/>
                  </a:xfrm>
                  <a:custGeom>
                    <a:rect b="b" l="l" r="r" t="t"/>
                    <a:pathLst>
                      <a:path extrusionOk="0" h="73" w="2297">
                        <a:moveTo>
                          <a:pt x="36" y="1"/>
                        </a:moveTo>
                        <a:cubicBezTo>
                          <a:pt x="36" y="1"/>
                          <a:pt x="0" y="1"/>
                          <a:pt x="0" y="37"/>
                        </a:cubicBezTo>
                        <a:lnTo>
                          <a:pt x="36" y="73"/>
                        </a:lnTo>
                        <a:lnTo>
                          <a:pt x="2260" y="73"/>
                        </a:lnTo>
                        <a:cubicBezTo>
                          <a:pt x="2297" y="73"/>
                          <a:pt x="2297" y="37"/>
                          <a:pt x="2297" y="37"/>
                        </a:cubicBezTo>
                        <a:cubicBezTo>
                          <a:pt x="2297" y="1"/>
                          <a:pt x="2297" y="1"/>
                          <a:pt x="2260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7" name="Google Shape;377;p6"/>
                  <p:cNvSpPr/>
                  <p:nvPr/>
                </p:nvSpPr>
                <p:spPr>
                  <a:xfrm>
                    <a:off x="8759755" y="230002"/>
                    <a:ext cx="94122" cy="6158"/>
                  </a:xfrm>
                  <a:custGeom>
                    <a:rect b="b" l="l" r="r" t="t"/>
                    <a:pathLst>
                      <a:path extrusionOk="0" h="74" w="1131">
                        <a:moveTo>
                          <a:pt x="37" y="1"/>
                        </a:moveTo>
                        <a:lnTo>
                          <a:pt x="1" y="37"/>
                        </a:lnTo>
                        <a:cubicBezTo>
                          <a:pt x="1" y="73"/>
                          <a:pt x="37" y="73"/>
                          <a:pt x="37" y="73"/>
                        </a:cubicBezTo>
                        <a:lnTo>
                          <a:pt x="1095" y="73"/>
                        </a:lnTo>
                        <a:cubicBezTo>
                          <a:pt x="1095" y="73"/>
                          <a:pt x="1131" y="73"/>
                          <a:pt x="1131" y="37"/>
                        </a:cubicBezTo>
                        <a:lnTo>
                          <a:pt x="1095" y="1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8" name="Google Shape;378;p6"/>
                  <p:cNvSpPr/>
                  <p:nvPr/>
                </p:nvSpPr>
                <p:spPr>
                  <a:xfrm>
                    <a:off x="8649904" y="743895"/>
                    <a:ext cx="188244" cy="6907"/>
                  </a:xfrm>
                  <a:custGeom>
                    <a:rect b="b" l="l" r="r" t="t"/>
                    <a:pathLst>
                      <a:path extrusionOk="0" h="83" w="2262">
                        <a:moveTo>
                          <a:pt x="37" y="1"/>
                        </a:moveTo>
                        <a:cubicBezTo>
                          <a:pt x="1" y="1"/>
                          <a:pt x="1" y="37"/>
                          <a:pt x="1" y="37"/>
                        </a:cubicBezTo>
                        <a:cubicBezTo>
                          <a:pt x="1" y="82"/>
                          <a:pt x="1" y="82"/>
                          <a:pt x="37" y="82"/>
                        </a:cubicBezTo>
                        <a:lnTo>
                          <a:pt x="2261" y="82"/>
                        </a:lnTo>
                        <a:lnTo>
                          <a:pt x="2261" y="37"/>
                        </a:lnTo>
                        <a:lnTo>
                          <a:pt x="2261" y="1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9" name="Google Shape;379;p6"/>
                  <p:cNvSpPr/>
                  <p:nvPr/>
                </p:nvSpPr>
                <p:spPr>
                  <a:xfrm>
                    <a:off x="8772571" y="772523"/>
                    <a:ext cx="91126" cy="6075"/>
                  </a:xfrm>
                  <a:custGeom>
                    <a:rect b="b" l="l" r="r" t="t"/>
                    <a:pathLst>
                      <a:path extrusionOk="0" h="73" w="1095">
                        <a:moveTo>
                          <a:pt x="37" y="0"/>
                        </a:moveTo>
                        <a:cubicBezTo>
                          <a:pt x="1" y="0"/>
                          <a:pt x="1" y="0"/>
                          <a:pt x="1" y="37"/>
                        </a:cubicBezTo>
                        <a:cubicBezTo>
                          <a:pt x="1" y="37"/>
                          <a:pt x="1" y="73"/>
                          <a:pt x="37" y="73"/>
                        </a:cubicBezTo>
                        <a:lnTo>
                          <a:pt x="1049" y="73"/>
                        </a:lnTo>
                        <a:cubicBezTo>
                          <a:pt x="1094" y="73"/>
                          <a:pt x="1094" y="37"/>
                          <a:pt x="1094" y="37"/>
                        </a:cubicBezTo>
                        <a:cubicBezTo>
                          <a:pt x="1094" y="0"/>
                          <a:pt x="1094" y="0"/>
                          <a:pt x="104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0" name="Google Shape;380;p6"/>
                  <p:cNvSpPr/>
                  <p:nvPr/>
                </p:nvSpPr>
                <p:spPr>
                  <a:xfrm>
                    <a:off x="8643912" y="399358"/>
                    <a:ext cx="91126" cy="6075"/>
                  </a:xfrm>
                  <a:custGeom>
                    <a:rect b="b" l="l" r="r" t="t"/>
                    <a:pathLst>
                      <a:path extrusionOk="0" h="73" w="1095">
                        <a:moveTo>
                          <a:pt x="37" y="0"/>
                        </a:moveTo>
                        <a:cubicBezTo>
                          <a:pt x="0" y="0"/>
                          <a:pt x="0" y="0"/>
                          <a:pt x="0" y="36"/>
                        </a:cubicBezTo>
                        <a:cubicBezTo>
                          <a:pt x="0" y="36"/>
                          <a:pt x="0" y="72"/>
                          <a:pt x="37" y="72"/>
                        </a:cubicBezTo>
                        <a:lnTo>
                          <a:pt x="1058" y="72"/>
                        </a:lnTo>
                        <a:cubicBezTo>
                          <a:pt x="1094" y="72"/>
                          <a:pt x="1094" y="36"/>
                          <a:pt x="1094" y="36"/>
                        </a:cubicBezTo>
                        <a:cubicBezTo>
                          <a:pt x="1094" y="0"/>
                          <a:pt x="1094" y="0"/>
                          <a:pt x="105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1" name="Google Shape;381;p6"/>
                  <p:cNvSpPr/>
                  <p:nvPr/>
                </p:nvSpPr>
                <p:spPr>
                  <a:xfrm>
                    <a:off x="8675536" y="421162"/>
                    <a:ext cx="33954" cy="6075"/>
                  </a:xfrm>
                  <a:custGeom>
                    <a:rect b="b" l="l" r="r" t="t"/>
                    <a:pathLst>
                      <a:path extrusionOk="0" h="73" w="408">
                        <a:moveTo>
                          <a:pt x="36" y="0"/>
                        </a:moveTo>
                        <a:cubicBezTo>
                          <a:pt x="36" y="0"/>
                          <a:pt x="0" y="0"/>
                          <a:pt x="0" y="36"/>
                        </a:cubicBezTo>
                        <a:lnTo>
                          <a:pt x="36" y="73"/>
                        </a:lnTo>
                        <a:lnTo>
                          <a:pt x="407" y="73"/>
                        </a:lnTo>
                        <a:lnTo>
                          <a:pt x="407" y="36"/>
                        </a:lnTo>
                        <a:lnTo>
                          <a:pt x="407" y="0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2" name="Google Shape;382;p6"/>
                  <p:cNvSpPr/>
                  <p:nvPr/>
                </p:nvSpPr>
                <p:spPr>
                  <a:xfrm>
                    <a:off x="8753763" y="1038832"/>
                    <a:ext cx="94122" cy="3162"/>
                  </a:xfrm>
                  <a:custGeom>
                    <a:rect b="b" l="l" r="r" t="t"/>
                    <a:pathLst>
                      <a:path extrusionOk="0" h="38" w="1131">
                        <a:moveTo>
                          <a:pt x="37" y="1"/>
                        </a:moveTo>
                        <a:cubicBezTo>
                          <a:pt x="37" y="1"/>
                          <a:pt x="0" y="1"/>
                          <a:pt x="0" y="37"/>
                        </a:cubicBezTo>
                        <a:lnTo>
                          <a:pt x="1131" y="37"/>
                        </a:lnTo>
                        <a:cubicBezTo>
                          <a:pt x="1131" y="1"/>
                          <a:pt x="1094" y="1"/>
                          <a:pt x="10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3" name="Google Shape;383;p6"/>
                  <p:cNvSpPr/>
                  <p:nvPr/>
                </p:nvSpPr>
                <p:spPr>
                  <a:xfrm>
                    <a:off x="8788383" y="1060720"/>
                    <a:ext cx="33954" cy="6075"/>
                  </a:xfrm>
                  <a:custGeom>
                    <a:rect b="b" l="l" r="r" t="t"/>
                    <a:pathLst>
                      <a:path extrusionOk="0" h="73" w="408">
                        <a:moveTo>
                          <a:pt x="37" y="0"/>
                        </a:moveTo>
                        <a:cubicBezTo>
                          <a:pt x="0" y="0"/>
                          <a:pt x="0" y="0"/>
                          <a:pt x="0" y="36"/>
                        </a:cubicBezTo>
                        <a:cubicBezTo>
                          <a:pt x="0" y="36"/>
                          <a:pt x="0" y="72"/>
                          <a:pt x="37" y="72"/>
                        </a:cubicBezTo>
                        <a:lnTo>
                          <a:pt x="371" y="72"/>
                        </a:lnTo>
                        <a:lnTo>
                          <a:pt x="407" y="36"/>
                        </a:lnTo>
                        <a:cubicBezTo>
                          <a:pt x="407" y="0"/>
                          <a:pt x="371" y="0"/>
                          <a:pt x="371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0380"/>
                    </a:srgbClr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84" name="Google Shape;384;p6"/>
                <p:cNvSpPr/>
                <p:nvPr/>
              </p:nvSpPr>
              <p:spPr>
                <a:xfrm>
                  <a:off x="9063343" y="0"/>
                  <a:ext cx="154229" cy="4044405"/>
                </a:xfrm>
                <a:custGeom>
                  <a:rect b="b" l="l" r="r" t="t"/>
                  <a:pathLst>
                    <a:path extrusionOk="0" h="26825" w="13752">
                      <a:moveTo>
                        <a:pt x="1" y="0"/>
                      </a:moveTo>
                      <a:lnTo>
                        <a:pt x="1" y="26825"/>
                      </a:lnTo>
                      <a:lnTo>
                        <a:pt x="13752" y="26825"/>
                      </a:lnTo>
                      <a:lnTo>
                        <a:pt x="13752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85" name="Google Shape;385;p6"/>
              <p:cNvSpPr/>
              <p:nvPr/>
            </p:nvSpPr>
            <p:spPr>
              <a:xfrm>
                <a:off x="0" y="0"/>
                <a:ext cx="2183543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2654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" name="Google Shape;386;p6"/>
              <p:cNvSpPr/>
              <p:nvPr/>
            </p:nvSpPr>
            <p:spPr>
              <a:xfrm>
                <a:off x="0" y="4044403"/>
                <a:ext cx="9144057" cy="1099107"/>
              </a:xfrm>
              <a:custGeom>
                <a:rect b="b" l="l" r="r" t="t"/>
                <a:pathLst>
                  <a:path extrusionOk="0" h="7414" w="53343">
                    <a:moveTo>
                      <a:pt x="1" y="0"/>
                    </a:moveTo>
                    <a:lnTo>
                      <a:pt x="1" y="7414"/>
                    </a:lnTo>
                    <a:lnTo>
                      <a:pt x="53342" y="7414"/>
                    </a:lnTo>
                    <a:lnTo>
                      <a:pt x="53342" y="0"/>
                    </a:lnTo>
                    <a:close/>
                  </a:path>
                </a:pathLst>
              </a:custGeom>
              <a:solidFill>
                <a:srgbClr val="FFFFFF">
                  <a:alpha val="16540"/>
                </a:srgbClr>
              </a:solidFill>
              <a:ln>
                <a:noFill/>
              </a:ln>
              <a:effectLst>
                <a:reflection blurRad="0" dir="5400000" dist="38100" endA="0" endPos="30000" fadeDir="5400012" kx="0" rotWithShape="0" algn="bl" stPos="0" sy="-100000" ky="0"/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87" name="Google Shape;387;p6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388" name="Google Shape;388;p6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89" name="Google Shape;389;p6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390" name="Google Shape;390;p6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2">
  <p:cSld name="CUSTOM_14_1_2">
    <p:bg>
      <p:bgPr>
        <a:solidFill>
          <a:srgbClr val="CFD9E0"/>
        </a:solidFill>
      </p:bgPr>
    </p:bg>
    <p:spTree>
      <p:nvGrpSpPr>
        <p:cNvPr id="39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2" name="Google Shape;392;p7"/>
          <p:cNvGrpSpPr/>
          <p:nvPr/>
        </p:nvGrpSpPr>
        <p:grpSpPr>
          <a:xfrm>
            <a:off x="0" y="0"/>
            <a:ext cx="9144057" cy="5143509"/>
            <a:chOff x="0" y="0"/>
            <a:chExt cx="9144057" cy="5143509"/>
          </a:xfrm>
        </p:grpSpPr>
        <p:grpSp>
          <p:nvGrpSpPr>
            <p:cNvPr id="393" name="Google Shape;393;p7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394" name="Google Shape;394;p7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95" name="Google Shape;395;p7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396" name="Google Shape;396;p7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" name="Google Shape;397;p7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" name="Google Shape;398;p7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9" name="Google Shape;399;p7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" name="Google Shape;400;p7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" name="Google Shape;401;p7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" name="Google Shape;402;p7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3" name="Google Shape;403;p7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04" name="Google Shape;404;p7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" name="Google Shape;405;p7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06" name="Google Shape;406;p7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407" name="Google Shape;407;p7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" name="Google Shape;408;p7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" name="Google Shape;409;p7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" name="Google Shape;410;p7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" name="Google Shape;411;p7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" name="Google Shape;412;p7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3" name="Google Shape;413;p7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4" name="Google Shape;414;p7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15" name="Google Shape;415;p7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16" name="Google Shape;416;p7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7" name="Google Shape;417;p7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418" name="Google Shape;418;p7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419" name="Google Shape;419;p7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420" name="Google Shape;420;p7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BLANK SLIDE">
  <p:cSld name="CUSTOM_14_1_2_1">
    <p:bg>
      <p:bgPr>
        <a:solidFill>
          <a:srgbClr val="CFD9E0"/>
        </a:solidFill>
      </p:bgPr>
    </p:bg>
    <p:spTree>
      <p:nvGrpSpPr>
        <p:cNvPr id="42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8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423" name="Google Shape;423;p8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424" name="Google Shape;424;p8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425" name="Google Shape;425;p8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NS 2">
  <p:cSld name="CUSTOM_14_1_1">
    <p:bg>
      <p:bgPr>
        <a:solidFill>
          <a:srgbClr val="CFD9E0"/>
        </a:solidFill>
      </p:bgPr>
    </p:bg>
    <p:spTree>
      <p:nvGrpSpPr>
        <p:cNvPr id="426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" name="Google Shape;427;p9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grpSp>
          <p:nvGrpSpPr>
            <p:cNvPr id="428" name="Google Shape;428;p9"/>
            <p:cNvGrpSpPr/>
            <p:nvPr/>
          </p:nvGrpSpPr>
          <p:grpSpPr>
            <a:xfrm>
              <a:off x="6516018" y="0"/>
              <a:ext cx="2627979" cy="4044405"/>
              <a:chOff x="6589593" y="0"/>
              <a:chExt cx="2627979" cy="4044405"/>
            </a:xfrm>
          </p:grpSpPr>
          <p:sp>
            <p:nvSpPr>
              <p:cNvPr id="429" name="Google Shape;429;p9"/>
              <p:cNvSpPr/>
              <p:nvPr/>
            </p:nvSpPr>
            <p:spPr>
              <a:xfrm>
                <a:off x="65895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30" name="Google Shape;430;p9"/>
              <p:cNvGrpSpPr/>
              <p:nvPr/>
            </p:nvGrpSpPr>
            <p:grpSpPr>
              <a:xfrm>
                <a:off x="7746917" y="253849"/>
                <a:ext cx="359077" cy="1370278"/>
                <a:chOff x="8637920" y="205202"/>
                <a:chExt cx="225777" cy="861593"/>
              </a:xfrm>
            </p:grpSpPr>
            <p:sp>
              <p:nvSpPr>
                <p:cNvPr id="431" name="Google Shape;431;p9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2" name="Google Shape;432;p9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3" name="Google Shape;433;p9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4" name="Google Shape;434;p9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5" name="Google Shape;435;p9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6" name="Google Shape;436;p9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7" name="Google Shape;437;p9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8" name="Google Shape;438;p9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39" name="Google Shape;439;p9"/>
              <p:cNvSpPr/>
              <p:nvPr/>
            </p:nvSpPr>
            <p:spPr>
              <a:xfrm>
                <a:off x="734849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" name="Google Shape;440;p9"/>
              <p:cNvSpPr/>
              <p:nvPr/>
            </p:nvSpPr>
            <p:spPr>
              <a:xfrm>
                <a:off x="8205918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41" name="Google Shape;441;p9"/>
              <p:cNvGrpSpPr/>
              <p:nvPr/>
            </p:nvGrpSpPr>
            <p:grpSpPr>
              <a:xfrm rot="10800000">
                <a:off x="8504637" y="2322834"/>
                <a:ext cx="312115" cy="1348221"/>
                <a:chOff x="8637920" y="205202"/>
                <a:chExt cx="225777" cy="861593"/>
              </a:xfrm>
            </p:grpSpPr>
            <p:sp>
              <p:nvSpPr>
                <p:cNvPr id="442" name="Google Shape;442;p9"/>
                <p:cNvSpPr/>
                <p:nvPr/>
              </p:nvSpPr>
              <p:spPr>
                <a:xfrm>
                  <a:off x="8637920" y="205202"/>
                  <a:ext cx="191156" cy="6075"/>
                </a:xfrm>
                <a:custGeom>
                  <a:rect b="b" l="l" r="r" t="t"/>
                  <a:pathLst>
                    <a:path extrusionOk="0" h="73" w="2297">
                      <a:moveTo>
                        <a:pt x="36" y="1"/>
                      </a:moveTo>
                      <a:cubicBezTo>
                        <a:pt x="36" y="1"/>
                        <a:pt x="0" y="1"/>
                        <a:pt x="0" y="37"/>
                      </a:cubicBezTo>
                      <a:lnTo>
                        <a:pt x="36" y="73"/>
                      </a:lnTo>
                      <a:lnTo>
                        <a:pt x="2260" y="73"/>
                      </a:lnTo>
                      <a:cubicBezTo>
                        <a:pt x="2297" y="73"/>
                        <a:pt x="2297" y="37"/>
                        <a:pt x="2297" y="37"/>
                      </a:cubicBezTo>
                      <a:cubicBezTo>
                        <a:pt x="2297" y="1"/>
                        <a:pt x="2297" y="1"/>
                        <a:pt x="22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3" name="Google Shape;443;p9"/>
                <p:cNvSpPr/>
                <p:nvPr/>
              </p:nvSpPr>
              <p:spPr>
                <a:xfrm>
                  <a:off x="8759755" y="230002"/>
                  <a:ext cx="94122" cy="6158"/>
                </a:xfrm>
                <a:custGeom>
                  <a:rect b="b" l="l" r="r" t="t"/>
                  <a:pathLst>
                    <a:path extrusionOk="0" h="74" w="1131">
                      <a:moveTo>
                        <a:pt x="37" y="1"/>
                      </a:moveTo>
                      <a:lnTo>
                        <a:pt x="1" y="37"/>
                      </a:lnTo>
                      <a:cubicBezTo>
                        <a:pt x="1" y="73"/>
                        <a:pt x="37" y="73"/>
                        <a:pt x="37" y="73"/>
                      </a:cubicBezTo>
                      <a:lnTo>
                        <a:pt x="1095" y="73"/>
                      </a:lnTo>
                      <a:cubicBezTo>
                        <a:pt x="1095" y="73"/>
                        <a:pt x="1131" y="73"/>
                        <a:pt x="1131" y="37"/>
                      </a:cubicBezTo>
                      <a:lnTo>
                        <a:pt x="1095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4" name="Google Shape;444;p9"/>
                <p:cNvSpPr/>
                <p:nvPr/>
              </p:nvSpPr>
              <p:spPr>
                <a:xfrm>
                  <a:off x="8649904" y="743895"/>
                  <a:ext cx="188244" cy="6907"/>
                </a:xfrm>
                <a:custGeom>
                  <a:rect b="b" l="l" r="r" t="t"/>
                  <a:pathLst>
                    <a:path extrusionOk="0" h="83" w="2262">
                      <a:moveTo>
                        <a:pt x="37" y="1"/>
                      </a:moveTo>
                      <a:cubicBezTo>
                        <a:pt x="1" y="1"/>
                        <a:pt x="1" y="37"/>
                        <a:pt x="1" y="37"/>
                      </a:cubicBezTo>
                      <a:cubicBezTo>
                        <a:pt x="1" y="82"/>
                        <a:pt x="1" y="82"/>
                        <a:pt x="37" y="82"/>
                      </a:cubicBezTo>
                      <a:lnTo>
                        <a:pt x="2261" y="82"/>
                      </a:lnTo>
                      <a:lnTo>
                        <a:pt x="2261" y="37"/>
                      </a:lnTo>
                      <a:lnTo>
                        <a:pt x="2261" y="1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5" name="Google Shape;445;p9"/>
                <p:cNvSpPr/>
                <p:nvPr/>
              </p:nvSpPr>
              <p:spPr>
                <a:xfrm>
                  <a:off x="8772571" y="772523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1" y="0"/>
                        <a:pt x="1" y="0"/>
                        <a:pt x="1" y="37"/>
                      </a:cubicBezTo>
                      <a:cubicBezTo>
                        <a:pt x="1" y="37"/>
                        <a:pt x="1" y="73"/>
                        <a:pt x="37" y="73"/>
                      </a:cubicBezTo>
                      <a:lnTo>
                        <a:pt x="1049" y="73"/>
                      </a:lnTo>
                      <a:cubicBezTo>
                        <a:pt x="1094" y="73"/>
                        <a:pt x="1094" y="37"/>
                        <a:pt x="1094" y="37"/>
                      </a:cubicBezTo>
                      <a:cubicBezTo>
                        <a:pt x="1094" y="0"/>
                        <a:pt x="1094" y="0"/>
                        <a:pt x="104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6" name="Google Shape;446;p9"/>
                <p:cNvSpPr/>
                <p:nvPr/>
              </p:nvSpPr>
              <p:spPr>
                <a:xfrm>
                  <a:off x="8643912" y="399358"/>
                  <a:ext cx="91126" cy="6075"/>
                </a:xfrm>
                <a:custGeom>
                  <a:rect b="b" l="l" r="r" t="t"/>
                  <a:pathLst>
                    <a:path extrusionOk="0" h="73" w="1095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1058" y="72"/>
                      </a:lnTo>
                      <a:cubicBezTo>
                        <a:pt x="1094" y="72"/>
                        <a:pt x="1094" y="36"/>
                        <a:pt x="1094" y="36"/>
                      </a:cubicBezTo>
                      <a:cubicBezTo>
                        <a:pt x="1094" y="0"/>
                        <a:pt x="1094" y="0"/>
                        <a:pt x="105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7" name="Google Shape;447;p9"/>
                <p:cNvSpPr/>
                <p:nvPr/>
              </p:nvSpPr>
              <p:spPr>
                <a:xfrm>
                  <a:off x="8675536" y="421162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6" y="0"/>
                      </a:moveTo>
                      <a:cubicBezTo>
                        <a:pt x="36" y="0"/>
                        <a:pt x="0" y="0"/>
                        <a:pt x="0" y="36"/>
                      </a:cubicBezTo>
                      <a:lnTo>
                        <a:pt x="36" y="73"/>
                      </a:lnTo>
                      <a:lnTo>
                        <a:pt x="407" y="73"/>
                      </a:lnTo>
                      <a:lnTo>
                        <a:pt x="407" y="36"/>
                      </a:lnTo>
                      <a:lnTo>
                        <a:pt x="407" y="0"/>
                      </a:ln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8" name="Google Shape;448;p9"/>
                <p:cNvSpPr/>
                <p:nvPr/>
              </p:nvSpPr>
              <p:spPr>
                <a:xfrm>
                  <a:off x="8753763" y="1038832"/>
                  <a:ext cx="94122" cy="3162"/>
                </a:xfrm>
                <a:custGeom>
                  <a:rect b="b" l="l" r="r" t="t"/>
                  <a:pathLst>
                    <a:path extrusionOk="0" h="38" w="1131">
                      <a:moveTo>
                        <a:pt x="37" y="1"/>
                      </a:moveTo>
                      <a:cubicBezTo>
                        <a:pt x="37" y="1"/>
                        <a:pt x="0" y="1"/>
                        <a:pt x="0" y="37"/>
                      </a:cubicBezTo>
                      <a:lnTo>
                        <a:pt x="1131" y="37"/>
                      </a:lnTo>
                      <a:cubicBezTo>
                        <a:pt x="1131" y="1"/>
                        <a:pt x="1094" y="1"/>
                        <a:pt x="109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9" name="Google Shape;449;p9"/>
                <p:cNvSpPr/>
                <p:nvPr/>
              </p:nvSpPr>
              <p:spPr>
                <a:xfrm>
                  <a:off x="8788383" y="1060720"/>
                  <a:ext cx="33954" cy="6075"/>
                </a:xfrm>
                <a:custGeom>
                  <a:rect b="b" l="l" r="r" t="t"/>
                  <a:pathLst>
                    <a:path extrusionOk="0" h="73" w="408">
                      <a:moveTo>
                        <a:pt x="37" y="0"/>
                      </a:moveTo>
                      <a:cubicBezTo>
                        <a:pt x="0" y="0"/>
                        <a:pt x="0" y="0"/>
                        <a:pt x="0" y="36"/>
                      </a:cubicBezTo>
                      <a:cubicBezTo>
                        <a:pt x="0" y="36"/>
                        <a:pt x="0" y="72"/>
                        <a:pt x="37" y="72"/>
                      </a:cubicBezTo>
                      <a:lnTo>
                        <a:pt x="371" y="72"/>
                      </a:lnTo>
                      <a:lnTo>
                        <a:pt x="407" y="36"/>
                      </a:lnTo>
                      <a:cubicBezTo>
                        <a:pt x="407" y="0"/>
                        <a:pt x="371" y="0"/>
                        <a:pt x="37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038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50" name="Google Shape;450;p9"/>
              <p:cNvSpPr/>
              <p:nvPr/>
            </p:nvSpPr>
            <p:spPr>
              <a:xfrm>
                <a:off x="9063343" y="0"/>
                <a:ext cx="154229" cy="4044405"/>
              </a:xfrm>
              <a:custGeom>
                <a:rect b="b" l="l" r="r" t="t"/>
                <a:pathLst>
                  <a:path extrusionOk="0" h="26825" w="13752">
                    <a:moveTo>
                      <a:pt x="1" y="0"/>
                    </a:moveTo>
                    <a:lnTo>
                      <a:pt x="1" y="26825"/>
                    </a:lnTo>
                    <a:lnTo>
                      <a:pt x="13752" y="26825"/>
                    </a:lnTo>
                    <a:lnTo>
                      <a:pt x="13752" y="0"/>
                    </a:lnTo>
                    <a:close/>
                  </a:path>
                </a:pathLst>
              </a:custGeom>
              <a:solidFill>
                <a:srgbClr val="FFFFFF">
                  <a:alpha val="403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1" name="Google Shape;451;p9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9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3" name="Google Shape;453;p9"/>
          <p:cNvSpPr/>
          <p:nvPr/>
        </p:nvSpPr>
        <p:spPr>
          <a:xfrm>
            <a:off x="1445150" y="2693800"/>
            <a:ext cx="1892400" cy="1307400"/>
          </a:xfrm>
          <a:prstGeom prst="rect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4" name="Google Shape;454;p9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455" name="Google Shape;455;p9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456" name="Google Shape;456;p9"/>
          <p:cNvSpPr txBox="1"/>
          <p:nvPr>
            <p:ph idx="1" type="subTitle"/>
          </p:nvPr>
        </p:nvSpPr>
        <p:spPr>
          <a:xfrm>
            <a:off x="1520750" y="2791300"/>
            <a:ext cx="1707000" cy="111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457" name="Google Shape;457;p9"/>
          <p:cNvSpPr/>
          <p:nvPr/>
        </p:nvSpPr>
        <p:spPr>
          <a:xfrm>
            <a:off x="3634400" y="2693800"/>
            <a:ext cx="1892400" cy="1307400"/>
          </a:xfrm>
          <a:prstGeom prst="rect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8" name="Google Shape;458;p9"/>
          <p:cNvSpPr txBox="1"/>
          <p:nvPr>
            <p:ph idx="2" type="subTitle"/>
          </p:nvPr>
        </p:nvSpPr>
        <p:spPr>
          <a:xfrm>
            <a:off x="3709950" y="2791300"/>
            <a:ext cx="1707000" cy="111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459" name="Google Shape;459;p9"/>
          <p:cNvSpPr/>
          <p:nvPr/>
        </p:nvSpPr>
        <p:spPr>
          <a:xfrm>
            <a:off x="5806450" y="2693800"/>
            <a:ext cx="1892400" cy="1307400"/>
          </a:xfrm>
          <a:prstGeom prst="rect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0" name="Google Shape;460;p9"/>
          <p:cNvSpPr txBox="1"/>
          <p:nvPr>
            <p:ph idx="3" type="subTitle"/>
          </p:nvPr>
        </p:nvSpPr>
        <p:spPr>
          <a:xfrm>
            <a:off x="5882000" y="2791300"/>
            <a:ext cx="1707000" cy="111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461" name="Google Shape;461;p9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462" name="Google Shape;462;p9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1">
  <p:cSld name="CUSTOM_14_1_1_5">
    <p:bg>
      <p:bgPr>
        <a:solidFill>
          <a:srgbClr val="CFD9E0"/>
        </a:solidFill>
      </p:bgPr>
    </p:bg>
    <p:spTree>
      <p:nvGrpSpPr>
        <p:cNvPr id="463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10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2pPr>
            <a:lvl3pPr lvl="2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3pPr>
            <a:lvl4pPr lvl="3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4pPr>
            <a:lvl5pPr lvl="4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5pPr>
            <a:lvl6pPr lvl="5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6pPr>
            <a:lvl7pPr lvl="6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7pPr>
            <a:lvl8pPr lvl="7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8pPr>
            <a:lvl9pPr lvl="8" rtl="0" algn="l">
              <a:buNone/>
              <a:defRPr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465" name="Google Shape;465;p10"/>
          <p:cNvCxnSpPr/>
          <p:nvPr/>
        </p:nvCxnSpPr>
        <p:spPr>
          <a:xfrm>
            <a:off x="8481150" y="4568207"/>
            <a:ext cx="6627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466" name="Google Shape;466;p10"/>
          <p:cNvGrpSpPr/>
          <p:nvPr/>
        </p:nvGrpSpPr>
        <p:grpSpPr>
          <a:xfrm>
            <a:off x="0" y="0"/>
            <a:ext cx="9144057" cy="5143510"/>
            <a:chOff x="0" y="0"/>
            <a:chExt cx="9144057" cy="5143510"/>
          </a:xfrm>
        </p:grpSpPr>
        <p:sp>
          <p:nvSpPr>
            <p:cNvPr id="467" name="Google Shape;467;p10"/>
            <p:cNvSpPr/>
            <p:nvPr/>
          </p:nvSpPr>
          <p:spPr>
            <a:xfrm>
              <a:off x="0" y="0"/>
              <a:ext cx="2183543" cy="4044405"/>
            </a:xfrm>
            <a:custGeom>
              <a:rect b="b" l="l" r="r" t="t"/>
              <a:pathLst>
                <a:path extrusionOk="0" h="26825" w="13752">
                  <a:moveTo>
                    <a:pt x="1" y="0"/>
                  </a:moveTo>
                  <a:lnTo>
                    <a:pt x="1" y="26825"/>
                  </a:lnTo>
                  <a:lnTo>
                    <a:pt x="13752" y="26825"/>
                  </a:lnTo>
                  <a:lnTo>
                    <a:pt x="13752" y="0"/>
                  </a:lnTo>
                  <a:close/>
                </a:path>
              </a:pathLst>
            </a:custGeom>
            <a:solidFill>
              <a:srgbClr val="FFFFFF">
                <a:alpha val="2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10"/>
            <p:cNvSpPr/>
            <p:nvPr/>
          </p:nvSpPr>
          <p:spPr>
            <a:xfrm>
              <a:off x="0" y="4044403"/>
              <a:ext cx="9144057" cy="1099107"/>
            </a:xfrm>
            <a:custGeom>
              <a:rect b="b" l="l" r="r" t="t"/>
              <a:pathLst>
                <a:path extrusionOk="0" h="7414" w="53343">
                  <a:moveTo>
                    <a:pt x="1" y="0"/>
                  </a:moveTo>
                  <a:lnTo>
                    <a:pt x="1" y="7414"/>
                  </a:lnTo>
                  <a:lnTo>
                    <a:pt x="53342" y="7414"/>
                  </a:lnTo>
                  <a:lnTo>
                    <a:pt x="53342" y="0"/>
                  </a:lnTo>
                  <a:close/>
                </a:path>
              </a:pathLst>
            </a:custGeom>
            <a:solidFill>
              <a:srgbClr val="FFFFFF">
                <a:alpha val="16540"/>
              </a:srgbClr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9" name="Google Shape;469;p10"/>
          <p:cNvSpPr/>
          <p:nvPr/>
        </p:nvSpPr>
        <p:spPr>
          <a:xfrm>
            <a:off x="700325" y="1651675"/>
            <a:ext cx="2672400" cy="2103600"/>
          </a:xfrm>
          <a:prstGeom prst="rect">
            <a:avLst/>
          </a:pr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0" name="Google Shape;470;p10"/>
          <p:cNvSpPr txBox="1"/>
          <p:nvPr>
            <p:ph idx="1" type="subTitle"/>
          </p:nvPr>
        </p:nvSpPr>
        <p:spPr>
          <a:xfrm>
            <a:off x="807088" y="1808552"/>
            <a:ext cx="2410500" cy="178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471" name="Google Shape;471;p10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rgbClr val="FF787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/>
        </p:txBody>
      </p:sp>
      <p:cxnSp>
        <p:nvCxnSpPr>
          <p:cNvPr id="472" name="Google Shape;472;p10"/>
          <p:cNvCxnSpPr/>
          <p:nvPr/>
        </p:nvCxnSpPr>
        <p:spPr>
          <a:xfrm>
            <a:off x="-14053" y="875913"/>
            <a:ext cx="19506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theme" Target="../theme/theme3.xml"/><Relationship Id="rId1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Saira Condensed"/>
              <a:buNone/>
              <a:defRPr sz="28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Economica"/>
              <a:buNone/>
              <a:defRPr sz="2800">
                <a:solidFill>
                  <a:srgbClr val="434343"/>
                </a:solidFill>
                <a:latin typeface="Economica"/>
                <a:ea typeface="Economica"/>
                <a:cs typeface="Economica"/>
                <a:sym typeface="Economic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Economica"/>
              <a:buNone/>
              <a:defRPr sz="2800">
                <a:solidFill>
                  <a:srgbClr val="434343"/>
                </a:solidFill>
                <a:latin typeface="Economica"/>
                <a:ea typeface="Economica"/>
                <a:cs typeface="Economica"/>
                <a:sym typeface="Economic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Economica"/>
              <a:buNone/>
              <a:defRPr sz="2800">
                <a:solidFill>
                  <a:srgbClr val="434343"/>
                </a:solidFill>
                <a:latin typeface="Economica"/>
                <a:ea typeface="Economica"/>
                <a:cs typeface="Economica"/>
                <a:sym typeface="Economic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Economica"/>
              <a:buNone/>
              <a:defRPr sz="2800">
                <a:solidFill>
                  <a:srgbClr val="434343"/>
                </a:solidFill>
                <a:latin typeface="Economica"/>
                <a:ea typeface="Economica"/>
                <a:cs typeface="Economica"/>
                <a:sym typeface="Economic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Economica"/>
              <a:buNone/>
              <a:defRPr sz="2800">
                <a:solidFill>
                  <a:srgbClr val="434343"/>
                </a:solidFill>
                <a:latin typeface="Economica"/>
                <a:ea typeface="Economica"/>
                <a:cs typeface="Economica"/>
                <a:sym typeface="Economic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Economica"/>
              <a:buNone/>
              <a:defRPr sz="2800">
                <a:solidFill>
                  <a:srgbClr val="434343"/>
                </a:solidFill>
                <a:latin typeface="Economica"/>
                <a:ea typeface="Economica"/>
                <a:cs typeface="Economica"/>
                <a:sym typeface="Economic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Economica"/>
              <a:buNone/>
              <a:defRPr sz="2800">
                <a:solidFill>
                  <a:srgbClr val="434343"/>
                </a:solidFill>
                <a:latin typeface="Economica"/>
                <a:ea typeface="Economica"/>
                <a:cs typeface="Economica"/>
                <a:sym typeface="Economic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Economica"/>
              <a:buNone/>
              <a:defRPr sz="2800">
                <a:solidFill>
                  <a:srgbClr val="434343"/>
                </a:solidFill>
                <a:latin typeface="Economica"/>
                <a:ea typeface="Economica"/>
                <a:cs typeface="Economica"/>
                <a:sym typeface="Economica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Quattrocento"/>
              <a:buChar char="●"/>
              <a:defRPr sz="12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Quattrocento"/>
              <a:buChar char="○"/>
              <a:defRPr sz="12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Quattrocento"/>
              <a:buChar char="■"/>
              <a:defRPr sz="12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Quattrocento"/>
              <a:buChar char="●"/>
              <a:defRPr sz="12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Quattrocento"/>
              <a:buChar char="○"/>
              <a:defRPr sz="12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Quattrocento"/>
              <a:buChar char="■"/>
              <a:defRPr sz="12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Quattrocento"/>
              <a:buChar char="●"/>
              <a:defRPr sz="12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Quattrocento"/>
              <a:buChar char="○"/>
              <a:defRPr sz="12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Quattrocento"/>
              <a:buChar char="■"/>
              <a:defRPr sz="12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1pPr>
            <a:lvl2pPr lvl="1" rtl="0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noFill/>
      </p:bgPr>
    </p:bg>
    <p:spTree>
      <p:nvGrpSpPr>
        <p:cNvPr id="1311" name="Shape 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" name="Google Shape;1312;p18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1313" name="Google Shape;1313;p18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3048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3048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3048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3048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3048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3048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3048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  <p:sp>
        <p:nvSpPr>
          <p:cNvPr id="1314" name="Google Shape;1314;p18"/>
          <p:cNvSpPr txBox="1"/>
          <p:nvPr>
            <p:ph idx="12" type="sldNum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4" r:id="rId1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3.xml"/><Relationship Id="rId3" Type="http://schemas.openxmlformats.org/officeDocument/2006/relationships/hyperlink" Target="http://slidesgo.com/" TargetMode="External"/><Relationship Id="rId4" Type="http://schemas.openxmlformats.org/officeDocument/2006/relationships/hyperlink" Target="https://www.flaticon.com/" TargetMode="External"/><Relationship Id="rId5" Type="http://schemas.openxmlformats.org/officeDocument/2006/relationships/hyperlink" Target="https://www.freepik.com/" TargetMode="External"/></Relationships>
</file>

<file path=ppt/slides/_rels/slide24.xml.rels><?xml version="1.0" encoding="UTF-8" standalone="yes"?><Relationships xmlns="http://schemas.openxmlformats.org/package/2006/relationships"><Relationship Id="rId11" Type="http://schemas.openxmlformats.org/officeDocument/2006/relationships/hyperlink" Target="https://www.freepik.es/vector-gratis/infografia-asistencia-medica_838642.htm" TargetMode="External"/><Relationship Id="rId10" Type="http://schemas.openxmlformats.org/officeDocument/2006/relationships/hyperlink" Target="https://www.freepik.com/free-vector/medicine-elements-background-flat-style_1825658.htm" TargetMode="External"/><Relationship Id="rId13" Type="http://schemas.openxmlformats.org/officeDocument/2006/relationships/hyperlink" Target="https://www.freepik.com/free-vector/nice-infographic-human-body-flat-design_1081445.htm" TargetMode="External"/><Relationship Id="rId12" Type="http://schemas.openxmlformats.org/officeDocument/2006/relationships/hyperlink" Target="https://www.freepik.com/free-vector/medical-infographic-elements_840632.htm" TargetMode="External"/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4.xml"/><Relationship Id="rId3" Type="http://schemas.openxmlformats.org/officeDocument/2006/relationships/hyperlink" Target="https://www.freepik.com/free-vector/hand-drawn-nurse-team_4371724.htm" TargetMode="External"/><Relationship Id="rId4" Type="http://schemas.openxmlformats.org/officeDocument/2006/relationships/hyperlink" Target="https://www.freepik.com/free-vector/hand-drawn-nurse-team_4371724.htm" TargetMode="External"/><Relationship Id="rId9" Type="http://schemas.openxmlformats.org/officeDocument/2006/relationships/hyperlink" Target="https://www.freepik.com/free-vector/hand-drawn-nurse-team_4371721.htm" TargetMode="External"/><Relationship Id="rId15" Type="http://schemas.openxmlformats.org/officeDocument/2006/relationships/hyperlink" Target="https://www.freepik.com/free-photo/close-up-male-doctor-examine-mri-x-ray_3442532.htm" TargetMode="External"/><Relationship Id="rId14" Type="http://schemas.openxmlformats.org/officeDocument/2006/relationships/hyperlink" Target="https://www.freepik.com/free-photo/x-ray-human-head_4161107.htm" TargetMode="External"/><Relationship Id="rId16" Type="http://schemas.openxmlformats.org/officeDocument/2006/relationships/hyperlink" Target="https://www.freepik.com/free-photo/tablet-x-ray-shot_1315161.htm#page=2&amp;index=9&amp;query=RADIOGRAFIA" TargetMode="External"/><Relationship Id="rId5" Type="http://schemas.openxmlformats.org/officeDocument/2006/relationships/hyperlink" Target="https://www.freepik.com/free-vector/hand-drawn-nurse-helping-patient_4371726.htm" TargetMode="External"/><Relationship Id="rId6" Type="http://schemas.openxmlformats.org/officeDocument/2006/relationships/hyperlink" Target="https://www.freepik.com/free-vector/hand-drawn-nurse-helping-patient_4371729.htm" TargetMode="External"/><Relationship Id="rId7" Type="http://schemas.openxmlformats.org/officeDocument/2006/relationships/hyperlink" Target="https://www.freepik.com/free-vector/hand-drawn-nurse-helping-patient_4371729.htm" TargetMode="External"/><Relationship Id="rId8" Type="http://schemas.openxmlformats.org/officeDocument/2006/relationships/hyperlink" Target="https://www.freepik.com/free-vector/hand-drawn-nurse-team_4371721.htm" TargetMode="Externa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5.xml"/><Relationship Id="rId3" Type="http://schemas.openxmlformats.org/officeDocument/2006/relationships/hyperlink" Target="http://bit.ly/2X9RQ9U" TargetMode="External"/><Relationship Id="rId4" Type="http://schemas.openxmlformats.org/officeDocument/2006/relationships/hyperlink" Target="https://slidesgo.com/faqs" TargetMode="Externa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6.xml"/><Relationship Id="rId3" Type="http://schemas.openxmlformats.org/officeDocument/2006/relationships/hyperlink" Target="https://fonts.google.com/specimen/Saira+Condensed" TargetMode="External"/><Relationship Id="rId4" Type="http://schemas.openxmlformats.org/officeDocument/2006/relationships/hyperlink" Target="https://fonts.google.com/specimen/Quattrocento" TargetMode="Externa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40.xml"/><Relationship Id="rId3" Type="http://schemas.openxmlformats.org/officeDocument/2006/relationships/hyperlink" Target="http://bit.ly/2X9RQ9U" TargetMode="External"/><Relationship Id="rId4" Type="http://schemas.openxmlformats.org/officeDocument/2006/relationships/image" Target="../media/image5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4.jpg"/><Relationship Id="rId4" Type="http://schemas.openxmlformats.org/officeDocument/2006/relationships/image" Target="../media/image3.jpg"/><Relationship Id="rId5" Type="http://schemas.openxmlformats.org/officeDocument/2006/relationships/image" Target="../media/image2.jp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9.xml"/><Relationship Id="rId3" Type="http://schemas.openxmlformats.org/officeDocument/2006/relationships/hyperlink" Target="https://docs.google.com/spreadsheets/d/1zFIGASTjvClxYLYL-ZpFEZCxEjIeG4mTqhz0hS_sd98/copy" TargetMode="External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320" name="Shape 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" name="Google Shape;1321;p20"/>
          <p:cNvSpPr txBox="1"/>
          <p:nvPr>
            <p:ph idx="1" type="subTitle"/>
          </p:nvPr>
        </p:nvSpPr>
        <p:spPr>
          <a:xfrm>
            <a:off x="3195033" y="2851940"/>
            <a:ext cx="2754000" cy="7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is where your presentation begins</a:t>
            </a:r>
            <a:endParaRPr/>
          </a:p>
        </p:txBody>
      </p:sp>
      <p:sp>
        <p:nvSpPr>
          <p:cNvPr id="1322" name="Google Shape;1322;p20"/>
          <p:cNvSpPr txBox="1"/>
          <p:nvPr>
            <p:ph type="ctrTitle"/>
          </p:nvPr>
        </p:nvSpPr>
        <p:spPr>
          <a:xfrm>
            <a:off x="2498700" y="1427500"/>
            <a:ext cx="4146600" cy="17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CLINICAL CASE 01-2019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542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p29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544" name="Google Shape;1544;p29"/>
          <p:cNvSpPr txBox="1"/>
          <p:nvPr>
            <p:ph idx="1" type="subTitle"/>
          </p:nvPr>
        </p:nvSpPr>
        <p:spPr>
          <a:xfrm>
            <a:off x="2164700" y="1553392"/>
            <a:ext cx="1881300" cy="9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“Jupiter is a gas giant and the biggest planet in our Solar System. It’s the fourth-brightest object in the sky”</a:t>
            </a:r>
            <a:endParaRPr/>
          </a:p>
        </p:txBody>
      </p:sp>
      <p:sp>
        <p:nvSpPr>
          <p:cNvPr id="1545" name="Google Shape;1545;p29"/>
          <p:cNvSpPr txBox="1"/>
          <p:nvPr>
            <p:ph idx="2" type="subTitle"/>
          </p:nvPr>
        </p:nvSpPr>
        <p:spPr>
          <a:xfrm>
            <a:off x="4736450" y="582152"/>
            <a:ext cx="1881300" cy="9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“Despite being red, Mars is a cold place, not hot. It’s full of iron oxide dust, which gives the planet its reddish cast”</a:t>
            </a:r>
            <a:endParaRPr/>
          </a:p>
        </p:txBody>
      </p:sp>
      <p:sp>
        <p:nvSpPr>
          <p:cNvPr id="1546" name="Google Shape;1546;p29"/>
          <p:cNvSpPr txBox="1"/>
          <p:nvPr>
            <p:ph idx="3" type="subTitle"/>
          </p:nvPr>
        </p:nvSpPr>
        <p:spPr>
          <a:xfrm>
            <a:off x="3294175" y="3331192"/>
            <a:ext cx="1881300" cy="93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“Mercury is the closest planet to the Sun and the smallest one in our Solar System. It’s only a bit larger than our Moon”</a:t>
            </a:r>
            <a:endParaRPr/>
          </a:p>
        </p:txBody>
      </p:sp>
      <p:sp>
        <p:nvSpPr>
          <p:cNvPr id="1547" name="Google Shape;1547;p29"/>
          <p:cNvSpPr txBox="1"/>
          <p:nvPr>
            <p:ph idx="4" type="subTitle"/>
          </p:nvPr>
        </p:nvSpPr>
        <p:spPr>
          <a:xfrm>
            <a:off x="2164700" y="973750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DR. JOHN DOE</a:t>
            </a:r>
            <a:endParaRPr/>
          </a:p>
        </p:txBody>
      </p:sp>
      <p:sp>
        <p:nvSpPr>
          <p:cNvPr id="1548" name="Google Shape;1548;p29"/>
          <p:cNvSpPr txBox="1"/>
          <p:nvPr>
            <p:ph idx="5" type="subTitle"/>
          </p:nvPr>
        </p:nvSpPr>
        <p:spPr>
          <a:xfrm>
            <a:off x="4736450" y="2510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DR. JENNA JAMES</a:t>
            </a:r>
            <a:endParaRPr/>
          </a:p>
        </p:txBody>
      </p:sp>
      <p:sp>
        <p:nvSpPr>
          <p:cNvPr id="1549" name="Google Shape;1549;p29"/>
          <p:cNvSpPr txBox="1"/>
          <p:nvPr>
            <p:ph idx="6" type="subTitle"/>
          </p:nvPr>
        </p:nvSpPr>
        <p:spPr>
          <a:xfrm>
            <a:off x="3294175" y="2751550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DR. DANIEL PATTERSON</a:t>
            </a:r>
            <a:endParaRPr/>
          </a:p>
        </p:txBody>
      </p:sp>
      <p:sp>
        <p:nvSpPr>
          <p:cNvPr id="1550" name="Google Shape;1550;p29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DISCUSSION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554" name="Shape 1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5" name="Google Shape;1555;p30"/>
          <p:cNvSpPr txBox="1"/>
          <p:nvPr>
            <p:ph type="title"/>
          </p:nvPr>
        </p:nvSpPr>
        <p:spPr>
          <a:xfrm>
            <a:off x="630974" y="606600"/>
            <a:ext cx="1391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DISCUSSION SUMMARY</a:t>
            </a:r>
            <a:endParaRPr/>
          </a:p>
        </p:txBody>
      </p:sp>
      <p:sp>
        <p:nvSpPr>
          <p:cNvPr id="1556" name="Google Shape;1556;p30"/>
          <p:cNvSpPr txBox="1"/>
          <p:nvPr>
            <p:ph idx="2" type="title"/>
          </p:nvPr>
        </p:nvSpPr>
        <p:spPr>
          <a:xfrm flipH="1">
            <a:off x="678357" y="1827191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  <p:sp>
        <p:nvSpPr>
          <p:cNvPr id="1557" name="Google Shape;1557;p30"/>
          <p:cNvSpPr txBox="1"/>
          <p:nvPr>
            <p:ph idx="1" type="subTitle"/>
          </p:nvPr>
        </p:nvSpPr>
        <p:spPr>
          <a:xfrm>
            <a:off x="2224350" y="1679000"/>
            <a:ext cx="2192100" cy="63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Mercury is the closest planet to the Sun and the smallest one in the Solar System—it’s only a bit larger than our Moon</a:t>
            </a:r>
            <a:endParaRPr sz="1100"/>
          </a:p>
        </p:txBody>
      </p:sp>
      <p:sp>
        <p:nvSpPr>
          <p:cNvPr id="1558" name="Google Shape;1558;p30"/>
          <p:cNvSpPr txBox="1"/>
          <p:nvPr>
            <p:ph idx="3" type="title"/>
          </p:nvPr>
        </p:nvSpPr>
        <p:spPr>
          <a:xfrm flipH="1">
            <a:off x="678357" y="3077916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  <p:sp>
        <p:nvSpPr>
          <p:cNvPr id="1559" name="Google Shape;1559;p30"/>
          <p:cNvSpPr txBox="1"/>
          <p:nvPr>
            <p:ph idx="4" type="subTitle"/>
          </p:nvPr>
        </p:nvSpPr>
        <p:spPr>
          <a:xfrm>
            <a:off x="2224350" y="2929725"/>
            <a:ext cx="2192100" cy="63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Venus has a beautiful name and is the second planet from the Sun. It’s terribly hot—even hotter than Mercury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563" name="Shape 1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64" name="Google Shape;1564;p31"/>
          <p:cNvGraphicFramePr/>
          <p:nvPr/>
        </p:nvGraphicFramePr>
        <p:xfrm>
          <a:off x="2517175" y="9772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{C42352C3-0108-4A29-AC05-5CEA9B6C09D8}</a:tableStyleId>
              </a:tblPr>
              <a:tblGrid>
                <a:gridCol w="1024850"/>
                <a:gridCol w="1024850"/>
                <a:gridCol w="1024850"/>
                <a:gridCol w="1024850"/>
              </a:tblGrid>
              <a:tr h="5315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>
                          <a:solidFill>
                            <a:srgbClr val="434343"/>
                          </a:solidFill>
                          <a:latin typeface="Saira Condensed"/>
                          <a:ea typeface="Saira Condensed"/>
                          <a:cs typeface="Saira Condensed"/>
                          <a:sym typeface="Saira Condensed"/>
                        </a:rPr>
                        <a:t>JUPITER</a:t>
                      </a:r>
                      <a:endParaRPr>
                        <a:solidFill>
                          <a:srgbClr val="434343"/>
                        </a:solidFill>
                        <a:latin typeface="Saira Condensed"/>
                        <a:ea typeface="Saira Condensed"/>
                        <a:cs typeface="Saira Condensed"/>
                        <a:sym typeface="Sai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>
                          <a:solidFill>
                            <a:srgbClr val="434343"/>
                          </a:solidFill>
                          <a:latin typeface="Saira Condensed"/>
                          <a:ea typeface="Saira Condensed"/>
                          <a:cs typeface="Saira Condensed"/>
                          <a:sym typeface="Saira Condensed"/>
                        </a:rPr>
                        <a:t>MERCURY</a:t>
                      </a:r>
                      <a:endParaRPr>
                        <a:solidFill>
                          <a:srgbClr val="434343"/>
                        </a:solidFill>
                        <a:latin typeface="Saira Condensed"/>
                        <a:ea typeface="Saira Condensed"/>
                        <a:cs typeface="Saira Condensed"/>
                        <a:sym typeface="Sai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>
                          <a:solidFill>
                            <a:srgbClr val="434343"/>
                          </a:solidFill>
                          <a:latin typeface="Saira Condensed"/>
                          <a:ea typeface="Saira Condensed"/>
                          <a:cs typeface="Saira Condensed"/>
                          <a:sym typeface="Saira Condensed"/>
                        </a:rPr>
                        <a:t>VENUS</a:t>
                      </a:r>
                      <a:endParaRPr>
                        <a:solidFill>
                          <a:srgbClr val="434343"/>
                        </a:solidFill>
                        <a:latin typeface="Saira Condensed"/>
                        <a:ea typeface="Saira Condensed"/>
                        <a:cs typeface="Saira Condensed"/>
                        <a:sym typeface="Sai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>
                          <a:solidFill>
                            <a:srgbClr val="434343"/>
                          </a:solidFill>
                          <a:latin typeface="Saira Condensed"/>
                          <a:ea typeface="Saira Condensed"/>
                          <a:cs typeface="Saira Condensed"/>
                          <a:sym typeface="Saira Condensed"/>
                        </a:rPr>
                        <a:t>MARS</a:t>
                      </a:r>
                      <a:endParaRPr>
                        <a:solidFill>
                          <a:srgbClr val="434343"/>
                        </a:solidFill>
                        <a:latin typeface="Saira Condensed"/>
                        <a:ea typeface="Saira Condensed"/>
                        <a:cs typeface="Saira Condensed"/>
                        <a:sym typeface="Sai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15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15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15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15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15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434343"/>
                        </a:solidFill>
                        <a:latin typeface="Fira Sans Extra Condensed"/>
                        <a:ea typeface="Fira Sans Extra Condensed"/>
                        <a:cs typeface="Fira Sans Extra Condensed"/>
                        <a:sym typeface="Fira Sans Extra Condense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787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1565" name="Google Shape;1565;p31"/>
          <p:cNvGrpSpPr/>
          <p:nvPr/>
        </p:nvGrpSpPr>
        <p:grpSpPr>
          <a:xfrm>
            <a:off x="2919596" y="1742825"/>
            <a:ext cx="3277981" cy="2224826"/>
            <a:chOff x="2919733" y="1742819"/>
            <a:chExt cx="3248743" cy="2224826"/>
          </a:xfrm>
        </p:grpSpPr>
        <p:sp>
          <p:nvSpPr>
            <p:cNvPr id="1566" name="Google Shape;1566;p31"/>
            <p:cNvSpPr/>
            <p:nvPr/>
          </p:nvSpPr>
          <p:spPr>
            <a:xfrm>
              <a:off x="2919733" y="2255630"/>
              <a:ext cx="153089" cy="111736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67" name="Google Shape;1567;p31"/>
            <p:cNvSpPr/>
            <p:nvPr/>
          </p:nvSpPr>
          <p:spPr>
            <a:xfrm>
              <a:off x="3970831" y="1742819"/>
              <a:ext cx="132031" cy="127267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68" name="Google Shape;1568;p31"/>
            <p:cNvSpPr/>
            <p:nvPr/>
          </p:nvSpPr>
          <p:spPr>
            <a:xfrm>
              <a:off x="3960302" y="2255630"/>
              <a:ext cx="153089" cy="111736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69" name="Google Shape;1569;p31"/>
            <p:cNvSpPr/>
            <p:nvPr/>
          </p:nvSpPr>
          <p:spPr>
            <a:xfrm>
              <a:off x="6015387" y="2255630"/>
              <a:ext cx="153089" cy="111736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70" name="Google Shape;1570;p31"/>
            <p:cNvSpPr/>
            <p:nvPr/>
          </p:nvSpPr>
          <p:spPr>
            <a:xfrm>
              <a:off x="6025916" y="3318478"/>
              <a:ext cx="132031" cy="127267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71" name="Google Shape;1571;p31"/>
            <p:cNvSpPr/>
            <p:nvPr/>
          </p:nvSpPr>
          <p:spPr>
            <a:xfrm>
              <a:off x="2930262" y="3840378"/>
              <a:ext cx="132031" cy="127267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72" name="Google Shape;1572;p31"/>
            <p:cNvSpPr/>
            <p:nvPr/>
          </p:nvSpPr>
          <p:spPr>
            <a:xfrm>
              <a:off x="2930262" y="3318478"/>
              <a:ext cx="132031" cy="127267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73" name="Google Shape;1573;p31"/>
            <p:cNvSpPr/>
            <p:nvPr/>
          </p:nvSpPr>
          <p:spPr>
            <a:xfrm>
              <a:off x="2930262" y="1742819"/>
              <a:ext cx="132031" cy="127267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grpSp>
          <p:nvGrpSpPr>
            <p:cNvPr id="1574" name="Google Shape;1574;p31"/>
            <p:cNvGrpSpPr/>
            <p:nvPr/>
          </p:nvGrpSpPr>
          <p:grpSpPr>
            <a:xfrm>
              <a:off x="5000932" y="1750584"/>
              <a:ext cx="153089" cy="2209295"/>
              <a:chOff x="5000932" y="1750584"/>
              <a:chExt cx="153089" cy="2209295"/>
            </a:xfrm>
          </p:grpSpPr>
          <p:sp>
            <p:nvSpPr>
              <p:cNvPr id="1575" name="Google Shape;1575;p31"/>
              <p:cNvSpPr/>
              <p:nvPr/>
            </p:nvSpPr>
            <p:spPr>
              <a:xfrm>
                <a:off x="5000932" y="2255630"/>
                <a:ext cx="153089" cy="111736"/>
              </a:xfrm>
              <a:custGeom>
                <a:rect b="b" l="l" r="r" t="t"/>
                <a:pathLst>
                  <a:path extrusionOk="0" h="7309" w="10014">
                    <a:moveTo>
                      <a:pt x="8149" y="1134"/>
                    </a:moveTo>
                    <a:cubicBezTo>
                      <a:pt x="8294" y="1134"/>
                      <a:pt x="8439" y="1189"/>
                      <a:pt x="8549" y="1300"/>
                    </a:cubicBezTo>
                    <a:cubicBezTo>
                      <a:pt x="8769" y="1520"/>
                      <a:pt x="8769" y="1879"/>
                      <a:pt x="8549" y="2100"/>
                    </a:cubicBezTo>
                    <a:lnTo>
                      <a:pt x="4639" y="6007"/>
                    </a:lnTo>
                    <a:cubicBezTo>
                      <a:pt x="4527" y="6120"/>
                      <a:pt x="4377" y="6177"/>
                      <a:pt x="4227" y="6177"/>
                    </a:cubicBezTo>
                    <a:cubicBezTo>
                      <a:pt x="4081" y="6177"/>
                      <a:pt x="3937" y="6123"/>
                      <a:pt x="3830" y="6016"/>
                    </a:cubicBezTo>
                    <a:lnTo>
                      <a:pt x="1547" y="3748"/>
                    </a:lnTo>
                    <a:cubicBezTo>
                      <a:pt x="1296" y="3534"/>
                      <a:pt x="1281" y="3151"/>
                      <a:pt x="1514" y="2918"/>
                    </a:cubicBezTo>
                    <a:cubicBezTo>
                      <a:pt x="1626" y="2806"/>
                      <a:pt x="1771" y="2750"/>
                      <a:pt x="1916" y="2750"/>
                    </a:cubicBezTo>
                    <a:cubicBezTo>
                      <a:pt x="2074" y="2750"/>
                      <a:pt x="2232" y="2817"/>
                      <a:pt x="2344" y="2948"/>
                    </a:cubicBezTo>
                    <a:lnTo>
                      <a:pt x="3784" y="4388"/>
                    </a:lnTo>
                    <a:cubicBezTo>
                      <a:pt x="3793" y="4401"/>
                      <a:pt x="3805" y="4410"/>
                      <a:pt x="3817" y="4419"/>
                    </a:cubicBezTo>
                    <a:cubicBezTo>
                      <a:pt x="3817" y="4422"/>
                      <a:pt x="3820" y="4422"/>
                      <a:pt x="3823" y="4425"/>
                    </a:cubicBezTo>
                    <a:cubicBezTo>
                      <a:pt x="3934" y="4535"/>
                      <a:pt x="4078" y="4590"/>
                      <a:pt x="4222" y="4590"/>
                    </a:cubicBezTo>
                    <a:cubicBezTo>
                      <a:pt x="4367" y="4590"/>
                      <a:pt x="4512" y="4535"/>
                      <a:pt x="4624" y="4425"/>
                    </a:cubicBezTo>
                    <a:lnTo>
                      <a:pt x="7749" y="1300"/>
                    </a:lnTo>
                    <a:cubicBezTo>
                      <a:pt x="7859" y="1189"/>
                      <a:pt x="8004" y="1134"/>
                      <a:pt x="8149" y="1134"/>
                    </a:cubicBezTo>
                    <a:close/>
                    <a:moveTo>
                      <a:pt x="8146" y="1"/>
                    </a:moveTo>
                    <a:cubicBezTo>
                      <a:pt x="7712" y="1"/>
                      <a:pt x="7279" y="166"/>
                      <a:pt x="6949" y="496"/>
                    </a:cubicBezTo>
                    <a:lnTo>
                      <a:pt x="6946" y="496"/>
                    </a:lnTo>
                    <a:lnTo>
                      <a:pt x="4219" y="3223"/>
                    </a:lnTo>
                    <a:lnTo>
                      <a:pt x="3144" y="2148"/>
                    </a:lnTo>
                    <a:cubicBezTo>
                      <a:pt x="2808" y="1779"/>
                      <a:pt x="2348" y="1594"/>
                      <a:pt x="1887" y="1594"/>
                    </a:cubicBezTo>
                    <a:cubicBezTo>
                      <a:pt x="1453" y="1594"/>
                      <a:pt x="1019" y="1758"/>
                      <a:pt x="686" y="2091"/>
                    </a:cubicBezTo>
                    <a:cubicBezTo>
                      <a:pt x="1" y="2776"/>
                      <a:pt x="28" y="3896"/>
                      <a:pt x="747" y="4549"/>
                    </a:cubicBezTo>
                    <a:lnTo>
                      <a:pt x="3029" y="6819"/>
                    </a:lnTo>
                    <a:cubicBezTo>
                      <a:pt x="3344" y="7131"/>
                      <a:pt x="3768" y="7308"/>
                      <a:pt x="4214" y="7308"/>
                    </a:cubicBezTo>
                    <a:cubicBezTo>
                      <a:pt x="4218" y="7308"/>
                      <a:pt x="4221" y="7308"/>
                      <a:pt x="4225" y="7308"/>
                    </a:cubicBezTo>
                    <a:cubicBezTo>
                      <a:pt x="4678" y="7308"/>
                      <a:pt x="5116" y="7127"/>
                      <a:pt x="5439" y="6807"/>
                    </a:cubicBezTo>
                    <a:lnTo>
                      <a:pt x="9349" y="2900"/>
                    </a:lnTo>
                    <a:cubicBezTo>
                      <a:pt x="10013" y="2236"/>
                      <a:pt x="10013" y="1161"/>
                      <a:pt x="9349" y="499"/>
                    </a:cubicBezTo>
                    <a:cubicBezTo>
                      <a:pt x="9017" y="167"/>
                      <a:pt x="8581" y="1"/>
                      <a:pt x="8146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>
                  <a:solidFill>
                    <a:srgbClr val="435D74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000932" y="1750584"/>
                <a:ext cx="153089" cy="111736"/>
              </a:xfrm>
              <a:custGeom>
                <a:rect b="b" l="l" r="r" t="t"/>
                <a:pathLst>
                  <a:path extrusionOk="0" h="7309" w="10014">
                    <a:moveTo>
                      <a:pt x="8149" y="1134"/>
                    </a:moveTo>
                    <a:cubicBezTo>
                      <a:pt x="8294" y="1134"/>
                      <a:pt x="8439" y="1189"/>
                      <a:pt x="8549" y="1300"/>
                    </a:cubicBezTo>
                    <a:cubicBezTo>
                      <a:pt x="8769" y="1520"/>
                      <a:pt x="8769" y="1879"/>
                      <a:pt x="8549" y="2100"/>
                    </a:cubicBezTo>
                    <a:lnTo>
                      <a:pt x="4639" y="6007"/>
                    </a:lnTo>
                    <a:cubicBezTo>
                      <a:pt x="4527" y="6120"/>
                      <a:pt x="4377" y="6177"/>
                      <a:pt x="4227" y="6177"/>
                    </a:cubicBezTo>
                    <a:cubicBezTo>
                      <a:pt x="4081" y="6177"/>
                      <a:pt x="3937" y="6123"/>
                      <a:pt x="3830" y="6016"/>
                    </a:cubicBezTo>
                    <a:lnTo>
                      <a:pt x="1547" y="3748"/>
                    </a:lnTo>
                    <a:cubicBezTo>
                      <a:pt x="1296" y="3534"/>
                      <a:pt x="1281" y="3151"/>
                      <a:pt x="1514" y="2918"/>
                    </a:cubicBezTo>
                    <a:cubicBezTo>
                      <a:pt x="1626" y="2806"/>
                      <a:pt x="1771" y="2750"/>
                      <a:pt x="1916" y="2750"/>
                    </a:cubicBezTo>
                    <a:cubicBezTo>
                      <a:pt x="2074" y="2750"/>
                      <a:pt x="2232" y="2817"/>
                      <a:pt x="2344" y="2948"/>
                    </a:cubicBezTo>
                    <a:lnTo>
                      <a:pt x="3784" y="4388"/>
                    </a:lnTo>
                    <a:cubicBezTo>
                      <a:pt x="3793" y="4401"/>
                      <a:pt x="3805" y="4410"/>
                      <a:pt x="3817" y="4419"/>
                    </a:cubicBezTo>
                    <a:cubicBezTo>
                      <a:pt x="3817" y="4422"/>
                      <a:pt x="3820" y="4422"/>
                      <a:pt x="3823" y="4425"/>
                    </a:cubicBezTo>
                    <a:cubicBezTo>
                      <a:pt x="3934" y="4535"/>
                      <a:pt x="4078" y="4590"/>
                      <a:pt x="4222" y="4590"/>
                    </a:cubicBezTo>
                    <a:cubicBezTo>
                      <a:pt x="4367" y="4590"/>
                      <a:pt x="4512" y="4535"/>
                      <a:pt x="4624" y="4425"/>
                    </a:cubicBezTo>
                    <a:lnTo>
                      <a:pt x="7749" y="1300"/>
                    </a:lnTo>
                    <a:cubicBezTo>
                      <a:pt x="7859" y="1189"/>
                      <a:pt x="8004" y="1134"/>
                      <a:pt x="8149" y="1134"/>
                    </a:cubicBezTo>
                    <a:close/>
                    <a:moveTo>
                      <a:pt x="8146" y="1"/>
                    </a:moveTo>
                    <a:cubicBezTo>
                      <a:pt x="7712" y="1"/>
                      <a:pt x="7279" y="166"/>
                      <a:pt x="6949" y="496"/>
                    </a:cubicBezTo>
                    <a:lnTo>
                      <a:pt x="6946" y="496"/>
                    </a:lnTo>
                    <a:lnTo>
                      <a:pt x="4219" y="3223"/>
                    </a:lnTo>
                    <a:lnTo>
                      <a:pt x="3144" y="2148"/>
                    </a:lnTo>
                    <a:cubicBezTo>
                      <a:pt x="2808" y="1779"/>
                      <a:pt x="2348" y="1594"/>
                      <a:pt x="1887" y="1594"/>
                    </a:cubicBezTo>
                    <a:cubicBezTo>
                      <a:pt x="1453" y="1594"/>
                      <a:pt x="1019" y="1758"/>
                      <a:pt x="686" y="2091"/>
                    </a:cubicBezTo>
                    <a:cubicBezTo>
                      <a:pt x="1" y="2776"/>
                      <a:pt x="28" y="3896"/>
                      <a:pt x="747" y="4549"/>
                    </a:cubicBezTo>
                    <a:lnTo>
                      <a:pt x="3029" y="6819"/>
                    </a:lnTo>
                    <a:cubicBezTo>
                      <a:pt x="3344" y="7131"/>
                      <a:pt x="3768" y="7308"/>
                      <a:pt x="4214" y="7308"/>
                    </a:cubicBezTo>
                    <a:cubicBezTo>
                      <a:pt x="4218" y="7308"/>
                      <a:pt x="4221" y="7308"/>
                      <a:pt x="4225" y="7308"/>
                    </a:cubicBezTo>
                    <a:cubicBezTo>
                      <a:pt x="4678" y="7308"/>
                      <a:pt x="5116" y="7127"/>
                      <a:pt x="5439" y="6807"/>
                    </a:cubicBezTo>
                    <a:lnTo>
                      <a:pt x="9349" y="2900"/>
                    </a:lnTo>
                    <a:cubicBezTo>
                      <a:pt x="10013" y="2236"/>
                      <a:pt x="10013" y="1161"/>
                      <a:pt x="9349" y="499"/>
                    </a:cubicBezTo>
                    <a:cubicBezTo>
                      <a:pt x="9017" y="167"/>
                      <a:pt x="8581" y="1"/>
                      <a:pt x="8146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>
                  <a:solidFill>
                    <a:srgbClr val="435D74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000932" y="2761560"/>
                <a:ext cx="153089" cy="111736"/>
              </a:xfrm>
              <a:custGeom>
                <a:rect b="b" l="l" r="r" t="t"/>
                <a:pathLst>
                  <a:path extrusionOk="0" h="7309" w="10014">
                    <a:moveTo>
                      <a:pt x="8149" y="1134"/>
                    </a:moveTo>
                    <a:cubicBezTo>
                      <a:pt x="8294" y="1134"/>
                      <a:pt x="8439" y="1189"/>
                      <a:pt x="8549" y="1300"/>
                    </a:cubicBezTo>
                    <a:cubicBezTo>
                      <a:pt x="8769" y="1520"/>
                      <a:pt x="8769" y="1879"/>
                      <a:pt x="8549" y="2100"/>
                    </a:cubicBezTo>
                    <a:lnTo>
                      <a:pt x="4639" y="6007"/>
                    </a:lnTo>
                    <a:cubicBezTo>
                      <a:pt x="4527" y="6120"/>
                      <a:pt x="4377" y="6177"/>
                      <a:pt x="4227" y="6177"/>
                    </a:cubicBezTo>
                    <a:cubicBezTo>
                      <a:pt x="4081" y="6177"/>
                      <a:pt x="3937" y="6123"/>
                      <a:pt x="3830" y="6016"/>
                    </a:cubicBezTo>
                    <a:lnTo>
                      <a:pt x="1547" y="3748"/>
                    </a:lnTo>
                    <a:cubicBezTo>
                      <a:pt x="1296" y="3534"/>
                      <a:pt x="1281" y="3151"/>
                      <a:pt x="1514" y="2918"/>
                    </a:cubicBezTo>
                    <a:cubicBezTo>
                      <a:pt x="1626" y="2806"/>
                      <a:pt x="1771" y="2750"/>
                      <a:pt x="1916" y="2750"/>
                    </a:cubicBezTo>
                    <a:cubicBezTo>
                      <a:pt x="2074" y="2750"/>
                      <a:pt x="2232" y="2817"/>
                      <a:pt x="2344" y="2948"/>
                    </a:cubicBezTo>
                    <a:lnTo>
                      <a:pt x="3784" y="4388"/>
                    </a:lnTo>
                    <a:cubicBezTo>
                      <a:pt x="3793" y="4401"/>
                      <a:pt x="3805" y="4410"/>
                      <a:pt x="3817" y="4419"/>
                    </a:cubicBezTo>
                    <a:cubicBezTo>
                      <a:pt x="3817" y="4422"/>
                      <a:pt x="3820" y="4422"/>
                      <a:pt x="3823" y="4425"/>
                    </a:cubicBezTo>
                    <a:cubicBezTo>
                      <a:pt x="3934" y="4535"/>
                      <a:pt x="4078" y="4590"/>
                      <a:pt x="4222" y="4590"/>
                    </a:cubicBezTo>
                    <a:cubicBezTo>
                      <a:pt x="4367" y="4590"/>
                      <a:pt x="4512" y="4535"/>
                      <a:pt x="4624" y="4425"/>
                    </a:cubicBezTo>
                    <a:lnTo>
                      <a:pt x="7749" y="1300"/>
                    </a:lnTo>
                    <a:cubicBezTo>
                      <a:pt x="7859" y="1189"/>
                      <a:pt x="8004" y="1134"/>
                      <a:pt x="8149" y="1134"/>
                    </a:cubicBezTo>
                    <a:close/>
                    <a:moveTo>
                      <a:pt x="8146" y="1"/>
                    </a:moveTo>
                    <a:cubicBezTo>
                      <a:pt x="7712" y="1"/>
                      <a:pt x="7279" y="166"/>
                      <a:pt x="6949" y="496"/>
                    </a:cubicBezTo>
                    <a:lnTo>
                      <a:pt x="6946" y="496"/>
                    </a:lnTo>
                    <a:lnTo>
                      <a:pt x="4219" y="3223"/>
                    </a:lnTo>
                    <a:lnTo>
                      <a:pt x="3144" y="2148"/>
                    </a:lnTo>
                    <a:cubicBezTo>
                      <a:pt x="2808" y="1779"/>
                      <a:pt x="2348" y="1594"/>
                      <a:pt x="1887" y="1594"/>
                    </a:cubicBezTo>
                    <a:cubicBezTo>
                      <a:pt x="1453" y="1594"/>
                      <a:pt x="1019" y="1758"/>
                      <a:pt x="686" y="2091"/>
                    </a:cubicBezTo>
                    <a:cubicBezTo>
                      <a:pt x="1" y="2776"/>
                      <a:pt x="28" y="3896"/>
                      <a:pt x="747" y="4549"/>
                    </a:cubicBezTo>
                    <a:lnTo>
                      <a:pt x="3029" y="6819"/>
                    </a:lnTo>
                    <a:cubicBezTo>
                      <a:pt x="3344" y="7131"/>
                      <a:pt x="3768" y="7308"/>
                      <a:pt x="4214" y="7308"/>
                    </a:cubicBezTo>
                    <a:cubicBezTo>
                      <a:pt x="4218" y="7308"/>
                      <a:pt x="4221" y="7308"/>
                      <a:pt x="4225" y="7308"/>
                    </a:cubicBezTo>
                    <a:cubicBezTo>
                      <a:pt x="4678" y="7308"/>
                      <a:pt x="5116" y="7127"/>
                      <a:pt x="5439" y="6807"/>
                    </a:cubicBezTo>
                    <a:lnTo>
                      <a:pt x="9349" y="2900"/>
                    </a:lnTo>
                    <a:cubicBezTo>
                      <a:pt x="10013" y="2236"/>
                      <a:pt x="10013" y="1161"/>
                      <a:pt x="9349" y="499"/>
                    </a:cubicBezTo>
                    <a:cubicBezTo>
                      <a:pt x="9017" y="167"/>
                      <a:pt x="8581" y="1"/>
                      <a:pt x="8146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>
                  <a:solidFill>
                    <a:srgbClr val="435D74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000932" y="3326243"/>
                <a:ext cx="153089" cy="111736"/>
              </a:xfrm>
              <a:custGeom>
                <a:rect b="b" l="l" r="r" t="t"/>
                <a:pathLst>
                  <a:path extrusionOk="0" h="7309" w="10014">
                    <a:moveTo>
                      <a:pt x="8149" y="1134"/>
                    </a:moveTo>
                    <a:cubicBezTo>
                      <a:pt x="8294" y="1134"/>
                      <a:pt x="8439" y="1189"/>
                      <a:pt x="8549" y="1300"/>
                    </a:cubicBezTo>
                    <a:cubicBezTo>
                      <a:pt x="8769" y="1520"/>
                      <a:pt x="8769" y="1879"/>
                      <a:pt x="8549" y="2100"/>
                    </a:cubicBezTo>
                    <a:lnTo>
                      <a:pt x="4639" y="6007"/>
                    </a:lnTo>
                    <a:cubicBezTo>
                      <a:pt x="4527" y="6120"/>
                      <a:pt x="4377" y="6177"/>
                      <a:pt x="4227" y="6177"/>
                    </a:cubicBezTo>
                    <a:cubicBezTo>
                      <a:pt x="4081" y="6177"/>
                      <a:pt x="3937" y="6123"/>
                      <a:pt x="3830" y="6016"/>
                    </a:cubicBezTo>
                    <a:lnTo>
                      <a:pt x="1547" y="3748"/>
                    </a:lnTo>
                    <a:cubicBezTo>
                      <a:pt x="1296" y="3534"/>
                      <a:pt x="1281" y="3151"/>
                      <a:pt x="1514" y="2918"/>
                    </a:cubicBezTo>
                    <a:cubicBezTo>
                      <a:pt x="1626" y="2806"/>
                      <a:pt x="1771" y="2750"/>
                      <a:pt x="1916" y="2750"/>
                    </a:cubicBezTo>
                    <a:cubicBezTo>
                      <a:pt x="2074" y="2750"/>
                      <a:pt x="2232" y="2817"/>
                      <a:pt x="2344" y="2948"/>
                    </a:cubicBezTo>
                    <a:lnTo>
                      <a:pt x="3784" y="4388"/>
                    </a:lnTo>
                    <a:cubicBezTo>
                      <a:pt x="3793" y="4401"/>
                      <a:pt x="3805" y="4410"/>
                      <a:pt x="3817" y="4419"/>
                    </a:cubicBezTo>
                    <a:cubicBezTo>
                      <a:pt x="3817" y="4422"/>
                      <a:pt x="3820" y="4422"/>
                      <a:pt x="3823" y="4425"/>
                    </a:cubicBezTo>
                    <a:cubicBezTo>
                      <a:pt x="3934" y="4535"/>
                      <a:pt x="4078" y="4590"/>
                      <a:pt x="4222" y="4590"/>
                    </a:cubicBezTo>
                    <a:cubicBezTo>
                      <a:pt x="4367" y="4590"/>
                      <a:pt x="4512" y="4535"/>
                      <a:pt x="4624" y="4425"/>
                    </a:cubicBezTo>
                    <a:lnTo>
                      <a:pt x="7749" y="1300"/>
                    </a:lnTo>
                    <a:cubicBezTo>
                      <a:pt x="7859" y="1189"/>
                      <a:pt x="8004" y="1134"/>
                      <a:pt x="8149" y="1134"/>
                    </a:cubicBezTo>
                    <a:close/>
                    <a:moveTo>
                      <a:pt x="8146" y="1"/>
                    </a:moveTo>
                    <a:cubicBezTo>
                      <a:pt x="7712" y="1"/>
                      <a:pt x="7279" y="166"/>
                      <a:pt x="6949" y="496"/>
                    </a:cubicBezTo>
                    <a:lnTo>
                      <a:pt x="6946" y="496"/>
                    </a:lnTo>
                    <a:lnTo>
                      <a:pt x="4219" y="3223"/>
                    </a:lnTo>
                    <a:lnTo>
                      <a:pt x="3144" y="2148"/>
                    </a:lnTo>
                    <a:cubicBezTo>
                      <a:pt x="2808" y="1779"/>
                      <a:pt x="2348" y="1594"/>
                      <a:pt x="1887" y="1594"/>
                    </a:cubicBezTo>
                    <a:cubicBezTo>
                      <a:pt x="1453" y="1594"/>
                      <a:pt x="1019" y="1758"/>
                      <a:pt x="686" y="2091"/>
                    </a:cubicBezTo>
                    <a:cubicBezTo>
                      <a:pt x="1" y="2776"/>
                      <a:pt x="28" y="3896"/>
                      <a:pt x="747" y="4549"/>
                    </a:cubicBezTo>
                    <a:lnTo>
                      <a:pt x="3029" y="6819"/>
                    </a:lnTo>
                    <a:cubicBezTo>
                      <a:pt x="3344" y="7131"/>
                      <a:pt x="3768" y="7308"/>
                      <a:pt x="4214" y="7308"/>
                    </a:cubicBezTo>
                    <a:cubicBezTo>
                      <a:pt x="4218" y="7308"/>
                      <a:pt x="4221" y="7308"/>
                      <a:pt x="4225" y="7308"/>
                    </a:cubicBezTo>
                    <a:cubicBezTo>
                      <a:pt x="4678" y="7308"/>
                      <a:pt x="5116" y="7127"/>
                      <a:pt x="5439" y="6807"/>
                    </a:cubicBezTo>
                    <a:lnTo>
                      <a:pt x="9349" y="2900"/>
                    </a:lnTo>
                    <a:cubicBezTo>
                      <a:pt x="10013" y="2236"/>
                      <a:pt x="10013" y="1161"/>
                      <a:pt x="9349" y="499"/>
                    </a:cubicBezTo>
                    <a:cubicBezTo>
                      <a:pt x="9017" y="167"/>
                      <a:pt x="8581" y="1"/>
                      <a:pt x="8146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>
                  <a:solidFill>
                    <a:srgbClr val="435D74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5000932" y="3848143"/>
                <a:ext cx="153089" cy="111736"/>
              </a:xfrm>
              <a:custGeom>
                <a:rect b="b" l="l" r="r" t="t"/>
                <a:pathLst>
                  <a:path extrusionOk="0" h="7309" w="10014">
                    <a:moveTo>
                      <a:pt x="8149" y="1134"/>
                    </a:moveTo>
                    <a:cubicBezTo>
                      <a:pt x="8294" y="1134"/>
                      <a:pt x="8439" y="1189"/>
                      <a:pt x="8549" y="1300"/>
                    </a:cubicBezTo>
                    <a:cubicBezTo>
                      <a:pt x="8769" y="1520"/>
                      <a:pt x="8769" y="1879"/>
                      <a:pt x="8549" y="2100"/>
                    </a:cubicBezTo>
                    <a:lnTo>
                      <a:pt x="4639" y="6007"/>
                    </a:lnTo>
                    <a:cubicBezTo>
                      <a:pt x="4527" y="6120"/>
                      <a:pt x="4377" y="6177"/>
                      <a:pt x="4227" y="6177"/>
                    </a:cubicBezTo>
                    <a:cubicBezTo>
                      <a:pt x="4081" y="6177"/>
                      <a:pt x="3937" y="6123"/>
                      <a:pt x="3830" y="6016"/>
                    </a:cubicBezTo>
                    <a:lnTo>
                      <a:pt x="1547" y="3748"/>
                    </a:lnTo>
                    <a:cubicBezTo>
                      <a:pt x="1296" y="3534"/>
                      <a:pt x="1281" y="3151"/>
                      <a:pt x="1514" y="2918"/>
                    </a:cubicBezTo>
                    <a:cubicBezTo>
                      <a:pt x="1626" y="2806"/>
                      <a:pt x="1771" y="2750"/>
                      <a:pt x="1916" y="2750"/>
                    </a:cubicBezTo>
                    <a:cubicBezTo>
                      <a:pt x="2074" y="2750"/>
                      <a:pt x="2232" y="2817"/>
                      <a:pt x="2344" y="2948"/>
                    </a:cubicBezTo>
                    <a:lnTo>
                      <a:pt x="3784" y="4388"/>
                    </a:lnTo>
                    <a:cubicBezTo>
                      <a:pt x="3793" y="4401"/>
                      <a:pt x="3805" y="4410"/>
                      <a:pt x="3817" y="4419"/>
                    </a:cubicBezTo>
                    <a:cubicBezTo>
                      <a:pt x="3817" y="4422"/>
                      <a:pt x="3820" y="4422"/>
                      <a:pt x="3823" y="4425"/>
                    </a:cubicBezTo>
                    <a:cubicBezTo>
                      <a:pt x="3934" y="4535"/>
                      <a:pt x="4078" y="4590"/>
                      <a:pt x="4222" y="4590"/>
                    </a:cubicBezTo>
                    <a:cubicBezTo>
                      <a:pt x="4367" y="4590"/>
                      <a:pt x="4512" y="4535"/>
                      <a:pt x="4624" y="4425"/>
                    </a:cubicBezTo>
                    <a:lnTo>
                      <a:pt x="7749" y="1300"/>
                    </a:lnTo>
                    <a:cubicBezTo>
                      <a:pt x="7859" y="1189"/>
                      <a:pt x="8004" y="1134"/>
                      <a:pt x="8149" y="1134"/>
                    </a:cubicBezTo>
                    <a:close/>
                    <a:moveTo>
                      <a:pt x="8146" y="1"/>
                    </a:moveTo>
                    <a:cubicBezTo>
                      <a:pt x="7712" y="1"/>
                      <a:pt x="7279" y="166"/>
                      <a:pt x="6949" y="496"/>
                    </a:cubicBezTo>
                    <a:lnTo>
                      <a:pt x="6946" y="496"/>
                    </a:lnTo>
                    <a:lnTo>
                      <a:pt x="4219" y="3223"/>
                    </a:lnTo>
                    <a:lnTo>
                      <a:pt x="3144" y="2148"/>
                    </a:lnTo>
                    <a:cubicBezTo>
                      <a:pt x="2808" y="1779"/>
                      <a:pt x="2348" y="1594"/>
                      <a:pt x="1887" y="1594"/>
                    </a:cubicBezTo>
                    <a:cubicBezTo>
                      <a:pt x="1453" y="1594"/>
                      <a:pt x="1019" y="1758"/>
                      <a:pt x="686" y="2091"/>
                    </a:cubicBezTo>
                    <a:cubicBezTo>
                      <a:pt x="1" y="2776"/>
                      <a:pt x="28" y="3896"/>
                      <a:pt x="747" y="4549"/>
                    </a:cubicBezTo>
                    <a:lnTo>
                      <a:pt x="3029" y="6819"/>
                    </a:lnTo>
                    <a:cubicBezTo>
                      <a:pt x="3344" y="7131"/>
                      <a:pt x="3768" y="7308"/>
                      <a:pt x="4214" y="7308"/>
                    </a:cubicBezTo>
                    <a:cubicBezTo>
                      <a:pt x="4218" y="7308"/>
                      <a:pt x="4221" y="7308"/>
                      <a:pt x="4225" y="7308"/>
                    </a:cubicBezTo>
                    <a:cubicBezTo>
                      <a:pt x="4678" y="7308"/>
                      <a:pt x="5116" y="7127"/>
                      <a:pt x="5439" y="6807"/>
                    </a:cubicBezTo>
                    <a:lnTo>
                      <a:pt x="9349" y="2900"/>
                    </a:lnTo>
                    <a:cubicBezTo>
                      <a:pt x="10013" y="2236"/>
                      <a:pt x="10013" y="1161"/>
                      <a:pt x="9349" y="499"/>
                    </a:cubicBezTo>
                    <a:cubicBezTo>
                      <a:pt x="9017" y="167"/>
                      <a:pt x="8581" y="1"/>
                      <a:pt x="8146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>
                  <a:solidFill>
                    <a:srgbClr val="435D74"/>
                  </a:solidFill>
                </a:endParaRPr>
              </a:p>
            </p:txBody>
          </p:sp>
        </p:grpSp>
        <p:sp>
          <p:nvSpPr>
            <p:cNvPr id="1580" name="Google Shape;1580;p31"/>
            <p:cNvSpPr/>
            <p:nvPr/>
          </p:nvSpPr>
          <p:spPr>
            <a:xfrm>
              <a:off x="3970831" y="2753794"/>
              <a:ext cx="132031" cy="127267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81" name="Google Shape;1581;p31"/>
            <p:cNvSpPr/>
            <p:nvPr/>
          </p:nvSpPr>
          <p:spPr>
            <a:xfrm>
              <a:off x="2919733" y="2761560"/>
              <a:ext cx="153089" cy="111736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82" name="Google Shape;1582;p31"/>
            <p:cNvSpPr/>
            <p:nvPr/>
          </p:nvSpPr>
          <p:spPr>
            <a:xfrm>
              <a:off x="3960302" y="3326243"/>
              <a:ext cx="153089" cy="111736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83" name="Google Shape;1583;p31"/>
            <p:cNvSpPr/>
            <p:nvPr/>
          </p:nvSpPr>
          <p:spPr>
            <a:xfrm>
              <a:off x="3960302" y="3848143"/>
              <a:ext cx="153089" cy="111736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84" name="Google Shape;1584;p31"/>
            <p:cNvSpPr/>
            <p:nvPr/>
          </p:nvSpPr>
          <p:spPr>
            <a:xfrm>
              <a:off x="6015387" y="1750584"/>
              <a:ext cx="153089" cy="111736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85" name="Google Shape;1585;p31"/>
            <p:cNvSpPr/>
            <p:nvPr/>
          </p:nvSpPr>
          <p:spPr>
            <a:xfrm>
              <a:off x="6015387" y="2761560"/>
              <a:ext cx="153089" cy="111736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586" name="Google Shape;1586;p31"/>
            <p:cNvSpPr/>
            <p:nvPr/>
          </p:nvSpPr>
          <p:spPr>
            <a:xfrm>
              <a:off x="6025916" y="3840378"/>
              <a:ext cx="132031" cy="127267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1587" name="Google Shape;1587;p31"/>
          <p:cNvGrpSpPr/>
          <p:nvPr/>
        </p:nvGrpSpPr>
        <p:grpSpPr>
          <a:xfrm>
            <a:off x="2032073" y="1657740"/>
            <a:ext cx="304571" cy="298265"/>
            <a:chOff x="-22881800" y="1971800"/>
            <a:chExt cx="301675" cy="295400"/>
          </a:xfrm>
        </p:grpSpPr>
        <p:sp>
          <p:nvSpPr>
            <p:cNvPr id="1588" name="Google Shape;1588;p31"/>
            <p:cNvSpPr/>
            <p:nvPr/>
          </p:nvSpPr>
          <p:spPr>
            <a:xfrm>
              <a:off x="-22773100" y="20419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31"/>
            <p:cNvSpPr/>
            <p:nvPr/>
          </p:nvSpPr>
          <p:spPr>
            <a:xfrm>
              <a:off x="-22737675" y="21450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31"/>
            <p:cNvSpPr/>
            <p:nvPr/>
          </p:nvSpPr>
          <p:spPr>
            <a:xfrm>
              <a:off x="-22807775" y="211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31"/>
            <p:cNvSpPr/>
            <p:nvPr/>
          </p:nvSpPr>
          <p:spPr>
            <a:xfrm>
              <a:off x="-22773100" y="2163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31"/>
            <p:cNvSpPr/>
            <p:nvPr/>
          </p:nvSpPr>
          <p:spPr>
            <a:xfrm>
              <a:off x="-22669150" y="21104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31"/>
            <p:cNvSpPr/>
            <p:nvPr/>
          </p:nvSpPr>
          <p:spPr>
            <a:xfrm>
              <a:off x="-22881800" y="1971800"/>
              <a:ext cx="301675" cy="295400"/>
            </a:xfrm>
            <a:custGeom>
              <a:rect b="b" l="l" r="r" t="t"/>
              <a:pathLst>
                <a:path extrusionOk="0" h="11816" w="12067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4" name="Google Shape;1594;p31"/>
          <p:cNvGrpSpPr/>
          <p:nvPr/>
        </p:nvGrpSpPr>
        <p:grpSpPr>
          <a:xfrm>
            <a:off x="2020150" y="3773324"/>
            <a:ext cx="299801" cy="297230"/>
            <a:chOff x="-22859750" y="2335900"/>
            <a:chExt cx="296950" cy="294375"/>
          </a:xfrm>
        </p:grpSpPr>
        <p:sp>
          <p:nvSpPr>
            <p:cNvPr id="1595" name="Google Shape;1595;p31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31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31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8" name="Google Shape;1598;p31"/>
          <p:cNvGrpSpPr/>
          <p:nvPr/>
        </p:nvGrpSpPr>
        <p:grpSpPr>
          <a:xfrm>
            <a:off x="2034163" y="2230493"/>
            <a:ext cx="300608" cy="194872"/>
            <a:chOff x="-27728850" y="2382950"/>
            <a:chExt cx="297750" cy="193000"/>
          </a:xfrm>
        </p:grpSpPr>
        <p:sp>
          <p:nvSpPr>
            <p:cNvPr id="1599" name="Google Shape;1599;p31"/>
            <p:cNvSpPr/>
            <p:nvPr/>
          </p:nvSpPr>
          <p:spPr>
            <a:xfrm>
              <a:off x="-27606750" y="24538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31"/>
            <p:cNvSpPr/>
            <p:nvPr/>
          </p:nvSpPr>
          <p:spPr>
            <a:xfrm>
              <a:off x="-27728850" y="2382950"/>
              <a:ext cx="297750" cy="193000"/>
            </a:xfrm>
            <a:custGeom>
              <a:rect b="b" l="l" r="r" t="t"/>
              <a:pathLst>
                <a:path extrusionOk="0" h="7720" w="1191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31"/>
            <p:cNvSpPr/>
            <p:nvPr/>
          </p:nvSpPr>
          <p:spPr>
            <a:xfrm>
              <a:off x="-27640625" y="2419175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02" name="Google Shape;1602;p31"/>
          <p:cNvSpPr/>
          <p:nvPr/>
        </p:nvSpPr>
        <p:spPr>
          <a:xfrm>
            <a:off x="2034761" y="2699864"/>
            <a:ext cx="298211" cy="299830"/>
          </a:xfrm>
          <a:custGeom>
            <a:rect b="b" l="l" r="r" t="t"/>
            <a:pathLst>
              <a:path extrusionOk="0" h="11878" w="11815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03" name="Google Shape;1603;p31"/>
          <p:cNvGrpSpPr/>
          <p:nvPr/>
        </p:nvGrpSpPr>
        <p:grpSpPr>
          <a:xfrm>
            <a:off x="2070246" y="3236597"/>
            <a:ext cx="228245" cy="299830"/>
            <a:chOff x="-23177950" y="2340425"/>
            <a:chExt cx="226075" cy="296950"/>
          </a:xfrm>
        </p:grpSpPr>
        <p:sp>
          <p:nvSpPr>
            <p:cNvPr id="1604" name="Google Shape;1604;p31"/>
            <p:cNvSpPr/>
            <p:nvPr/>
          </p:nvSpPr>
          <p:spPr>
            <a:xfrm>
              <a:off x="-23177950" y="2340425"/>
              <a:ext cx="226075" cy="296950"/>
            </a:xfrm>
            <a:custGeom>
              <a:rect b="b" l="l" r="r" t="t"/>
              <a:pathLst>
                <a:path extrusionOk="0" h="11878" w="9043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31"/>
            <p:cNvSpPr/>
            <p:nvPr/>
          </p:nvSpPr>
          <p:spPr>
            <a:xfrm>
              <a:off x="-23081850" y="2425475"/>
              <a:ext cx="96100" cy="151250"/>
            </a:xfrm>
            <a:custGeom>
              <a:rect b="b" l="l" r="r" t="t"/>
              <a:pathLst>
                <a:path extrusionOk="0" h="6050" w="3844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06" name="Google Shape;1606;p31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607" name="Google Shape;1607;p31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COMPARISON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61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2" name="Google Shape;1612;p32"/>
          <p:cNvSpPr txBox="1"/>
          <p:nvPr/>
        </p:nvSpPr>
        <p:spPr>
          <a:xfrm>
            <a:off x="5966626" y="2248300"/>
            <a:ext cx="20367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latin typeface="Quattrocento"/>
                <a:ea typeface="Quattrocento"/>
                <a:cs typeface="Quattrocento"/>
                <a:sym typeface="Quattrocento"/>
              </a:rPr>
              <a:t>Jupiter is the biggest planet in our Solar System</a:t>
            </a:r>
            <a:endParaRPr sz="1000"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613" name="Google Shape;1613;p32"/>
          <p:cNvSpPr txBox="1"/>
          <p:nvPr/>
        </p:nvSpPr>
        <p:spPr>
          <a:xfrm>
            <a:off x="1548775" y="2248300"/>
            <a:ext cx="16314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latin typeface="Quattrocento"/>
                <a:ea typeface="Quattrocento"/>
                <a:cs typeface="Quattrocento"/>
                <a:sym typeface="Quattrocento"/>
              </a:rPr>
              <a:t>Mercury is the closest planet to the Sun</a:t>
            </a:r>
            <a:endParaRPr sz="1000"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614" name="Google Shape;1614;p32"/>
          <p:cNvSpPr txBox="1"/>
          <p:nvPr/>
        </p:nvSpPr>
        <p:spPr>
          <a:xfrm>
            <a:off x="5711379" y="3327005"/>
            <a:ext cx="19065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latin typeface="Quattrocento"/>
                <a:ea typeface="Quattrocento"/>
                <a:cs typeface="Quattrocento"/>
                <a:sym typeface="Quattrocento"/>
              </a:rPr>
              <a:t>Neptune is the farthest planet from the Sun</a:t>
            </a:r>
            <a:endParaRPr sz="1000"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615" name="Google Shape;1615;p32"/>
          <p:cNvSpPr txBox="1"/>
          <p:nvPr/>
        </p:nvSpPr>
        <p:spPr>
          <a:xfrm>
            <a:off x="1641975" y="3326988"/>
            <a:ext cx="18036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latin typeface="Quattrocento"/>
                <a:ea typeface="Quattrocento"/>
                <a:cs typeface="Quattrocento"/>
                <a:sym typeface="Quattrocento"/>
              </a:rPr>
              <a:t>Venus has a beautiful name, but it’s terribly hot</a:t>
            </a:r>
            <a:endParaRPr sz="1000"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616" name="Google Shape;1616;p32"/>
          <p:cNvSpPr txBox="1"/>
          <p:nvPr/>
        </p:nvSpPr>
        <p:spPr>
          <a:xfrm>
            <a:off x="3618750" y="848205"/>
            <a:ext cx="19065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latin typeface="Quattrocento"/>
                <a:ea typeface="Quattrocento"/>
                <a:cs typeface="Quattrocento"/>
                <a:sym typeface="Quattrocento"/>
              </a:rPr>
              <a:t>Despite being red, Mars is a cold place, not hot</a:t>
            </a:r>
            <a:endParaRPr sz="1000">
              <a:latin typeface="Quattrocento"/>
              <a:ea typeface="Quattrocento"/>
              <a:cs typeface="Quattrocento"/>
              <a:sym typeface="Quattrocento"/>
            </a:endParaRPr>
          </a:p>
        </p:txBody>
      </p:sp>
      <p:grpSp>
        <p:nvGrpSpPr>
          <p:cNvPr id="1617" name="Google Shape;1617;p32"/>
          <p:cNvGrpSpPr/>
          <p:nvPr/>
        </p:nvGrpSpPr>
        <p:grpSpPr>
          <a:xfrm>
            <a:off x="3280209" y="1475338"/>
            <a:ext cx="2583380" cy="2481508"/>
            <a:chOff x="3280209" y="1475338"/>
            <a:chExt cx="2583380" cy="2481508"/>
          </a:xfrm>
        </p:grpSpPr>
        <p:grpSp>
          <p:nvGrpSpPr>
            <p:cNvPr id="1618" name="Google Shape;1618;p32"/>
            <p:cNvGrpSpPr/>
            <p:nvPr/>
          </p:nvGrpSpPr>
          <p:grpSpPr>
            <a:xfrm>
              <a:off x="3280209" y="1475338"/>
              <a:ext cx="2583380" cy="2481508"/>
              <a:chOff x="2969600" y="1280551"/>
              <a:chExt cx="3204788" cy="3078412"/>
            </a:xfrm>
          </p:grpSpPr>
          <p:grpSp>
            <p:nvGrpSpPr>
              <p:cNvPr id="1619" name="Google Shape;1619;p32"/>
              <p:cNvGrpSpPr/>
              <p:nvPr/>
            </p:nvGrpSpPr>
            <p:grpSpPr>
              <a:xfrm>
                <a:off x="2969600" y="1695094"/>
                <a:ext cx="3204788" cy="2663869"/>
                <a:chOff x="2096100" y="1105981"/>
                <a:chExt cx="3204788" cy="2663869"/>
              </a:xfrm>
            </p:grpSpPr>
            <p:sp>
              <p:nvSpPr>
                <p:cNvPr id="1620" name="Google Shape;1620;p32"/>
                <p:cNvSpPr/>
                <p:nvPr/>
              </p:nvSpPr>
              <p:spPr>
                <a:xfrm>
                  <a:off x="2431699" y="1105981"/>
                  <a:ext cx="2535900" cy="2535900"/>
                </a:xfrm>
                <a:prstGeom prst="ellipse">
                  <a:avLst/>
                </a:prstGeom>
                <a:noFill/>
                <a:ln cap="flat" cmpd="sng" w="19050">
                  <a:solidFill>
                    <a:srgbClr val="43434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1" name="Google Shape;1621;p32"/>
                <p:cNvSpPr/>
                <p:nvPr/>
              </p:nvSpPr>
              <p:spPr>
                <a:xfrm>
                  <a:off x="2096100" y="1534776"/>
                  <a:ext cx="914400" cy="914700"/>
                </a:xfrm>
                <a:prstGeom prst="ellipse">
                  <a:avLst/>
                </a:prstGeom>
                <a:solidFill>
                  <a:srgbClr val="FF78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2" name="Google Shape;1622;p32"/>
                <p:cNvSpPr/>
                <p:nvPr/>
              </p:nvSpPr>
              <p:spPr>
                <a:xfrm>
                  <a:off x="4386488" y="1534763"/>
                  <a:ext cx="914400" cy="914700"/>
                </a:xfrm>
                <a:prstGeom prst="ellipse">
                  <a:avLst/>
                </a:prstGeom>
                <a:solidFill>
                  <a:srgbClr val="FF78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3" name="Google Shape;1623;p32"/>
                <p:cNvSpPr/>
                <p:nvPr/>
              </p:nvSpPr>
              <p:spPr>
                <a:xfrm>
                  <a:off x="2414775" y="2855151"/>
                  <a:ext cx="914400" cy="914700"/>
                </a:xfrm>
                <a:prstGeom prst="ellipse">
                  <a:avLst/>
                </a:prstGeom>
                <a:solidFill>
                  <a:srgbClr val="FF78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4" name="Google Shape;1624;p32"/>
                <p:cNvSpPr/>
                <p:nvPr/>
              </p:nvSpPr>
              <p:spPr>
                <a:xfrm>
                  <a:off x="4080563" y="2855151"/>
                  <a:ext cx="914400" cy="914700"/>
                </a:xfrm>
                <a:prstGeom prst="ellipse">
                  <a:avLst/>
                </a:prstGeom>
                <a:solidFill>
                  <a:srgbClr val="FF78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625" name="Google Shape;1625;p32"/>
              <p:cNvSpPr/>
              <p:nvPr/>
            </p:nvSpPr>
            <p:spPr>
              <a:xfrm>
                <a:off x="4114788" y="1280551"/>
                <a:ext cx="914400" cy="914700"/>
              </a:xfrm>
              <a:prstGeom prst="ellipse">
                <a:avLst/>
              </a:pr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6" name="Google Shape;1626;p32"/>
            <p:cNvGrpSpPr/>
            <p:nvPr/>
          </p:nvGrpSpPr>
          <p:grpSpPr>
            <a:xfrm>
              <a:off x="3480436" y="2359210"/>
              <a:ext cx="308171" cy="332257"/>
              <a:chOff x="-28461325" y="2701925"/>
              <a:chExt cx="272525" cy="293825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-28427475" y="2789200"/>
                <a:ext cx="54375" cy="80525"/>
              </a:xfrm>
              <a:custGeom>
                <a:rect b="b" l="l" r="r" t="t"/>
                <a:pathLst>
                  <a:path extrusionOk="0" h="3221" w="2175">
                    <a:moveTo>
                      <a:pt x="1805" y="1"/>
                    </a:moveTo>
                    <a:cubicBezTo>
                      <a:pt x="1782" y="1"/>
                      <a:pt x="1758" y="3"/>
                      <a:pt x="1734" y="7"/>
                    </a:cubicBezTo>
                    <a:cubicBezTo>
                      <a:pt x="946" y="164"/>
                      <a:pt x="285" y="826"/>
                      <a:pt x="127" y="1645"/>
                    </a:cubicBezTo>
                    <a:cubicBezTo>
                      <a:pt x="1" y="2275"/>
                      <a:pt x="190" y="2811"/>
                      <a:pt x="348" y="3063"/>
                    </a:cubicBezTo>
                    <a:cubicBezTo>
                      <a:pt x="442" y="3189"/>
                      <a:pt x="537" y="3220"/>
                      <a:pt x="663" y="3220"/>
                    </a:cubicBezTo>
                    <a:cubicBezTo>
                      <a:pt x="694" y="3220"/>
                      <a:pt x="789" y="3220"/>
                      <a:pt x="820" y="3189"/>
                    </a:cubicBezTo>
                    <a:cubicBezTo>
                      <a:pt x="978" y="3126"/>
                      <a:pt x="1072" y="2874"/>
                      <a:pt x="946" y="2716"/>
                    </a:cubicBezTo>
                    <a:cubicBezTo>
                      <a:pt x="820" y="2527"/>
                      <a:pt x="726" y="2181"/>
                      <a:pt x="789" y="1740"/>
                    </a:cubicBezTo>
                    <a:cubicBezTo>
                      <a:pt x="883" y="1173"/>
                      <a:pt x="1356" y="763"/>
                      <a:pt x="1860" y="637"/>
                    </a:cubicBezTo>
                    <a:cubicBezTo>
                      <a:pt x="2049" y="605"/>
                      <a:pt x="2175" y="448"/>
                      <a:pt x="2112" y="227"/>
                    </a:cubicBezTo>
                    <a:cubicBezTo>
                      <a:pt x="2084" y="90"/>
                      <a:pt x="1961" y="1"/>
                      <a:pt x="18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-28362875" y="2824025"/>
                <a:ext cx="124475" cy="103200"/>
              </a:xfrm>
              <a:custGeom>
                <a:rect b="b" l="l" r="r" t="t"/>
                <a:pathLst>
                  <a:path extrusionOk="0" h="4128" w="4979">
                    <a:moveTo>
                      <a:pt x="3434" y="693"/>
                    </a:moveTo>
                    <a:cubicBezTo>
                      <a:pt x="3844" y="693"/>
                      <a:pt x="4159" y="1008"/>
                      <a:pt x="4159" y="1418"/>
                    </a:cubicBezTo>
                    <a:cubicBezTo>
                      <a:pt x="4159" y="1922"/>
                      <a:pt x="3592" y="2394"/>
                      <a:pt x="2741" y="3056"/>
                    </a:cubicBezTo>
                    <a:cubicBezTo>
                      <a:pt x="2615" y="3151"/>
                      <a:pt x="2521" y="3214"/>
                      <a:pt x="2426" y="3340"/>
                    </a:cubicBezTo>
                    <a:cubicBezTo>
                      <a:pt x="2300" y="3245"/>
                      <a:pt x="2174" y="3182"/>
                      <a:pt x="2111" y="3056"/>
                    </a:cubicBezTo>
                    <a:cubicBezTo>
                      <a:pt x="1229" y="2394"/>
                      <a:pt x="694" y="1922"/>
                      <a:pt x="694" y="1418"/>
                    </a:cubicBezTo>
                    <a:cubicBezTo>
                      <a:pt x="694" y="977"/>
                      <a:pt x="1009" y="693"/>
                      <a:pt x="1387" y="693"/>
                    </a:cubicBezTo>
                    <a:cubicBezTo>
                      <a:pt x="1891" y="693"/>
                      <a:pt x="2111" y="1260"/>
                      <a:pt x="2111" y="1292"/>
                    </a:cubicBezTo>
                    <a:cubicBezTo>
                      <a:pt x="2143" y="1449"/>
                      <a:pt x="2269" y="1512"/>
                      <a:pt x="2426" y="1512"/>
                    </a:cubicBezTo>
                    <a:cubicBezTo>
                      <a:pt x="2584" y="1512"/>
                      <a:pt x="2678" y="1418"/>
                      <a:pt x="2741" y="1292"/>
                    </a:cubicBezTo>
                    <a:cubicBezTo>
                      <a:pt x="2741" y="1260"/>
                      <a:pt x="2930" y="693"/>
                      <a:pt x="3434" y="693"/>
                    </a:cubicBezTo>
                    <a:close/>
                    <a:moveTo>
                      <a:pt x="1387" y="0"/>
                    </a:moveTo>
                    <a:cubicBezTo>
                      <a:pt x="599" y="0"/>
                      <a:pt x="0" y="630"/>
                      <a:pt x="0" y="1418"/>
                    </a:cubicBezTo>
                    <a:cubicBezTo>
                      <a:pt x="0" y="2268"/>
                      <a:pt x="725" y="2835"/>
                      <a:pt x="1702" y="3623"/>
                    </a:cubicBezTo>
                    <a:cubicBezTo>
                      <a:pt x="1859" y="3718"/>
                      <a:pt x="2048" y="3875"/>
                      <a:pt x="2269" y="4033"/>
                    </a:cubicBezTo>
                    <a:cubicBezTo>
                      <a:pt x="2332" y="4064"/>
                      <a:pt x="2426" y="4127"/>
                      <a:pt x="2489" y="4127"/>
                    </a:cubicBezTo>
                    <a:cubicBezTo>
                      <a:pt x="2584" y="4127"/>
                      <a:pt x="2647" y="4064"/>
                      <a:pt x="2741" y="4033"/>
                    </a:cubicBezTo>
                    <a:cubicBezTo>
                      <a:pt x="2930" y="3875"/>
                      <a:pt x="3088" y="3718"/>
                      <a:pt x="3277" y="3623"/>
                    </a:cubicBezTo>
                    <a:cubicBezTo>
                      <a:pt x="4254" y="2835"/>
                      <a:pt x="4978" y="2268"/>
                      <a:pt x="4978" y="1418"/>
                    </a:cubicBezTo>
                    <a:cubicBezTo>
                      <a:pt x="4852" y="630"/>
                      <a:pt x="4222" y="0"/>
                      <a:pt x="3434" y="0"/>
                    </a:cubicBezTo>
                    <a:cubicBezTo>
                      <a:pt x="3056" y="0"/>
                      <a:pt x="2647" y="158"/>
                      <a:pt x="2426" y="504"/>
                    </a:cubicBezTo>
                    <a:cubicBezTo>
                      <a:pt x="2143" y="189"/>
                      <a:pt x="1796" y="0"/>
                      <a:pt x="138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-28461325" y="2701925"/>
                <a:ext cx="272525" cy="293825"/>
              </a:xfrm>
              <a:custGeom>
                <a:rect b="b" l="l" r="r" t="t"/>
                <a:pathLst>
                  <a:path extrusionOk="0" h="11753" w="10901">
                    <a:moveTo>
                      <a:pt x="7845" y="2647"/>
                    </a:moveTo>
                    <a:cubicBezTo>
                      <a:pt x="9168" y="2647"/>
                      <a:pt x="10208" y="3781"/>
                      <a:pt x="10208" y="5136"/>
                    </a:cubicBezTo>
                    <a:cubicBezTo>
                      <a:pt x="10208" y="5577"/>
                      <a:pt x="10145" y="5924"/>
                      <a:pt x="9987" y="6239"/>
                    </a:cubicBezTo>
                    <a:lnTo>
                      <a:pt x="8034" y="10303"/>
                    </a:lnTo>
                    <a:cubicBezTo>
                      <a:pt x="7814" y="10807"/>
                      <a:pt x="7341" y="11090"/>
                      <a:pt x="6837" y="11090"/>
                    </a:cubicBezTo>
                    <a:cubicBezTo>
                      <a:pt x="6396" y="11090"/>
                      <a:pt x="6049" y="10901"/>
                      <a:pt x="5766" y="10555"/>
                    </a:cubicBezTo>
                    <a:cubicBezTo>
                      <a:pt x="5703" y="10460"/>
                      <a:pt x="5608" y="10429"/>
                      <a:pt x="5482" y="10429"/>
                    </a:cubicBezTo>
                    <a:cubicBezTo>
                      <a:pt x="5388" y="10429"/>
                      <a:pt x="5293" y="10460"/>
                      <a:pt x="5230" y="10555"/>
                    </a:cubicBezTo>
                    <a:cubicBezTo>
                      <a:pt x="4947" y="10901"/>
                      <a:pt x="4537" y="11090"/>
                      <a:pt x="4159" y="11090"/>
                    </a:cubicBezTo>
                    <a:cubicBezTo>
                      <a:pt x="3655" y="11090"/>
                      <a:pt x="3182" y="10775"/>
                      <a:pt x="2930" y="10303"/>
                    </a:cubicBezTo>
                    <a:lnTo>
                      <a:pt x="1008" y="6239"/>
                    </a:lnTo>
                    <a:cubicBezTo>
                      <a:pt x="851" y="5892"/>
                      <a:pt x="756" y="5546"/>
                      <a:pt x="756" y="5136"/>
                    </a:cubicBezTo>
                    <a:cubicBezTo>
                      <a:pt x="756" y="3781"/>
                      <a:pt x="1828" y="2647"/>
                      <a:pt x="3119" y="2647"/>
                    </a:cubicBezTo>
                    <a:cubicBezTo>
                      <a:pt x="3970" y="2647"/>
                      <a:pt x="4758" y="3120"/>
                      <a:pt x="5167" y="3876"/>
                    </a:cubicBezTo>
                    <a:cubicBezTo>
                      <a:pt x="5262" y="4002"/>
                      <a:pt x="5325" y="4033"/>
                      <a:pt x="5482" y="4033"/>
                    </a:cubicBezTo>
                    <a:cubicBezTo>
                      <a:pt x="5640" y="4033"/>
                      <a:pt x="5734" y="3970"/>
                      <a:pt x="5797" y="3876"/>
                    </a:cubicBezTo>
                    <a:cubicBezTo>
                      <a:pt x="6238" y="3120"/>
                      <a:pt x="7026" y="2647"/>
                      <a:pt x="7845" y="2647"/>
                    </a:cubicBezTo>
                    <a:close/>
                    <a:moveTo>
                      <a:pt x="6774" y="1"/>
                    </a:moveTo>
                    <a:cubicBezTo>
                      <a:pt x="5829" y="1"/>
                      <a:pt x="5104" y="788"/>
                      <a:pt x="5104" y="1734"/>
                    </a:cubicBezTo>
                    <a:lnTo>
                      <a:pt x="5104" y="2773"/>
                    </a:lnTo>
                    <a:cubicBezTo>
                      <a:pt x="4537" y="2301"/>
                      <a:pt x="3844" y="1986"/>
                      <a:pt x="3088" y="1986"/>
                    </a:cubicBezTo>
                    <a:cubicBezTo>
                      <a:pt x="1386" y="1986"/>
                      <a:pt x="0" y="3403"/>
                      <a:pt x="0" y="5136"/>
                    </a:cubicBezTo>
                    <a:cubicBezTo>
                      <a:pt x="0" y="5609"/>
                      <a:pt x="126" y="6081"/>
                      <a:pt x="315" y="6522"/>
                    </a:cubicBezTo>
                    <a:lnTo>
                      <a:pt x="2269" y="10586"/>
                    </a:lnTo>
                    <a:cubicBezTo>
                      <a:pt x="2615" y="11343"/>
                      <a:pt x="3308" y="11752"/>
                      <a:pt x="4096" y="11752"/>
                    </a:cubicBezTo>
                    <a:cubicBezTo>
                      <a:pt x="4632" y="11752"/>
                      <a:pt x="5104" y="11563"/>
                      <a:pt x="5451" y="11248"/>
                    </a:cubicBezTo>
                    <a:cubicBezTo>
                      <a:pt x="5797" y="11563"/>
                      <a:pt x="6270" y="11752"/>
                      <a:pt x="6774" y="11752"/>
                    </a:cubicBezTo>
                    <a:cubicBezTo>
                      <a:pt x="7561" y="11752"/>
                      <a:pt x="8286" y="11280"/>
                      <a:pt x="8633" y="10586"/>
                    </a:cubicBezTo>
                    <a:lnTo>
                      <a:pt x="10554" y="6522"/>
                    </a:lnTo>
                    <a:cubicBezTo>
                      <a:pt x="10775" y="6081"/>
                      <a:pt x="10901" y="5609"/>
                      <a:pt x="10901" y="5136"/>
                    </a:cubicBezTo>
                    <a:cubicBezTo>
                      <a:pt x="10869" y="3466"/>
                      <a:pt x="9515" y="1986"/>
                      <a:pt x="7814" y="1986"/>
                    </a:cubicBezTo>
                    <a:cubicBezTo>
                      <a:pt x="7057" y="1986"/>
                      <a:pt x="6364" y="2269"/>
                      <a:pt x="5797" y="2773"/>
                    </a:cubicBezTo>
                    <a:lnTo>
                      <a:pt x="5797" y="1734"/>
                    </a:lnTo>
                    <a:cubicBezTo>
                      <a:pt x="5797" y="1135"/>
                      <a:pt x="6238" y="694"/>
                      <a:pt x="6774" y="694"/>
                    </a:cubicBezTo>
                    <a:cubicBezTo>
                      <a:pt x="6994" y="694"/>
                      <a:pt x="7152" y="536"/>
                      <a:pt x="7152" y="347"/>
                    </a:cubicBezTo>
                    <a:cubicBezTo>
                      <a:pt x="7152" y="158"/>
                      <a:pt x="6994" y="1"/>
                      <a:pt x="677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30" name="Google Shape;1630;p32"/>
            <p:cNvGrpSpPr/>
            <p:nvPr/>
          </p:nvGrpSpPr>
          <p:grpSpPr>
            <a:xfrm>
              <a:off x="3737639" y="3437021"/>
              <a:ext cx="334915" cy="334038"/>
              <a:chOff x="-24709875" y="1970225"/>
              <a:chExt cx="296175" cy="295400"/>
            </a:xfrm>
          </p:grpSpPr>
          <p:sp>
            <p:nvSpPr>
              <p:cNvPr id="1631" name="Google Shape;1631;p32"/>
              <p:cNvSpPr/>
              <p:nvPr/>
            </p:nvSpPr>
            <p:spPr>
              <a:xfrm>
                <a:off x="-24709875" y="1970225"/>
                <a:ext cx="296175" cy="295400"/>
              </a:xfrm>
              <a:custGeom>
                <a:rect b="b" l="l" r="r" t="t"/>
                <a:pathLst>
                  <a:path extrusionOk="0" h="11816" w="11847">
                    <a:moveTo>
                      <a:pt x="9767" y="1450"/>
                    </a:moveTo>
                    <a:cubicBezTo>
                      <a:pt x="9956" y="1450"/>
                      <a:pt x="10366" y="1545"/>
                      <a:pt x="10681" y="1734"/>
                    </a:cubicBezTo>
                    <a:cubicBezTo>
                      <a:pt x="11027" y="1923"/>
                      <a:pt x="11153" y="2080"/>
                      <a:pt x="11153" y="2175"/>
                    </a:cubicBezTo>
                    <a:cubicBezTo>
                      <a:pt x="11153" y="2238"/>
                      <a:pt x="11027" y="2395"/>
                      <a:pt x="10681" y="2584"/>
                    </a:cubicBezTo>
                    <a:cubicBezTo>
                      <a:pt x="10334" y="2773"/>
                      <a:pt x="9956" y="2868"/>
                      <a:pt x="9767" y="2868"/>
                    </a:cubicBezTo>
                    <a:cubicBezTo>
                      <a:pt x="9389" y="2868"/>
                      <a:pt x="9042" y="2553"/>
                      <a:pt x="9042" y="2175"/>
                    </a:cubicBezTo>
                    <a:cubicBezTo>
                      <a:pt x="9105" y="1765"/>
                      <a:pt x="9420" y="1450"/>
                      <a:pt x="9767" y="1450"/>
                    </a:cubicBezTo>
                    <a:close/>
                    <a:moveTo>
                      <a:pt x="4915" y="694"/>
                    </a:moveTo>
                    <a:cubicBezTo>
                      <a:pt x="5671" y="694"/>
                      <a:pt x="6301" y="1324"/>
                      <a:pt x="6301" y="2080"/>
                    </a:cubicBezTo>
                    <a:cubicBezTo>
                      <a:pt x="6301" y="2584"/>
                      <a:pt x="6018" y="3025"/>
                      <a:pt x="5577" y="3309"/>
                    </a:cubicBezTo>
                    <a:lnTo>
                      <a:pt x="5577" y="3151"/>
                    </a:lnTo>
                    <a:cubicBezTo>
                      <a:pt x="5577" y="2553"/>
                      <a:pt x="5104" y="2112"/>
                      <a:pt x="4569" y="2112"/>
                    </a:cubicBezTo>
                    <a:lnTo>
                      <a:pt x="1418" y="2112"/>
                    </a:lnTo>
                    <a:cubicBezTo>
                      <a:pt x="1009" y="2112"/>
                      <a:pt x="693" y="1797"/>
                      <a:pt x="693" y="1419"/>
                    </a:cubicBezTo>
                    <a:cubicBezTo>
                      <a:pt x="693" y="1009"/>
                      <a:pt x="1009" y="694"/>
                      <a:pt x="1418" y="694"/>
                    </a:cubicBezTo>
                    <a:close/>
                    <a:moveTo>
                      <a:pt x="725" y="2584"/>
                    </a:moveTo>
                    <a:cubicBezTo>
                      <a:pt x="914" y="2710"/>
                      <a:pt x="1135" y="2805"/>
                      <a:pt x="1418" y="2805"/>
                    </a:cubicBezTo>
                    <a:lnTo>
                      <a:pt x="4569" y="2805"/>
                    </a:lnTo>
                    <a:cubicBezTo>
                      <a:pt x="4758" y="2805"/>
                      <a:pt x="4915" y="2962"/>
                      <a:pt x="4915" y="3151"/>
                    </a:cubicBezTo>
                    <a:lnTo>
                      <a:pt x="4915" y="3498"/>
                    </a:lnTo>
                    <a:lnTo>
                      <a:pt x="2458" y="3498"/>
                    </a:lnTo>
                    <a:cubicBezTo>
                      <a:pt x="1859" y="3498"/>
                      <a:pt x="1418" y="3970"/>
                      <a:pt x="1418" y="4538"/>
                    </a:cubicBezTo>
                    <a:lnTo>
                      <a:pt x="1418" y="6270"/>
                    </a:lnTo>
                    <a:cubicBezTo>
                      <a:pt x="1009" y="6113"/>
                      <a:pt x="725" y="5703"/>
                      <a:pt x="725" y="5262"/>
                    </a:cubicBezTo>
                    <a:lnTo>
                      <a:pt x="725" y="2584"/>
                    </a:lnTo>
                    <a:close/>
                    <a:moveTo>
                      <a:pt x="10460" y="4884"/>
                    </a:moveTo>
                    <a:cubicBezTo>
                      <a:pt x="10870" y="4884"/>
                      <a:pt x="11185" y="5199"/>
                      <a:pt x="11185" y="5577"/>
                    </a:cubicBezTo>
                    <a:cubicBezTo>
                      <a:pt x="11185" y="5987"/>
                      <a:pt x="10870" y="6302"/>
                      <a:pt x="10460" y="6302"/>
                    </a:cubicBezTo>
                    <a:cubicBezTo>
                      <a:pt x="10082" y="6302"/>
                      <a:pt x="9767" y="5987"/>
                      <a:pt x="9767" y="5577"/>
                    </a:cubicBezTo>
                    <a:cubicBezTo>
                      <a:pt x="9767" y="5199"/>
                      <a:pt x="10082" y="4884"/>
                      <a:pt x="10460" y="4884"/>
                    </a:cubicBezTo>
                    <a:close/>
                    <a:moveTo>
                      <a:pt x="6301" y="3655"/>
                    </a:moveTo>
                    <a:lnTo>
                      <a:pt x="6301" y="6648"/>
                    </a:lnTo>
                    <a:cubicBezTo>
                      <a:pt x="6301" y="7247"/>
                      <a:pt x="5829" y="7657"/>
                      <a:pt x="5293" y="7657"/>
                    </a:cubicBezTo>
                    <a:lnTo>
                      <a:pt x="2458" y="7657"/>
                    </a:lnTo>
                    <a:cubicBezTo>
                      <a:pt x="2439" y="7659"/>
                      <a:pt x="2420" y="7661"/>
                      <a:pt x="2402" y="7661"/>
                    </a:cubicBezTo>
                    <a:cubicBezTo>
                      <a:pt x="2211" y="7661"/>
                      <a:pt x="2080" y="7517"/>
                      <a:pt x="2080" y="7373"/>
                    </a:cubicBezTo>
                    <a:lnTo>
                      <a:pt x="2080" y="4538"/>
                    </a:lnTo>
                    <a:cubicBezTo>
                      <a:pt x="2080" y="4317"/>
                      <a:pt x="2237" y="4159"/>
                      <a:pt x="2458" y="4159"/>
                    </a:cubicBezTo>
                    <a:lnTo>
                      <a:pt x="4915" y="4159"/>
                    </a:lnTo>
                    <a:cubicBezTo>
                      <a:pt x="5073" y="4159"/>
                      <a:pt x="5199" y="4159"/>
                      <a:pt x="5325" y="4128"/>
                    </a:cubicBezTo>
                    <a:lnTo>
                      <a:pt x="5356" y="4128"/>
                    </a:lnTo>
                    <a:cubicBezTo>
                      <a:pt x="5703" y="4033"/>
                      <a:pt x="6081" y="3907"/>
                      <a:pt x="6301" y="3655"/>
                    </a:cubicBezTo>
                    <a:close/>
                    <a:moveTo>
                      <a:pt x="1387" y="1"/>
                    </a:moveTo>
                    <a:cubicBezTo>
                      <a:pt x="630" y="1"/>
                      <a:pt x="0" y="631"/>
                      <a:pt x="0" y="1387"/>
                    </a:cubicBezTo>
                    <a:lnTo>
                      <a:pt x="0" y="5231"/>
                    </a:lnTo>
                    <a:cubicBezTo>
                      <a:pt x="0" y="6050"/>
                      <a:pt x="599" y="6774"/>
                      <a:pt x="1387" y="6932"/>
                    </a:cubicBezTo>
                    <a:lnTo>
                      <a:pt x="1387" y="7310"/>
                    </a:lnTo>
                    <a:cubicBezTo>
                      <a:pt x="1387" y="7909"/>
                      <a:pt x="1859" y="8350"/>
                      <a:pt x="2395" y="8350"/>
                    </a:cubicBezTo>
                    <a:lnTo>
                      <a:pt x="3497" y="8350"/>
                    </a:lnTo>
                    <a:cubicBezTo>
                      <a:pt x="3592" y="10271"/>
                      <a:pt x="5199" y="11815"/>
                      <a:pt x="7120" y="11815"/>
                    </a:cubicBezTo>
                    <a:cubicBezTo>
                      <a:pt x="8066" y="11815"/>
                      <a:pt x="9011" y="11311"/>
                      <a:pt x="9735" y="10366"/>
                    </a:cubicBezTo>
                    <a:cubicBezTo>
                      <a:pt x="10397" y="9515"/>
                      <a:pt x="10744" y="8413"/>
                      <a:pt x="10744" y="7467"/>
                    </a:cubicBezTo>
                    <a:lnTo>
                      <a:pt x="10744" y="6932"/>
                    </a:lnTo>
                    <a:cubicBezTo>
                      <a:pt x="11342" y="6774"/>
                      <a:pt x="11783" y="6207"/>
                      <a:pt x="11783" y="5577"/>
                    </a:cubicBezTo>
                    <a:cubicBezTo>
                      <a:pt x="11846" y="4853"/>
                      <a:pt x="11216" y="4222"/>
                      <a:pt x="10460" y="4222"/>
                    </a:cubicBezTo>
                    <a:cubicBezTo>
                      <a:pt x="9735" y="4222"/>
                      <a:pt x="9105" y="4821"/>
                      <a:pt x="9105" y="5577"/>
                    </a:cubicBezTo>
                    <a:cubicBezTo>
                      <a:pt x="9105" y="6207"/>
                      <a:pt x="9515" y="6774"/>
                      <a:pt x="10113" y="6932"/>
                    </a:cubicBezTo>
                    <a:lnTo>
                      <a:pt x="10113" y="7467"/>
                    </a:lnTo>
                    <a:cubicBezTo>
                      <a:pt x="10113" y="8318"/>
                      <a:pt x="9798" y="9200"/>
                      <a:pt x="9200" y="9956"/>
                    </a:cubicBezTo>
                    <a:cubicBezTo>
                      <a:pt x="8633" y="10712"/>
                      <a:pt x="7908" y="11154"/>
                      <a:pt x="7152" y="11154"/>
                    </a:cubicBezTo>
                    <a:cubicBezTo>
                      <a:pt x="5577" y="11154"/>
                      <a:pt x="4317" y="9925"/>
                      <a:pt x="4222" y="8381"/>
                    </a:cubicBezTo>
                    <a:lnTo>
                      <a:pt x="4915" y="8381"/>
                    </a:lnTo>
                    <a:cubicBezTo>
                      <a:pt x="5010" y="8791"/>
                      <a:pt x="5199" y="9106"/>
                      <a:pt x="5514" y="9358"/>
                    </a:cubicBezTo>
                    <a:cubicBezTo>
                      <a:pt x="5829" y="9641"/>
                      <a:pt x="6238" y="9767"/>
                      <a:pt x="6648" y="9767"/>
                    </a:cubicBezTo>
                    <a:cubicBezTo>
                      <a:pt x="6742" y="9767"/>
                      <a:pt x="6837" y="9767"/>
                      <a:pt x="6931" y="9736"/>
                    </a:cubicBezTo>
                    <a:cubicBezTo>
                      <a:pt x="7751" y="9610"/>
                      <a:pt x="8381" y="8822"/>
                      <a:pt x="8381" y="7940"/>
                    </a:cubicBezTo>
                    <a:lnTo>
                      <a:pt x="8381" y="3183"/>
                    </a:lnTo>
                    <a:cubicBezTo>
                      <a:pt x="8381" y="3025"/>
                      <a:pt x="8412" y="2868"/>
                      <a:pt x="8507" y="2710"/>
                    </a:cubicBezTo>
                    <a:cubicBezTo>
                      <a:pt x="8696" y="3183"/>
                      <a:pt x="9200" y="3529"/>
                      <a:pt x="9767" y="3529"/>
                    </a:cubicBezTo>
                    <a:cubicBezTo>
                      <a:pt x="10113" y="3529"/>
                      <a:pt x="10586" y="3435"/>
                      <a:pt x="11027" y="3183"/>
                    </a:cubicBezTo>
                    <a:cubicBezTo>
                      <a:pt x="11563" y="2899"/>
                      <a:pt x="11846" y="2521"/>
                      <a:pt x="11846" y="2175"/>
                    </a:cubicBezTo>
                    <a:cubicBezTo>
                      <a:pt x="11846" y="1765"/>
                      <a:pt x="11531" y="1419"/>
                      <a:pt x="11027" y="1135"/>
                    </a:cubicBezTo>
                    <a:cubicBezTo>
                      <a:pt x="10618" y="946"/>
                      <a:pt x="10113" y="788"/>
                      <a:pt x="9767" y="788"/>
                    </a:cubicBezTo>
                    <a:cubicBezTo>
                      <a:pt x="9137" y="788"/>
                      <a:pt x="8570" y="1198"/>
                      <a:pt x="8412" y="1765"/>
                    </a:cubicBezTo>
                    <a:cubicBezTo>
                      <a:pt x="7940" y="2080"/>
                      <a:pt x="7688" y="2647"/>
                      <a:pt x="7688" y="3183"/>
                    </a:cubicBezTo>
                    <a:lnTo>
                      <a:pt x="7688" y="7940"/>
                    </a:lnTo>
                    <a:cubicBezTo>
                      <a:pt x="7688" y="8507"/>
                      <a:pt x="7310" y="8980"/>
                      <a:pt x="6805" y="9043"/>
                    </a:cubicBezTo>
                    <a:cubicBezTo>
                      <a:pt x="6740" y="9056"/>
                      <a:pt x="6674" y="9062"/>
                      <a:pt x="6609" y="9062"/>
                    </a:cubicBezTo>
                    <a:cubicBezTo>
                      <a:pt x="6363" y="9062"/>
                      <a:pt x="6129" y="8972"/>
                      <a:pt x="5955" y="8822"/>
                    </a:cubicBezTo>
                    <a:cubicBezTo>
                      <a:pt x="5797" y="8696"/>
                      <a:pt x="5671" y="8507"/>
                      <a:pt x="5640" y="8350"/>
                    </a:cubicBezTo>
                    <a:cubicBezTo>
                      <a:pt x="6427" y="8161"/>
                      <a:pt x="6963" y="7467"/>
                      <a:pt x="6963" y="6648"/>
                    </a:cubicBezTo>
                    <a:lnTo>
                      <a:pt x="6963" y="2427"/>
                    </a:lnTo>
                    <a:lnTo>
                      <a:pt x="6963" y="2080"/>
                    </a:lnTo>
                    <a:cubicBezTo>
                      <a:pt x="6963" y="946"/>
                      <a:pt x="6018" y="1"/>
                      <a:pt x="488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-24639775" y="2092325"/>
                <a:ext cx="17350" cy="17350"/>
              </a:xfrm>
              <a:custGeom>
                <a:rect b="b" l="l" r="r" t="t"/>
                <a:pathLst>
                  <a:path extrusionOk="0" h="694" w="694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cubicBezTo>
                      <a:pt x="0" y="536"/>
                      <a:pt x="158" y="693"/>
                      <a:pt x="347" y="693"/>
                    </a:cubicBezTo>
                    <a:cubicBezTo>
                      <a:pt x="536" y="693"/>
                      <a:pt x="693" y="536"/>
                      <a:pt x="693" y="347"/>
                    </a:cubicBezTo>
                    <a:cubicBezTo>
                      <a:pt x="693" y="158"/>
                      <a:pt x="536" y="0"/>
                      <a:pt x="34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33" name="Google Shape;1633;p32"/>
            <p:cNvGrpSpPr/>
            <p:nvPr/>
          </p:nvGrpSpPr>
          <p:grpSpPr>
            <a:xfrm>
              <a:off x="5361966" y="2357893"/>
              <a:ext cx="274360" cy="334886"/>
              <a:chOff x="-24683100" y="2340425"/>
              <a:chExt cx="242625" cy="296150"/>
            </a:xfrm>
          </p:grpSpPr>
          <p:sp>
            <p:nvSpPr>
              <p:cNvPr id="1634" name="Google Shape;1634;p32"/>
              <p:cNvSpPr/>
              <p:nvPr/>
            </p:nvSpPr>
            <p:spPr>
              <a:xfrm>
                <a:off x="-24683100" y="2392400"/>
                <a:ext cx="104000" cy="244175"/>
              </a:xfrm>
              <a:custGeom>
                <a:rect b="b" l="l" r="r" t="t"/>
                <a:pathLst>
                  <a:path extrusionOk="0" h="9767" w="4160">
                    <a:moveTo>
                      <a:pt x="2080" y="725"/>
                    </a:moveTo>
                    <a:cubicBezTo>
                      <a:pt x="2836" y="725"/>
                      <a:pt x="3466" y="1324"/>
                      <a:pt x="3466" y="2080"/>
                    </a:cubicBezTo>
                    <a:lnTo>
                      <a:pt x="3466" y="4537"/>
                    </a:lnTo>
                    <a:lnTo>
                      <a:pt x="694" y="4537"/>
                    </a:lnTo>
                    <a:lnTo>
                      <a:pt x="694" y="2080"/>
                    </a:lnTo>
                    <a:cubicBezTo>
                      <a:pt x="694" y="1324"/>
                      <a:pt x="1324" y="725"/>
                      <a:pt x="2080" y="725"/>
                    </a:cubicBezTo>
                    <a:close/>
                    <a:moveTo>
                      <a:pt x="3466" y="5230"/>
                    </a:moveTo>
                    <a:lnTo>
                      <a:pt x="3466" y="7688"/>
                    </a:lnTo>
                    <a:cubicBezTo>
                      <a:pt x="3498" y="8475"/>
                      <a:pt x="2867" y="9074"/>
                      <a:pt x="2080" y="9074"/>
                    </a:cubicBezTo>
                    <a:cubicBezTo>
                      <a:pt x="1324" y="9074"/>
                      <a:pt x="694" y="8444"/>
                      <a:pt x="694" y="7688"/>
                    </a:cubicBezTo>
                    <a:lnTo>
                      <a:pt x="694" y="5230"/>
                    </a:lnTo>
                    <a:close/>
                    <a:moveTo>
                      <a:pt x="2080" y="0"/>
                    </a:moveTo>
                    <a:cubicBezTo>
                      <a:pt x="946" y="0"/>
                      <a:pt x="1" y="946"/>
                      <a:pt x="1" y="2080"/>
                    </a:cubicBezTo>
                    <a:lnTo>
                      <a:pt x="1" y="7688"/>
                    </a:lnTo>
                    <a:cubicBezTo>
                      <a:pt x="1" y="8822"/>
                      <a:pt x="946" y="9767"/>
                      <a:pt x="2080" y="9767"/>
                    </a:cubicBezTo>
                    <a:cubicBezTo>
                      <a:pt x="3214" y="9767"/>
                      <a:pt x="4159" y="8822"/>
                      <a:pt x="4159" y="7688"/>
                    </a:cubicBezTo>
                    <a:lnTo>
                      <a:pt x="4159" y="2080"/>
                    </a:lnTo>
                    <a:cubicBezTo>
                      <a:pt x="4159" y="946"/>
                      <a:pt x="3246" y="0"/>
                      <a:pt x="208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-24649225" y="2541250"/>
                <a:ext cx="26800" cy="60675"/>
              </a:xfrm>
              <a:custGeom>
                <a:rect b="b" l="l" r="r" t="t"/>
                <a:pathLst>
                  <a:path extrusionOk="0" h="2427" w="1072">
                    <a:moveTo>
                      <a:pt x="378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734"/>
                    </a:lnTo>
                    <a:cubicBezTo>
                      <a:pt x="0" y="2112"/>
                      <a:pt x="315" y="2427"/>
                      <a:pt x="725" y="2427"/>
                    </a:cubicBezTo>
                    <a:cubicBezTo>
                      <a:pt x="914" y="2427"/>
                      <a:pt x="1071" y="2269"/>
                      <a:pt x="1071" y="2080"/>
                    </a:cubicBezTo>
                    <a:cubicBezTo>
                      <a:pt x="1071" y="1891"/>
                      <a:pt x="914" y="1734"/>
                      <a:pt x="725" y="1734"/>
                    </a:cubicBezTo>
                    <a:lnTo>
                      <a:pt x="725" y="347"/>
                    </a:lnTo>
                    <a:cubicBezTo>
                      <a:pt x="725" y="158"/>
                      <a:pt x="567" y="1"/>
                      <a:pt x="378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-24544475" y="2340425"/>
                <a:ext cx="104000" cy="244175"/>
              </a:xfrm>
              <a:custGeom>
                <a:rect b="b" l="l" r="r" t="t"/>
                <a:pathLst>
                  <a:path extrusionOk="0" h="9767" w="4160">
                    <a:moveTo>
                      <a:pt x="2080" y="693"/>
                    </a:moveTo>
                    <a:cubicBezTo>
                      <a:pt x="2836" y="693"/>
                      <a:pt x="3466" y="1323"/>
                      <a:pt x="3466" y="2079"/>
                    </a:cubicBezTo>
                    <a:lnTo>
                      <a:pt x="3466" y="4537"/>
                    </a:lnTo>
                    <a:lnTo>
                      <a:pt x="694" y="4537"/>
                    </a:lnTo>
                    <a:lnTo>
                      <a:pt x="694" y="2079"/>
                    </a:lnTo>
                    <a:cubicBezTo>
                      <a:pt x="694" y="1323"/>
                      <a:pt x="1324" y="693"/>
                      <a:pt x="2080" y="693"/>
                    </a:cubicBezTo>
                    <a:close/>
                    <a:moveTo>
                      <a:pt x="3466" y="5261"/>
                    </a:moveTo>
                    <a:lnTo>
                      <a:pt x="3466" y="7719"/>
                    </a:lnTo>
                    <a:cubicBezTo>
                      <a:pt x="3497" y="8475"/>
                      <a:pt x="2867" y="9105"/>
                      <a:pt x="2080" y="9105"/>
                    </a:cubicBezTo>
                    <a:cubicBezTo>
                      <a:pt x="1324" y="9105"/>
                      <a:pt x="694" y="8475"/>
                      <a:pt x="694" y="7719"/>
                    </a:cubicBezTo>
                    <a:lnTo>
                      <a:pt x="694" y="5261"/>
                    </a:lnTo>
                    <a:close/>
                    <a:moveTo>
                      <a:pt x="2080" y="0"/>
                    </a:moveTo>
                    <a:cubicBezTo>
                      <a:pt x="946" y="0"/>
                      <a:pt x="0" y="945"/>
                      <a:pt x="0" y="2079"/>
                    </a:cubicBezTo>
                    <a:lnTo>
                      <a:pt x="0" y="7687"/>
                    </a:lnTo>
                    <a:cubicBezTo>
                      <a:pt x="0" y="8821"/>
                      <a:pt x="946" y="9767"/>
                      <a:pt x="2080" y="9767"/>
                    </a:cubicBezTo>
                    <a:cubicBezTo>
                      <a:pt x="3214" y="9767"/>
                      <a:pt x="4159" y="8821"/>
                      <a:pt x="4159" y="7687"/>
                    </a:cubicBezTo>
                    <a:lnTo>
                      <a:pt x="4159" y="2079"/>
                    </a:lnTo>
                    <a:cubicBezTo>
                      <a:pt x="4159" y="945"/>
                      <a:pt x="3277" y="0"/>
                      <a:pt x="208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-24501150" y="2375075"/>
                <a:ext cx="26800" cy="60675"/>
              </a:xfrm>
              <a:custGeom>
                <a:rect b="b" l="l" r="r" t="t"/>
                <a:pathLst>
                  <a:path extrusionOk="0" h="2427" w="1072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cubicBezTo>
                      <a:pt x="32" y="536"/>
                      <a:pt x="189" y="693"/>
                      <a:pt x="347" y="693"/>
                    </a:cubicBezTo>
                    <a:lnTo>
                      <a:pt x="347" y="2080"/>
                    </a:lnTo>
                    <a:cubicBezTo>
                      <a:pt x="347" y="2269"/>
                      <a:pt x="504" y="2426"/>
                      <a:pt x="693" y="2426"/>
                    </a:cubicBezTo>
                    <a:cubicBezTo>
                      <a:pt x="914" y="2426"/>
                      <a:pt x="1071" y="2269"/>
                      <a:pt x="1071" y="2080"/>
                    </a:cubicBezTo>
                    <a:lnTo>
                      <a:pt x="1071" y="693"/>
                    </a:lnTo>
                    <a:cubicBezTo>
                      <a:pt x="1071" y="315"/>
                      <a:pt x="756" y="0"/>
                      <a:pt x="34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38" name="Google Shape;1638;p32"/>
            <p:cNvGrpSpPr/>
            <p:nvPr/>
          </p:nvGrpSpPr>
          <p:grpSpPr>
            <a:xfrm>
              <a:off x="4404233" y="1672770"/>
              <a:ext cx="335791" cy="334915"/>
              <a:chOff x="-27358650" y="1961575"/>
              <a:chExt cx="296950" cy="296175"/>
            </a:xfrm>
          </p:grpSpPr>
          <p:sp>
            <p:nvSpPr>
              <p:cNvPr id="1639" name="Google Shape;1639;p32"/>
              <p:cNvSpPr/>
              <p:nvPr/>
            </p:nvSpPr>
            <p:spPr>
              <a:xfrm>
                <a:off x="-27358650" y="1961575"/>
                <a:ext cx="296950" cy="296175"/>
              </a:xfrm>
              <a:custGeom>
                <a:rect b="b" l="l" r="r" t="t"/>
                <a:pathLst>
                  <a:path extrusionOk="0" h="11847" w="11878">
                    <a:moveTo>
                      <a:pt x="7719" y="2080"/>
                    </a:moveTo>
                    <a:lnTo>
                      <a:pt x="7719" y="2836"/>
                    </a:lnTo>
                    <a:lnTo>
                      <a:pt x="4222" y="2836"/>
                    </a:lnTo>
                    <a:lnTo>
                      <a:pt x="4222" y="2080"/>
                    </a:lnTo>
                    <a:close/>
                    <a:moveTo>
                      <a:pt x="8034" y="693"/>
                    </a:moveTo>
                    <a:cubicBezTo>
                      <a:pt x="8633" y="693"/>
                      <a:pt x="9074" y="1166"/>
                      <a:pt x="9074" y="1733"/>
                    </a:cubicBezTo>
                    <a:lnTo>
                      <a:pt x="9074" y="2836"/>
                    </a:lnTo>
                    <a:lnTo>
                      <a:pt x="8349" y="2836"/>
                    </a:lnTo>
                    <a:lnTo>
                      <a:pt x="8349" y="1733"/>
                    </a:lnTo>
                    <a:cubicBezTo>
                      <a:pt x="8349" y="1513"/>
                      <a:pt x="8192" y="1355"/>
                      <a:pt x="8002" y="1355"/>
                    </a:cubicBezTo>
                    <a:lnTo>
                      <a:pt x="3781" y="1355"/>
                    </a:lnTo>
                    <a:cubicBezTo>
                      <a:pt x="3592" y="1355"/>
                      <a:pt x="3434" y="1513"/>
                      <a:pt x="3434" y="1733"/>
                    </a:cubicBezTo>
                    <a:lnTo>
                      <a:pt x="3434" y="2836"/>
                    </a:lnTo>
                    <a:lnTo>
                      <a:pt x="2741" y="2836"/>
                    </a:lnTo>
                    <a:lnTo>
                      <a:pt x="2741" y="1733"/>
                    </a:lnTo>
                    <a:lnTo>
                      <a:pt x="2804" y="1733"/>
                    </a:lnTo>
                    <a:cubicBezTo>
                      <a:pt x="2804" y="1134"/>
                      <a:pt x="3277" y="693"/>
                      <a:pt x="3844" y="693"/>
                    </a:cubicBezTo>
                    <a:close/>
                    <a:moveTo>
                      <a:pt x="10176" y="3497"/>
                    </a:moveTo>
                    <a:cubicBezTo>
                      <a:pt x="10617" y="3497"/>
                      <a:pt x="10995" y="3781"/>
                      <a:pt x="11153" y="4190"/>
                    </a:cubicBezTo>
                    <a:lnTo>
                      <a:pt x="851" y="4190"/>
                    </a:lnTo>
                    <a:cubicBezTo>
                      <a:pt x="914" y="3812"/>
                      <a:pt x="1323" y="3497"/>
                      <a:pt x="1796" y="3497"/>
                    </a:cubicBezTo>
                    <a:close/>
                    <a:moveTo>
                      <a:pt x="11153" y="4915"/>
                    </a:moveTo>
                    <a:lnTo>
                      <a:pt x="11153" y="6301"/>
                    </a:lnTo>
                    <a:lnTo>
                      <a:pt x="10460" y="6301"/>
                    </a:lnTo>
                    <a:lnTo>
                      <a:pt x="10460" y="5923"/>
                    </a:lnTo>
                    <a:cubicBezTo>
                      <a:pt x="10491" y="5734"/>
                      <a:pt x="10334" y="5577"/>
                      <a:pt x="10145" y="5577"/>
                    </a:cubicBezTo>
                    <a:lnTo>
                      <a:pt x="8759" y="5577"/>
                    </a:lnTo>
                    <a:cubicBezTo>
                      <a:pt x="8570" y="5577"/>
                      <a:pt x="8412" y="5734"/>
                      <a:pt x="8412" y="5923"/>
                    </a:cubicBezTo>
                    <a:lnTo>
                      <a:pt x="8412" y="6301"/>
                    </a:lnTo>
                    <a:lnTo>
                      <a:pt x="3529" y="6301"/>
                    </a:lnTo>
                    <a:lnTo>
                      <a:pt x="3529" y="5923"/>
                    </a:lnTo>
                    <a:cubicBezTo>
                      <a:pt x="3529" y="5734"/>
                      <a:pt x="3371" y="5577"/>
                      <a:pt x="3151" y="5577"/>
                    </a:cubicBezTo>
                    <a:lnTo>
                      <a:pt x="1796" y="5577"/>
                    </a:lnTo>
                    <a:cubicBezTo>
                      <a:pt x="1575" y="5577"/>
                      <a:pt x="1418" y="5734"/>
                      <a:pt x="1418" y="5923"/>
                    </a:cubicBezTo>
                    <a:lnTo>
                      <a:pt x="1418" y="6301"/>
                    </a:lnTo>
                    <a:lnTo>
                      <a:pt x="725" y="6301"/>
                    </a:lnTo>
                    <a:lnTo>
                      <a:pt x="725" y="4915"/>
                    </a:lnTo>
                    <a:close/>
                    <a:moveTo>
                      <a:pt x="2836" y="6301"/>
                    </a:moveTo>
                    <a:lnTo>
                      <a:pt x="2836" y="8034"/>
                    </a:lnTo>
                    <a:cubicBezTo>
                      <a:pt x="2836" y="8223"/>
                      <a:pt x="2678" y="8381"/>
                      <a:pt x="2489" y="8381"/>
                    </a:cubicBezTo>
                    <a:cubicBezTo>
                      <a:pt x="2300" y="8381"/>
                      <a:pt x="2143" y="8223"/>
                      <a:pt x="2143" y="8034"/>
                    </a:cubicBezTo>
                    <a:lnTo>
                      <a:pt x="2143" y="6301"/>
                    </a:lnTo>
                    <a:close/>
                    <a:moveTo>
                      <a:pt x="9830" y="6301"/>
                    </a:moveTo>
                    <a:lnTo>
                      <a:pt x="9830" y="8034"/>
                    </a:lnTo>
                    <a:cubicBezTo>
                      <a:pt x="9830" y="8223"/>
                      <a:pt x="9672" y="8381"/>
                      <a:pt x="9452" y="8381"/>
                    </a:cubicBezTo>
                    <a:cubicBezTo>
                      <a:pt x="9263" y="8381"/>
                      <a:pt x="9105" y="8223"/>
                      <a:pt x="9105" y="8034"/>
                    </a:cubicBezTo>
                    <a:lnTo>
                      <a:pt x="9105" y="6301"/>
                    </a:lnTo>
                    <a:close/>
                    <a:moveTo>
                      <a:pt x="11121" y="6994"/>
                    </a:moveTo>
                    <a:lnTo>
                      <a:pt x="11121" y="10113"/>
                    </a:lnTo>
                    <a:cubicBezTo>
                      <a:pt x="11184" y="10649"/>
                      <a:pt x="10712" y="11121"/>
                      <a:pt x="10145" y="11121"/>
                    </a:cubicBezTo>
                    <a:lnTo>
                      <a:pt x="1733" y="11121"/>
                    </a:lnTo>
                    <a:cubicBezTo>
                      <a:pt x="1166" y="11121"/>
                      <a:pt x="725" y="10649"/>
                      <a:pt x="725" y="10113"/>
                    </a:cubicBezTo>
                    <a:lnTo>
                      <a:pt x="725" y="6994"/>
                    </a:lnTo>
                    <a:lnTo>
                      <a:pt x="1418" y="6994"/>
                    </a:lnTo>
                    <a:lnTo>
                      <a:pt x="1418" y="8034"/>
                    </a:lnTo>
                    <a:cubicBezTo>
                      <a:pt x="1418" y="8601"/>
                      <a:pt x="1891" y="9042"/>
                      <a:pt x="2458" y="9042"/>
                    </a:cubicBezTo>
                    <a:cubicBezTo>
                      <a:pt x="2993" y="9042"/>
                      <a:pt x="3466" y="8570"/>
                      <a:pt x="3466" y="8034"/>
                    </a:cubicBezTo>
                    <a:lnTo>
                      <a:pt x="3466" y="6994"/>
                    </a:lnTo>
                    <a:lnTo>
                      <a:pt x="8349" y="6994"/>
                    </a:lnTo>
                    <a:lnTo>
                      <a:pt x="8349" y="8034"/>
                    </a:lnTo>
                    <a:cubicBezTo>
                      <a:pt x="8349" y="8601"/>
                      <a:pt x="8822" y="9042"/>
                      <a:pt x="9389" y="9042"/>
                    </a:cubicBezTo>
                    <a:cubicBezTo>
                      <a:pt x="9924" y="9042"/>
                      <a:pt x="10397" y="8570"/>
                      <a:pt x="10397" y="8034"/>
                    </a:cubicBezTo>
                    <a:lnTo>
                      <a:pt x="10397" y="6994"/>
                    </a:lnTo>
                    <a:close/>
                    <a:moveTo>
                      <a:pt x="3844" y="0"/>
                    </a:moveTo>
                    <a:cubicBezTo>
                      <a:pt x="2899" y="0"/>
                      <a:pt x="2111" y="788"/>
                      <a:pt x="2111" y="1733"/>
                    </a:cubicBezTo>
                    <a:lnTo>
                      <a:pt x="2111" y="2836"/>
                    </a:lnTo>
                    <a:lnTo>
                      <a:pt x="1733" y="2836"/>
                    </a:lnTo>
                    <a:cubicBezTo>
                      <a:pt x="788" y="2836"/>
                      <a:pt x="0" y="3623"/>
                      <a:pt x="0" y="4568"/>
                    </a:cubicBezTo>
                    <a:lnTo>
                      <a:pt x="0" y="10113"/>
                    </a:lnTo>
                    <a:cubicBezTo>
                      <a:pt x="0" y="11058"/>
                      <a:pt x="788" y="11846"/>
                      <a:pt x="1733" y="11846"/>
                    </a:cubicBezTo>
                    <a:lnTo>
                      <a:pt x="10145" y="11846"/>
                    </a:lnTo>
                    <a:cubicBezTo>
                      <a:pt x="11090" y="11846"/>
                      <a:pt x="11878" y="11058"/>
                      <a:pt x="11878" y="10113"/>
                    </a:cubicBezTo>
                    <a:lnTo>
                      <a:pt x="11878" y="4568"/>
                    </a:lnTo>
                    <a:cubicBezTo>
                      <a:pt x="11878" y="3623"/>
                      <a:pt x="11121" y="2836"/>
                      <a:pt x="10145" y="2836"/>
                    </a:cubicBezTo>
                    <a:lnTo>
                      <a:pt x="9767" y="2836"/>
                    </a:lnTo>
                    <a:lnTo>
                      <a:pt x="9767" y="1733"/>
                    </a:lnTo>
                    <a:cubicBezTo>
                      <a:pt x="9767" y="788"/>
                      <a:pt x="8979" y="0"/>
                      <a:pt x="8034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-27246025" y="2152175"/>
                <a:ext cx="70900" cy="70900"/>
              </a:xfrm>
              <a:custGeom>
                <a:rect b="b" l="l" r="r" t="t"/>
                <a:pathLst>
                  <a:path extrusionOk="0" h="2836" w="2836">
                    <a:moveTo>
                      <a:pt x="1418" y="0"/>
                    </a:moveTo>
                    <a:cubicBezTo>
                      <a:pt x="1229" y="0"/>
                      <a:pt x="1072" y="158"/>
                      <a:pt x="1072" y="347"/>
                    </a:cubicBezTo>
                    <a:lnTo>
                      <a:pt x="1072" y="1072"/>
                    </a:lnTo>
                    <a:lnTo>
                      <a:pt x="347" y="1072"/>
                    </a:lnTo>
                    <a:cubicBezTo>
                      <a:pt x="158" y="1072"/>
                      <a:pt x="0" y="1229"/>
                      <a:pt x="0" y="1418"/>
                    </a:cubicBezTo>
                    <a:cubicBezTo>
                      <a:pt x="0" y="1607"/>
                      <a:pt x="158" y="1765"/>
                      <a:pt x="347" y="1765"/>
                    </a:cubicBezTo>
                    <a:lnTo>
                      <a:pt x="1072" y="1765"/>
                    </a:lnTo>
                    <a:lnTo>
                      <a:pt x="1072" y="2489"/>
                    </a:lnTo>
                    <a:cubicBezTo>
                      <a:pt x="1072" y="2678"/>
                      <a:pt x="1229" y="2836"/>
                      <a:pt x="1418" y="2836"/>
                    </a:cubicBezTo>
                    <a:cubicBezTo>
                      <a:pt x="1607" y="2836"/>
                      <a:pt x="1765" y="2678"/>
                      <a:pt x="1765" y="2489"/>
                    </a:cubicBezTo>
                    <a:lnTo>
                      <a:pt x="1765" y="1765"/>
                    </a:lnTo>
                    <a:lnTo>
                      <a:pt x="2489" y="1765"/>
                    </a:lnTo>
                    <a:cubicBezTo>
                      <a:pt x="2678" y="1765"/>
                      <a:pt x="2836" y="1607"/>
                      <a:pt x="2836" y="1418"/>
                    </a:cubicBezTo>
                    <a:cubicBezTo>
                      <a:pt x="2836" y="1229"/>
                      <a:pt x="2678" y="1072"/>
                      <a:pt x="2489" y="1072"/>
                    </a:cubicBezTo>
                    <a:lnTo>
                      <a:pt x="1765" y="1072"/>
                    </a:lnTo>
                    <a:lnTo>
                      <a:pt x="1765" y="347"/>
                    </a:lnTo>
                    <a:cubicBezTo>
                      <a:pt x="1765" y="158"/>
                      <a:pt x="1607" y="0"/>
                      <a:pt x="1418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41" name="Google Shape;1641;p32"/>
            <p:cNvSpPr/>
            <p:nvPr/>
          </p:nvSpPr>
          <p:spPr>
            <a:xfrm>
              <a:off x="5075683" y="3437057"/>
              <a:ext cx="334010" cy="334010"/>
            </a:xfrm>
            <a:custGeom>
              <a:rect b="b" l="l" r="r" t="t"/>
              <a:pathLst>
                <a:path extrusionOk="0" h="11815" w="11815">
                  <a:moveTo>
                    <a:pt x="6270" y="662"/>
                  </a:moveTo>
                  <a:lnTo>
                    <a:pt x="6270" y="2048"/>
                  </a:lnTo>
                  <a:cubicBezTo>
                    <a:pt x="6270" y="2678"/>
                    <a:pt x="6616" y="3245"/>
                    <a:pt x="7247" y="3497"/>
                  </a:cubicBezTo>
                  <a:cubicBezTo>
                    <a:pt x="7467" y="3623"/>
                    <a:pt x="7625" y="3875"/>
                    <a:pt x="7625" y="4127"/>
                  </a:cubicBezTo>
                  <a:cubicBezTo>
                    <a:pt x="7625" y="4537"/>
                    <a:pt x="7310" y="4852"/>
                    <a:pt x="6931" y="4852"/>
                  </a:cubicBezTo>
                  <a:cubicBezTo>
                    <a:pt x="6711" y="4852"/>
                    <a:pt x="6522" y="4758"/>
                    <a:pt x="6396" y="4600"/>
                  </a:cubicBezTo>
                  <a:cubicBezTo>
                    <a:pt x="6301" y="4443"/>
                    <a:pt x="6081" y="4380"/>
                    <a:pt x="5892" y="4380"/>
                  </a:cubicBezTo>
                  <a:cubicBezTo>
                    <a:pt x="5703" y="4380"/>
                    <a:pt x="5514" y="4443"/>
                    <a:pt x="5388" y="4600"/>
                  </a:cubicBezTo>
                  <a:cubicBezTo>
                    <a:pt x="5262" y="4758"/>
                    <a:pt x="5073" y="4852"/>
                    <a:pt x="4884" y="4852"/>
                  </a:cubicBezTo>
                  <a:cubicBezTo>
                    <a:pt x="4663" y="4852"/>
                    <a:pt x="4474" y="4758"/>
                    <a:pt x="4348" y="4600"/>
                  </a:cubicBezTo>
                  <a:cubicBezTo>
                    <a:pt x="4254" y="4443"/>
                    <a:pt x="4159" y="4285"/>
                    <a:pt x="4159" y="4096"/>
                  </a:cubicBezTo>
                  <a:cubicBezTo>
                    <a:pt x="4159" y="3875"/>
                    <a:pt x="4348" y="3623"/>
                    <a:pt x="4600" y="3497"/>
                  </a:cubicBezTo>
                  <a:cubicBezTo>
                    <a:pt x="5136" y="3277"/>
                    <a:pt x="5545" y="2647"/>
                    <a:pt x="5545" y="1922"/>
                  </a:cubicBezTo>
                  <a:lnTo>
                    <a:pt x="5545" y="662"/>
                  </a:lnTo>
                  <a:close/>
                  <a:moveTo>
                    <a:pt x="6963" y="788"/>
                  </a:moveTo>
                  <a:cubicBezTo>
                    <a:pt x="7940" y="977"/>
                    <a:pt x="8885" y="1513"/>
                    <a:pt x="9609" y="2206"/>
                  </a:cubicBezTo>
                  <a:cubicBezTo>
                    <a:pt x="10586" y="3182"/>
                    <a:pt x="11153" y="4506"/>
                    <a:pt x="11153" y="5923"/>
                  </a:cubicBezTo>
                  <a:cubicBezTo>
                    <a:pt x="11122" y="7278"/>
                    <a:pt x="10586" y="8633"/>
                    <a:pt x="9609" y="9609"/>
                  </a:cubicBezTo>
                  <a:cubicBezTo>
                    <a:pt x="8853" y="10365"/>
                    <a:pt x="7940" y="10838"/>
                    <a:pt x="6963" y="11027"/>
                  </a:cubicBezTo>
                  <a:lnTo>
                    <a:pt x="6963" y="9735"/>
                  </a:lnTo>
                  <a:cubicBezTo>
                    <a:pt x="6963" y="9357"/>
                    <a:pt x="7215" y="9074"/>
                    <a:pt x="7562" y="8916"/>
                  </a:cubicBezTo>
                  <a:cubicBezTo>
                    <a:pt x="8034" y="8664"/>
                    <a:pt x="8349" y="8192"/>
                    <a:pt x="8349" y="7656"/>
                  </a:cubicBezTo>
                  <a:cubicBezTo>
                    <a:pt x="8349" y="6900"/>
                    <a:pt x="7719" y="6270"/>
                    <a:pt x="6963" y="6270"/>
                  </a:cubicBezTo>
                  <a:cubicBezTo>
                    <a:pt x="6585" y="6270"/>
                    <a:pt x="6175" y="6427"/>
                    <a:pt x="5955" y="6742"/>
                  </a:cubicBezTo>
                  <a:cubicBezTo>
                    <a:pt x="5671" y="6427"/>
                    <a:pt x="5325" y="6270"/>
                    <a:pt x="4915" y="6270"/>
                  </a:cubicBezTo>
                  <a:cubicBezTo>
                    <a:pt x="4537" y="6270"/>
                    <a:pt x="4159" y="6427"/>
                    <a:pt x="3907" y="6711"/>
                  </a:cubicBezTo>
                  <a:cubicBezTo>
                    <a:pt x="3623" y="6963"/>
                    <a:pt x="3497" y="7372"/>
                    <a:pt x="3529" y="7751"/>
                  </a:cubicBezTo>
                  <a:cubicBezTo>
                    <a:pt x="3592" y="8286"/>
                    <a:pt x="3907" y="8696"/>
                    <a:pt x="4380" y="8948"/>
                  </a:cubicBezTo>
                  <a:cubicBezTo>
                    <a:pt x="4695" y="9105"/>
                    <a:pt x="4915" y="9483"/>
                    <a:pt x="4915" y="9924"/>
                  </a:cubicBezTo>
                  <a:lnTo>
                    <a:pt x="4915" y="11059"/>
                  </a:lnTo>
                  <a:cubicBezTo>
                    <a:pt x="3939" y="10870"/>
                    <a:pt x="2993" y="10365"/>
                    <a:pt x="2269" y="9641"/>
                  </a:cubicBezTo>
                  <a:cubicBezTo>
                    <a:pt x="1292" y="8664"/>
                    <a:pt x="757" y="7372"/>
                    <a:pt x="757" y="5955"/>
                  </a:cubicBezTo>
                  <a:cubicBezTo>
                    <a:pt x="757" y="4569"/>
                    <a:pt x="1292" y="3214"/>
                    <a:pt x="2269" y="2237"/>
                  </a:cubicBezTo>
                  <a:cubicBezTo>
                    <a:pt x="3025" y="1481"/>
                    <a:pt x="3939" y="1040"/>
                    <a:pt x="4915" y="819"/>
                  </a:cubicBezTo>
                  <a:lnTo>
                    <a:pt x="4915" y="1985"/>
                  </a:lnTo>
                  <a:cubicBezTo>
                    <a:pt x="4915" y="2395"/>
                    <a:pt x="4695" y="2804"/>
                    <a:pt x="4380" y="2962"/>
                  </a:cubicBezTo>
                  <a:cubicBezTo>
                    <a:pt x="3907" y="3151"/>
                    <a:pt x="3592" y="3623"/>
                    <a:pt x="3529" y="4127"/>
                  </a:cubicBezTo>
                  <a:cubicBezTo>
                    <a:pt x="3497" y="4537"/>
                    <a:pt x="3655" y="4884"/>
                    <a:pt x="3907" y="5199"/>
                  </a:cubicBezTo>
                  <a:cubicBezTo>
                    <a:pt x="4159" y="5482"/>
                    <a:pt x="4537" y="5640"/>
                    <a:pt x="4915" y="5640"/>
                  </a:cubicBezTo>
                  <a:cubicBezTo>
                    <a:pt x="5325" y="5640"/>
                    <a:pt x="5703" y="5482"/>
                    <a:pt x="5955" y="5167"/>
                  </a:cubicBezTo>
                  <a:cubicBezTo>
                    <a:pt x="6207" y="5482"/>
                    <a:pt x="6585" y="5640"/>
                    <a:pt x="6963" y="5640"/>
                  </a:cubicBezTo>
                  <a:cubicBezTo>
                    <a:pt x="7719" y="5640"/>
                    <a:pt x="8349" y="5010"/>
                    <a:pt x="8349" y="4253"/>
                  </a:cubicBezTo>
                  <a:cubicBezTo>
                    <a:pt x="8349" y="3749"/>
                    <a:pt x="8034" y="3245"/>
                    <a:pt x="7562" y="2993"/>
                  </a:cubicBezTo>
                  <a:cubicBezTo>
                    <a:pt x="7152" y="2804"/>
                    <a:pt x="6963" y="2489"/>
                    <a:pt x="6963" y="2174"/>
                  </a:cubicBezTo>
                  <a:lnTo>
                    <a:pt x="6963" y="788"/>
                  </a:lnTo>
                  <a:close/>
                  <a:moveTo>
                    <a:pt x="6931" y="6900"/>
                  </a:moveTo>
                  <a:cubicBezTo>
                    <a:pt x="7310" y="6900"/>
                    <a:pt x="7625" y="7215"/>
                    <a:pt x="7625" y="7593"/>
                  </a:cubicBezTo>
                  <a:cubicBezTo>
                    <a:pt x="7625" y="7877"/>
                    <a:pt x="7467" y="8129"/>
                    <a:pt x="7247" y="8223"/>
                  </a:cubicBezTo>
                  <a:cubicBezTo>
                    <a:pt x="6616" y="8538"/>
                    <a:pt x="6270" y="9105"/>
                    <a:pt x="6270" y="9735"/>
                  </a:cubicBezTo>
                  <a:lnTo>
                    <a:pt x="6270" y="11090"/>
                  </a:lnTo>
                  <a:lnTo>
                    <a:pt x="5545" y="11090"/>
                  </a:lnTo>
                  <a:lnTo>
                    <a:pt x="5545" y="9861"/>
                  </a:lnTo>
                  <a:cubicBezTo>
                    <a:pt x="5545" y="9137"/>
                    <a:pt x="5136" y="8507"/>
                    <a:pt x="4600" y="8223"/>
                  </a:cubicBezTo>
                  <a:cubicBezTo>
                    <a:pt x="4348" y="8129"/>
                    <a:pt x="4191" y="7877"/>
                    <a:pt x="4159" y="7656"/>
                  </a:cubicBezTo>
                  <a:cubicBezTo>
                    <a:pt x="4159" y="7435"/>
                    <a:pt x="4191" y="7246"/>
                    <a:pt x="4348" y="7120"/>
                  </a:cubicBezTo>
                  <a:cubicBezTo>
                    <a:pt x="4474" y="6963"/>
                    <a:pt x="4695" y="6900"/>
                    <a:pt x="4884" y="6900"/>
                  </a:cubicBezTo>
                  <a:cubicBezTo>
                    <a:pt x="5073" y="6900"/>
                    <a:pt x="5262" y="6963"/>
                    <a:pt x="5388" y="7120"/>
                  </a:cubicBezTo>
                  <a:cubicBezTo>
                    <a:pt x="5514" y="7278"/>
                    <a:pt x="5703" y="7372"/>
                    <a:pt x="5892" y="7372"/>
                  </a:cubicBezTo>
                  <a:cubicBezTo>
                    <a:pt x="6112" y="7372"/>
                    <a:pt x="6301" y="7278"/>
                    <a:pt x="6427" y="7120"/>
                  </a:cubicBezTo>
                  <a:cubicBezTo>
                    <a:pt x="6522" y="6963"/>
                    <a:pt x="6742" y="6900"/>
                    <a:pt x="6931" y="6900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0" y="2836"/>
                    <a:pt x="0" y="4348"/>
                    <a:pt x="0" y="5923"/>
                  </a:cubicBezTo>
                  <a:cubicBezTo>
                    <a:pt x="0" y="7498"/>
                    <a:pt x="630" y="8979"/>
                    <a:pt x="1733" y="10082"/>
                  </a:cubicBezTo>
                  <a:cubicBezTo>
                    <a:pt x="2836" y="11185"/>
                    <a:pt x="4317" y="11815"/>
                    <a:pt x="5892" y="11815"/>
                  </a:cubicBezTo>
                  <a:cubicBezTo>
                    <a:pt x="7467" y="11815"/>
                    <a:pt x="8979" y="11185"/>
                    <a:pt x="10082" y="10082"/>
                  </a:cubicBezTo>
                  <a:cubicBezTo>
                    <a:pt x="11185" y="8979"/>
                    <a:pt x="11815" y="7498"/>
                    <a:pt x="11815" y="5923"/>
                  </a:cubicBezTo>
                  <a:cubicBezTo>
                    <a:pt x="11815" y="4348"/>
                    <a:pt x="11216" y="2836"/>
                    <a:pt x="10082" y="1733"/>
                  </a:cubicBezTo>
                  <a:cubicBezTo>
                    <a:pt x="8979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42" name="Google Shape;1642;p32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643" name="Google Shape;1643;p32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DIAGNOSIS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647" name="Shape 1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" name="Google Shape;1648;p33"/>
          <p:cNvSpPr/>
          <p:nvPr/>
        </p:nvSpPr>
        <p:spPr>
          <a:xfrm>
            <a:off x="2689075" y="950625"/>
            <a:ext cx="1671300" cy="1671300"/>
          </a:xfrm>
          <a:prstGeom prst="rect">
            <a:avLst/>
          </a:prstGeom>
          <a:solidFill>
            <a:srgbClr val="FF787F"/>
          </a:solidFill>
          <a:ln cap="flat" cmpd="sng" w="28575">
            <a:solidFill>
              <a:srgbClr val="FF787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9" name="Google Shape;1649;p33"/>
          <p:cNvSpPr/>
          <p:nvPr/>
        </p:nvSpPr>
        <p:spPr>
          <a:xfrm>
            <a:off x="4665360" y="2926910"/>
            <a:ext cx="1671300" cy="1671300"/>
          </a:xfrm>
          <a:prstGeom prst="rect">
            <a:avLst/>
          </a:prstGeom>
          <a:solidFill>
            <a:srgbClr val="4675AB"/>
          </a:solidFill>
          <a:ln cap="flat" cmpd="sng" w="28575">
            <a:solidFill>
              <a:srgbClr val="4675AB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0" name="Google Shape;1650;p33"/>
          <p:cNvSpPr/>
          <p:nvPr/>
        </p:nvSpPr>
        <p:spPr>
          <a:xfrm>
            <a:off x="2689085" y="2926910"/>
            <a:ext cx="1671300" cy="1671300"/>
          </a:xfrm>
          <a:prstGeom prst="rect">
            <a:avLst/>
          </a:prstGeom>
          <a:noFill/>
          <a:ln cap="flat" cmpd="sng" w="28575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1" name="Google Shape;1651;p33"/>
          <p:cNvSpPr/>
          <p:nvPr/>
        </p:nvSpPr>
        <p:spPr>
          <a:xfrm>
            <a:off x="4665350" y="950625"/>
            <a:ext cx="1671300" cy="1671300"/>
          </a:xfrm>
          <a:prstGeom prst="rect">
            <a:avLst/>
          </a:prstGeom>
          <a:noFill/>
          <a:ln cap="flat" cmpd="sng" w="28575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2" name="Google Shape;1652;p33"/>
          <p:cNvSpPr/>
          <p:nvPr/>
        </p:nvSpPr>
        <p:spPr>
          <a:xfrm>
            <a:off x="3285926" y="1566000"/>
            <a:ext cx="440560" cy="440560"/>
          </a:xfrm>
          <a:custGeom>
            <a:rect b="b" l="l" r="r" t="t"/>
            <a:pathLst>
              <a:path extrusionOk="0" h="11847" w="11847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3" name="Google Shape;1653;p33"/>
          <p:cNvSpPr txBox="1"/>
          <p:nvPr/>
        </p:nvSpPr>
        <p:spPr>
          <a:xfrm>
            <a:off x="4723808" y="1351400"/>
            <a:ext cx="1603200" cy="115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Venus has a beautiful name and is the second planet from the Sun. It’s  hotter than Mercury and its atmosphere is poisonous </a:t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654" name="Google Shape;1654;p33"/>
          <p:cNvSpPr txBox="1"/>
          <p:nvPr/>
        </p:nvSpPr>
        <p:spPr>
          <a:xfrm>
            <a:off x="5042258" y="1025466"/>
            <a:ext cx="966300" cy="39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34343"/>
                </a:solidFill>
                <a:latin typeface="Saira Condensed Medium"/>
                <a:ea typeface="Saira Condensed Medium"/>
                <a:cs typeface="Saira Condensed Medium"/>
                <a:sym typeface="Saira Condensed Medium"/>
              </a:rPr>
              <a:t>VENUS</a:t>
            </a:r>
            <a:endParaRPr sz="1800">
              <a:solidFill>
                <a:srgbClr val="434343"/>
              </a:solidFill>
              <a:latin typeface="Saira Condensed Medium"/>
              <a:ea typeface="Saira Condensed Medium"/>
              <a:cs typeface="Saira Condensed Medium"/>
              <a:sym typeface="Saira Condensed Medium"/>
            </a:endParaRPr>
          </a:p>
        </p:txBody>
      </p:sp>
      <p:sp>
        <p:nvSpPr>
          <p:cNvPr id="1655" name="Google Shape;1655;p33"/>
          <p:cNvSpPr txBox="1"/>
          <p:nvPr/>
        </p:nvSpPr>
        <p:spPr>
          <a:xfrm>
            <a:off x="2937040" y="3057651"/>
            <a:ext cx="1168200" cy="39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34343"/>
                </a:solidFill>
                <a:latin typeface="Saira Condensed Medium"/>
                <a:ea typeface="Saira Condensed Medium"/>
                <a:cs typeface="Saira Condensed Medium"/>
                <a:sym typeface="Saira Condensed Medium"/>
              </a:rPr>
              <a:t>MERCURY</a:t>
            </a:r>
            <a:endParaRPr sz="1800">
              <a:solidFill>
                <a:srgbClr val="434343"/>
              </a:solidFill>
              <a:latin typeface="Saira Condensed Medium"/>
              <a:ea typeface="Saira Condensed Medium"/>
              <a:cs typeface="Saira Condensed Medium"/>
              <a:sym typeface="Saira Condensed Medium"/>
            </a:endParaRPr>
          </a:p>
        </p:txBody>
      </p:sp>
      <p:sp>
        <p:nvSpPr>
          <p:cNvPr id="1656" name="Google Shape;1656;p33"/>
          <p:cNvSpPr txBox="1"/>
          <p:nvPr/>
        </p:nvSpPr>
        <p:spPr>
          <a:xfrm>
            <a:off x="2776990" y="3352526"/>
            <a:ext cx="1488300" cy="115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Mercury is the closest planet to the Sun and the smallest one in the Solar System—it’s only a bit larger than our Moon</a:t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grpSp>
        <p:nvGrpSpPr>
          <p:cNvPr id="1657" name="Google Shape;1657;p33"/>
          <p:cNvGrpSpPr/>
          <p:nvPr/>
        </p:nvGrpSpPr>
        <p:grpSpPr>
          <a:xfrm>
            <a:off x="5224019" y="3485206"/>
            <a:ext cx="553297" cy="554821"/>
            <a:chOff x="-28467625" y="2331750"/>
            <a:chExt cx="296150" cy="296950"/>
          </a:xfrm>
        </p:grpSpPr>
        <p:sp>
          <p:nvSpPr>
            <p:cNvPr id="1658" name="Google Shape;1658;p33"/>
            <p:cNvSpPr/>
            <p:nvPr/>
          </p:nvSpPr>
          <p:spPr>
            <a:xfrm>
              <a:off x="-28467625" y="2331750"/>
              <a:ext cx="296150" cy="296950"/>
            </a:xfrm>
            <a:custGeom>
              <a:rect b="b" l="l" r="r" t="t"/>
              <a:pathLst>
                <a:path extrusionOk="0" h="11878" w="11846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33"/>
            <p:cNvSpPr/>
            <p:nvPr/>
          </p:nvSpPr>
          <p:spPr>
            <a:xfrm>
              <a:off x="-28371550" y="2419175"/>
              <a:ext cx="121325" cy="121325"/>
            </a:xfrm>
            <a:custGeom>
              <a:rect b="b" l="l" r="r" t="t"/>
              <a:pathLst>
                <a:path extrusionOk="0" h="4853" w="4853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60" name="Google Shape;1660;p33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661" name="Google Shape;1661;p33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TREATMENT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665" name="Shape 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6" name="Google Shape;1666;p34"/>
          <p:cNvGrpSpPr/>
          <p:nvPr/>
        </p:nvGrpSpPr>
        <p:grpSpPr>
          <a:xfrm>
            <a:off x="3874285" y="1928481"/>
            <a:ext cx="1406072" cy="1904941"/>
            <a:chOff x="3235125" y="240375"/>
            <a:chExt cx="1129375" cy="1529950"/>
          </a:xfrm>
        </p:grpSpPr>
        <p:sp>
          <p:nvSpPr>
            <p:cNvPr id="1667" name="Google Shape;1667;p34"/>
            <p:cNvSpPr/>
            <p:nvPr/>
          </p:nvSpPr>
          <p:spPr>
            <a:xfrm>
              <a:off x="3649875" y="1480600"/>
              <a:ext cx="304425" cy="289725"/>
            </a:xfrm>
            <a:custGeom>
              <a:rect b="b" l="l" r="r" t="t"/>
              <a:pathLst>
                <a:path extrusionOk="0" h="11589" w="12177">
                  <a:moveTo>
                    <a:pt x="0" y="1"/>
                  </a:moveTo>
                  <a:lnTo>
                    <a:pt x="0" y="11589"/>
                  </a:lnTo>
                  <a:lnTo>
                    <a:pt x="12176" y="11589"/>
                  </a:lnTo>
                  <a:lnTo>
                    <a:pt x="12176" y="1"/>
                  </a:ln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34"/>
            <p:cNvSpPr/>
            <p:nvPr/>
          </p:nvSpPr>
          <p:spPr>
            <a:xfrm>
              <a:off x="3649875" y="1480600"/>
              <a:ext cx="304425" cy="146025"/>
            </a:xfrm>
            <a:custGeom>
              <a:rect b="b" l="l" r="r" t="t"/>
              <a:pathLst>
                <a:path extrusionOk="0" h="5841" w="12177">
                  <a:moveTo>
                    <a:pt x="0" y="1"/>
                  </a:moveTo>
                  <a:lnTo>
                    <a:pt x="0" y="4799"/>
                  </a:lnTo>
                  <a:cubicBezTo>
                    <a:pt x="1901" y="5478"/>
                    <a:pt x="3961" y="5840"/>
                    <a:pt x="6133" y="5840"/>
                  </a:cubicBezTo>
                  <a:cubicBezTo>
                    <a:pt x="8216" y="5840"/>
                    <a:pt x="10275" y="5478"/>
                    <a:pt x="12176" y="4799"/>
                  </a:cubicBezTo>
                  <a:lnTo>
                    <a:pt x="12176" y="1"/>
                  </a:lnTo>
                  <a:close/>
                </a:path>
              </a:pathLst>
            </a:custGeom>
            <a:solidFill>
              <a:srgbClr val="E57B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34"/>
            <p:cNvSpPr/>
            <p:nvPr/>
          </p:nvSpPr>
          <p:spPr>
            <a:xfrm>
              <a:off x="3235125" y="884250"/>
              <a:ext cx="240500" cy="240500"/>
            </a:xfrm>
            <a:custGeom>
              <a:rect b="b" l="l" r="r" t="t"/>
              <a:pathLst>
                <a:path extrusionOk="0" h="9620" w="9620">
                  <a:moveTo>
                    <a:pt x="4799" y="1"/>
                  </a:moveTo>
                  <a:cubicBezTo>
                    <a:pt x="2174" y="1"/>
                    <a:pt x="1" y="2173"/>
                    <a:pt x="1" y="4799"/>
                  </a:cubicBezTo>
                  <a:cubicBezTo>
                    <a:pt x="1" y="7447"/>
                    <a:pt x="2174" y="9619"/>
                    <a:pt x="4799" y="9619"/>
                  </a:cubicBezTo>
                  <a:cubicBezTo>
                    <a:pt x="7447" y="9619"/>
                    <a:pt x="9619" y="7447"/>
                    <a:pt x="9619" y="4799"/>
                  </a:cubicBezTo>
                  <a:cubicBezTo>
                    <a:pt x="9619" y="2173"/>
                    <a:pt x="7447" y="1"/>
                    <a:pt x="4799" y="1"/>
                  </a:cubicBezTo>
                  <a:close/>
                </a:path>
              </a:pathLst>
            </a:custGeom>
            <a:solidFill>
              <a:srgbClr val="E57B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34"/>
            <p:cNvSpPr/>
            <p:nvPr/>
          </p:nvSpPr>
          <p:spPr>
            <a:xfrm>
              <a:off x="4124000" y="884250"/>
              <a:ext cx="240500" cy="240500"/>
            </a:xfrm>
            <a:custGeom>
              <a:rect b="b" l="l" r="r" t="t"/>
              <a:pathLst>
                <a:path extrusionOk="0" h="9620" w="9620">
                  <a:moveTo>
                    <a:pt x="4799" y="1"/>
                  </a:moveTo>
                  <a:cubicBezTo>
                    <a:pt x="2173" y="1"/>
                    <a:pt x="1" y="2173"/>
                    <a:pt x="1" y="4799"/>
                  </a:cubicBezTo>
                  <a:cubicBezTo>
                    <a:pt x="1" y="7447"/>
                    <a:pt x="2173" y="9619"/>
                    <a:pt x="4799" y="9619"/>
                  </a:cubicBezTo>
                  <a:cubicBezTo>
                    <a:pt x="7447" y="9619"/>
                    <a:pt x="9619" y="7447"/>
                    <a:pt x="9619" y="4799"/>
                  </a:cubicBezTo>
                  <a:cubicBezTo>
                    <a:pt x="9619" y="2173"/>
                    <a:pt x="7447" y="1"/>
                    <a:pt x="4799" y="1"/>
                  </a:cubicBezTo>
                  <a:close/>
                </a:path>
              </a:pathLst>
            </a:custGeom>
            <a:solidFill>
              <a:srgbClr val="E57B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34"/>
            <p:cNvSpPr/>
            <p:nvPr/>
          </p:nvSpPr>
          <p:spPr>
            <a:xfrm>
              <a:off x="3355075" y="384100"/>
              <a:ext cx="896250" cy="1165000"/>
            </a:xfrm>
            <a:custGeom>
              <a:rect b="b" l="l" r="r" t="t"/>
              <a:pathLst>
                <a:path extrusionOk="0" h="46600" w="35850">
                  <a:moveTo>
                    <a:pt x="17925" y="0"/>
                  </a:moveTo>
                  <a:cubicBezTo>
                    <a:pt x="8035" y="0"/>
                    <a:pt x="1" y="8034"/>
                    <a:pt x="1" y="17925"/>
                  </a:cubicBezTo>
                  <a:lnTo>
                    <a:pt x="1" y="28675"/>
                  </a:lnTo>
                  <a:cubicBezTo>
                    <a:pt x="1" y="38588"/>
                    <a:pt x="8035" y="46599"/>
                    <a:pt x="17925" y="46599"/>
                  </a:cubicBezTo>
                  <a:cubicBezTo>
                    <a:pt x="27838" y="46599"/>
                    <a:pt x="35850" y="38588"/>
                    <a:pt x="35850" y="28675"/>
                  </a:cubicBezTo>
                  <a:lnTo>
                    <a:pt x="35850" y="17925"/>
                  </a:lnTo>
                  <a:cubicBezTo>
                    <a:pt x="35850" y="8034"/>
                    <a:pt x="27838" y="0"/>
                    <a:pt x="17925" y="0"/>
                  </a:cubicBezTo>
                  <a:close/>
                </a:path>
              </a:pathLst>
            </a:custGeom>
            <a:solidFill>
              <a:srgbClr val="DD87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34"/>
            <p:cNvSpPr/>
            <p:nvPr/>
          </p:nvSpPr>
          <p:spPr>
            <a:xfrm>
              <a:off x="3235125" y="240375"/>
              <a:ext cx="1105600" cy="763850"/>
            </a:xfrm>
            <a:custGeom>
              <a:rect b="b" l="l" r="r" t="t"/>
              <a:pathLst>
                <a:path extrusionOk="0" h="30554" w="44224">
                  <a:moveTo>
                    <a:pt x="22067" y="1"/>
                  </a:moveTo>
                  <a:cubicBezTo>
                    <a:pt x="14802" y="1"/>
                    <a:pt x="18491" y="3486"/>
                    <a:pt x="18491" y="3486"/>
                  </a:cubicBezTo>
                  <a:cubicBezTo>
                    <a:pt x="18491" y="3486"/>
                    <a:pt x="15191" y="3040"/>
                    <a:pt x="11975" y="3040"/>
                  </a:cubicBezTo>
                  <a:cubicBezTo>
                    <a:pt x="9484" y="3040"/>
                    <a:pt x="7044" y="3307"/>
                    <a:pt x="6225" y="4255"/>
                  </a:cubicBezTo>
                  <a:cubicBezTo>
                    <a:pt x="4437" y="6428"/>
                    <a:pt x="8759" y="6881"/>
                    <a:pt x="8759" y="6881"/>
                  </a:cubicBezTo>
                  <a:cubicBezTo>
                    <a:pt x="8759" y="6881"/>
                    <a:pt x="1" y="10389"/>
                    <a:pt x="1314" y="11973"/>
                  </a:cubicBezTo>
                  <a:cubicBezTo>
                    <a:pt x="2379" y="13174"/>
                    <a:pt x="4014" y="13325"/>
                    <a:pt x="4771" y="13325"/>
                  </a:cubicBezTo>
                  <a:cubicBezTo>
                    <a:pt x="5028" y="13325"/>
                    <a:pt x="5184" y="13308"/>
                    <a:pt x="5184" y="13308"/>
                  </a:cubicBezTo>
                  <a:lnTo>
                    <a:pt x="5184" y="13308"/>
                  </a:lnTo>
                  <a:cubicBezTo>
                    <a:pt x="5184" y="13308"/>
                    <a:pt x="1223" y="16612"/>
                    <a:pt x="3780" y="18581"/>
                  </a:cubicBezTo>
                  <a:cubicBezTo>
                    <a:pt x="3871" y="18672"/>
                    <a:pt x="3961" y="18672"/>
                    <a:pt x="4052" y="18762"/>
                  </a:cubicBezTo>
                  <a:cubicBezTo>
                    <a:pt x="3101" y="24330"/>
                    <a:pt x="3577" y="30554"/>
                    <a:pt x="5568" y="30554"/>
                  </a:cubicBezTo>
                  <a:cubicBezTo>
                    <a:pt x="7741" y="30554"/>
                    <a:pt x="8963" y="23108"/>
                    <a:pt x="9325" y="18966"/>
                  </a:cubicBezTo>
                  <a:cubicBezTo>
                    <a:pt x="18016" y="18491"/>
                    <a:pt x="33292" y="15753"/>
                    <a:pt x="33293" y="15752"/>
                  </a:cubicBezTo>
                  <a:lnTo>
                    <a:pt x="33293" y="15752"/>
                  </a:lnTo>
                  <a:cubicBezTo>
                    <a:pt x="33293" y="15753"/>
                    <a:pt x="33207" y="19064"/>
                    <a:pt x="33978" y="19064"/>
                  </a:cubicBezTo>
                  <a:cubicBezTo>
                    <a:pt x="33998" y="19064"/>
                    <a:pt x="34018" y="19061"/>
                    <a:pt x="34039" y="19057"/>
                  </a:cubicBezTo>
                  <a:cubicBezTo>
                    <a:pt x="34899" y="18966"/>
                    <a:pt x="36597" y="16409"/>
                    <a:pt x="36597" y="16409"/>
                  </a:cubicBezTo>
                  <a:cubicBezTo>
                    <a:pt x="36597" y="16409"/>
                    <a:pt x="37615" y="30554"/>
                    <a:pt x="40648" y="30554"/>
                  </a:cubicBezTo>
                  <a:cubicBezTo>
                    <a:pt x="44224" y="30554"/>
                    <a:pt x="42821" y="10275"/>
                    <a:pt x="37253" y="10185"/>
                  </a:cubicBezTo>
                  <a:cubicBezTo>
                    <a:pt x="37253" y="10185"/>
                    <a:pt x="32523" y="1"/>
                    <a:pt x="22067" y="1"/>
                  </a:cubicBezTo>
                  <a:close/>
                </a:path>
              </a:pathLst>
            </a:custGeom>
            <a:solidFill>
              <a:srgbClr val="7542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34"/>
            <p:cNvSpPr/>
            <p:nvPr/>
          </p:nvSpPr>
          <p:spPr>
            <a:xfrm>
              <a:off x="3725675" y="1029000"/>
              <a:ext cx="122250" cy="175525"/>
            </a:xfrm>
            <a:custGeom>
              <a:rect b="b" l="l" r="r" t="t"/>
              <a:pathLst>
                <a:path extrusionOk="0" h="7021" w="4890">
                  <a:moveTo>
                    <a:pt x="3834" y="0"/>
                  </a:moveTo>
                  <a:cubicBezTo>
                    <a:pt x="3669" y="0"/>
                    <a:pt x="3485" y="15"/>
                    <a:pt x="3282" y="50"/>
                  </a:cubicBezTo>
                  <a:cubicBezTo>
                    <a:pt x="2717" y="50"/>
                    <a:pt x="2151" y="344"/>
                    <a:pt x="1585" y="706"/>
                  </a:cubicBezTo>
                  <a:cubicBezTo>
                    <a:pt x="1019" y="1091"/>
                    <a:pt x="453" y="1657"/>
                    <a:pt x="182" y="2494"/>
                  </a:cubicBezTo>
                  <a:cubicBezTo>
                    <a:pt x="1" y="3264"/>
                    <a:pt x="1" y="4101"/>
                    <a:pt x="272" y="4757"/>
                  </a:cubicBezTo>
                  <a:cubicBezTo>
                    <a:pt x="453" y="5436"/>
                    <a:pt x="838" y="5889"/>
                    <a:pt x="1223" y="6274"/>
                  </a:cubicBezTo>
                  <a:cubicBezTo>
                    <a:pt x="1970" y="7021"/>
                    <a:pt x="2626" y="7021"/>
                    <a:pt x="2626" y="7021"/>
                  </a:cubicBezTo>
                  <a:cubicBezTo>
                    <a:pt x="2717" y="6930"/>
                    <a:pt x="2060" y="6658"/>
                    <a:pt x="1495" y="6002"/>
                  </a:cubicBezTo>
                  <a:cubicBezTo>
                    <a:pt x="929" y="5323"/>
                    <a:pt x="363" y="4010"/>
                    <a:pt x="838" y="2698"/>
                  </a:cubicBezTo>
                  <a:cubicBezTo>
                    <a:pt x="1223" y="1363"/>
                    <a:pt x="2445" y="706"/>
                    <a:pt x="3396" y="435"/>
                  </a:cubicBezTo>
                  <a:cubicBezTo>
                    <a:pt x="3701" y="360"/>
                    <a:pt x="3970" y="340"/>
                    <a:pt x="4193" y="340"/>
                  </a:cubicBezTo>
                  <a:cubicBezTo>
                    <a:pt x="4458" y="340"/>
                    <a:pt x="4658" y="369"/>
                    <a:pt x="4777" y="369"/>
                  </a:cubicBezTo>
                  <a:cubicBezTo>
                    <a:pt x="4833" y="369"/>
                    <a:pt x="4871" y="362"/>
                    <a:pt x="4889" y="344"/>
                  </a:cubicBezTo>
                  <a:cubicBezTo>
                    <a:pt x="4889" y="253"/>
                    <a:pt x="4522" y="0"/>
                    <a:pt x="3834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34"/>
            <p:cNvSpPr/>
            <p:nvPr/>
          </p:nvSpPr>
          <p:spPr>
            <a:xfrm>
              <a:off x="3831500" y="1162150"/>
              <a:ext cx="37925" cy="26050"/>
            </a:xfrm>
            <a:custGeom>
              <a:rect b="b" l="l" r="r" t="t"/>
              <a:pathLst>
                <a:path extrusionOk="0" h="1042" w="1517">
                  <a:moveTo>
                    <a:pt x="1212" y="0"/>
                  </a:moveTo>
                  <a:cubicBezTo>
                    <a:pt x="1044" y="0"/>
                    <a:pt x="809" y="105"/>
                    <a:pt x="566" y="291"/>
                  </a:cubicBezTo>
                  <a:cubicBezTo>
                    <a:pt x="294" y="472"/>
                    <a:pt x="0" y="767"/>
                    <a:pt x="181" y="948"/>
                  </a:cubicBezTo>
                  <a:cubicBezTo>
                    <a:pt x="221" y="1012"/>
                    <a:pt x="281" y="1042"/>
                    <a:pt x="359" y="1042"/>
                  </a:cubicBezTo>
                  <a:cubicBezTo>
                    <a:pt x="501" y="1042"/>
                    <a:pt x="702" y="942"/>
                    <a:pt x="951" y="767"/>
                  </a:cubicBezTo>
                  <a:cubicBezTo>
                    <a:pt x="1313" y="563"/>
                    <a:pt x="1516" y="291"/>
                    <a:pt x="1426" y="110"/>
                  </a:cubicBezTo>
                  <a:cubicBezTo>
                    <a:pt x="1384" y="36"/>
                    <a:pt x="1309" y="0"/>
                    <a:pt x="1212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34"/>
            <p:cNvSpPr/>
            <p:nvPr/>
          </p:nvSpPr>
          <p:spPr>
            <a:xfrm>
              <a:off x="3732475" y="1193175"/>
              <a:ext cx="181650" cy="86475"/>
            </a:xfrm>
            <a:custGeom>
              <a:rect b="b" l="l" r="r" t="t"/>
              <a:pathLst>
                <a:path extrusionOk="0" h="3459" w="7266">
                  <a:moveTo>
                    <a:pt x="7175" y="1"/>
                  </a:moveTo>
                  <a:cubicBezTo>
                    <a:pt x="7084" y="1"/>
                    <a:pt x="6971" y="454"/>
                    <a:pt x="6518" y="1132"/>
                  </a:cubicBezTo>
                  <a:cubicBezTo>
                    <a:pt x="6043" y="1789"/>
                    <a:pt x="5183" y="2536"/>
                    <a:pt x="4052" y="2717"/>
                  </a:cubicBezTo>
                  <a:cubicBezTo>
                    <a:pt x="3790" y="2780"/>
                    <a:pt x="3537" y="2807"/>
                    <a:pt x="3293" y="2807"/>
                  </a:cubicBezTo>
                  <a:cubicBezTo>
                    <a:pt x="2401" y="2807"/>
                    <a:pt x="1648" y="2434"/>
                    <a:pt x="1132" y="2060"/>
                  </a:cubicBezTo>
                  <a:cubicBezTo>
                    <a:pt x="476" y="1698"/>
                    <a:pt x="181" y="1223"/>
                    <a:pt x="91" y="1223"/>
                  </a:cubicBezTo>
                  <a:cubicBezTo>
                    <a:pt x="0" y="1314"/>
                    <a:pt x="181" y="1879"/>
                    <a:pt x="860" y="2445"/>
                  </a:cubicBezTo>
                  <a:cubicBezTo>
                    <a:pt x="1411" y="2920"/>
                    <a:pt x="2361" y="3459"/>
                    <a:pt x="3482" y="3459"/>
                  </a:cubicBezTo>
                  <a:cubicBezTo>
                    <a:pt x="3696" y="3459"/>
                    <a:pt x="3917" y="3439"/>
                    <a:pt x="4142" y="3396"/>
                  </a:cubicBezTo>
                  <a:cubicBezTo>
                    <a:pt x="5568" y="3101"/>
                    <a:pt x="6518" y="2151"/>
                    <a:pt x="6881" y="1404"/>
                  </a:cubicBezTo>
                  <a:cubicBezTo>
                    <a:pt x="7265" y="567"/>
                    <a:pt x="7265" y="1"/>
                    <a:pt x="7175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34"/>
            <p:cNvSpPr/>
            <p:nvPr/>
          </p:nvSpPr>
          <p:spPr>
            <a:xfrm>
              <a:off x="3572350" y="1027825"/>
              <a:ext cx="37375" cy="113325"/>
            </a:xfrm>
            <a:custGeom>
              <a:rect b="b" l="l" r="r" t="t"/>
              <a:pathLst>
                <a:path extrusionOk="0" h="4533" w="1495">
                  <a:moveTo>
                    <a:pt x="611" y="1"/>
                  </a:moveTo>
                  <a:cubicBezTo>
                    <a:pt x="596" y="1"/>
                    <a:pt x="581" y="3"/>
                    <a:pt x="566" y="6"/>
                  </a:cubicBezTo>
                  <a:cubicBezTo>
                    <a:pt x="272" y="6"/>
                    <a:pt x="1" y="1047"/>
                    <a:pt x="182" y="2270"/>
                  </a:cubicBezTo>
                  <a:cubicBezTo>
                    <a:pt x="272" y="3582"/>
                    <a:pt x="657" y="4533"/>
                    <a:pt x="1042" y="4533"/>
                  </a:cubicBezTo>
                  <a:cubicBezTo>
                    <a:pt x="1313" y="4442"/>
                    <a:pt x="1494" y="3401"/>
                    <a:pt x="1404" y="2179"/>
                  </a:cubicBezTo>
                  <a:cubicBezTo>
                    <a:pt x="1317" y="1007"/>
                    <a:pt x="959" y="1"/>
                    <a:pt x="611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34"/>
            <p:cNvSpPr/>
            <p:nvPr/>
          </p:nvSpPr>
          <p:spPr>
            <a:xfrm>
              <a:off x="4005750" y="999525"/>
              <a:ext cx="37950" cy="108975"/>
            </a:xfrm>
            <a:custGeom>
              <a:rect b="b" l="l" r="r" t="t"/>
              <a:pathLst>
                <a:path extrusionOk="0" h="4359" w="1518">
                  <a:moveTo>
                    <a:pt x="528" y="1"/>
                  </a:moveTo>
                  <a:cubicBezTo>
                    <a:pt x="511" y="1"/>
                    <a:pt x="493" y="3"/>
                    <a:pt x="476" y="7"/>
                  </a:cubicBezTo>
                  <a:cubicBezTo>
                    <a:pt x="204" y="7"/>
                    <a:pt x="1" y="1048"/>
                    <a:pt x="114" y="2270"/>
                  </a:cubicBezTo>
                  <a:cubicBezTo>
                    <a:pt x="287" y="3438"/>
                    <a:pt x="646" y="4358"/>
                    <a:pt x="994" y="4358"/>
                  </a:cubicBezTo>
                  <a:cubicBezTo>
                    <a:pt x="1010" y="4358"/>
                    <a:pt x="1026" y="4356"/>
                    <a:pt x="1042" y="4352"/>
                  </a:cubicBezTo>
                  <a:cubicBezTo>
                    <a:pt x="1336" y="4352"/>
                    <a:pt x="1517" y="3311"/>
                    <a:pt x="1426" y="2089"/>
                  </a:cubicBezTo>
                  <a:cubicBezTo>
                    <a:pt x="1254" y="900"/>
                    <a:pt x="895" y="1"/>
                    <a:pt x="528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34"/>
            <p:cNvSpPr/>
            <p:nvPr/>
          </p:nvSpPr>
          <p:spPr>
            <a:xfrm>
              <a:off x="3480125" y="833700"/>
              <a:ext cx="157875" cy="102225"/>
            </a:xfrm>
            <a:custGeom>
              <a:rect b="b" l="l" r="r" t="t"/>
              <a:pathLst>
                <a:path extrusionOk="0" h="4089" w="6315">
                  <a:moveTo>
                    <a:pt x="4658" y="1"/>
                  </a:moveTo>
                  <a:cubicBezTo>
                    <a:pt x="3958" y="1"/>
                    <a:pt x="3083" y="152"/>
                    <a:pt x="2264" y="597"/>
                  </a:cubicBezTo>
                  <a:cubicBezTo>
                    <a:pt x="1223" y="1253"/>
                    <a:pt x="566" y="2113"/>
                    <a:pt x="295" y="2860"/>
                  </a:cubicBezTo>
                  <a:cubicBezTo>
                    <a:pt x="1" y="3516"/>
                    <a:pt x="1" y="3992"/>
                    <a:pt x="204" y="4082"/>
                  </a:cubicBezTo>
                  <a:cubicBezTo>
                    <a:pt x="214" y="4086"/>
                    <a:pt x="224" y="4088"/>
                    <a:pt x="235" y="4088"/>
                  </a:cubicBezTo>
                  <a:cubicBezTo>
                    <a:pt x="530" y="4088"/>
                    <a:pt x="1280" y="2645"/>
                    <a:pt x="2830" y="1729"/>
                  </a:cubicBezTo>
                  <a:cubicBezTo>
                    <a:pt x="4527" y="801"/>
                    <a:pt x="6224" y="982"/>
                    <a:pt x="6224" y="597"/>
                  </a:cubicBezTo>
                  <a:cubicBezTo>
                    <a:pt x="6315" y="416"/>
                    <a:pt x="5953" y="122"/>
                    <a:pt x="5183" y="31"/>
                  </a:cubicBezTo>
                  <a:cubicBezTo>
                    <a:pt x="5024" y="12"/>
                    <a:pt x="4847" y="1"/>
                    <a:pt x="4658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34"/>
            <p:cNvSpPr/>
            <p:nvPr/>
          </p:nvSpPr>
          <p:spPr>
            <a:xfrm>
              <a:off x="3944650" y="777225"/>
              <a:ext cx="179375" cy="77525"/>
            </a:xfrm>
            <a:custGeom>
              <a:rect b="b" l="l" r="r" t="t"/>
              <a:pathLst>
                <a:path extrusionOk="0" h="3101" w="7175">
                  <a:moveTo>
                    <a:pt x="2176" y="0"/>
                  </a:moveTo>
                  <a:cubicBezTo>
                    <a:pt x="1788" y="0"/>
                    <a:pt x="1436" y="44"/>
                    <a:pt x="1132" y="117"/>
                  </a:cubicBezTo>
                  <a:cubicBezTo>
                    <a:pt x="385" y="321"/>
                    <a:pt x="0" y="593"/>
                    <a:pt x="0" y="683"/>
                  </a:cubicBezTo>
                  <a:cubicBezTo>
                    <a:pt x="91" y="1068"/>
                    <a:pt x="1788" y="887"/>
                    <a:pt x="3689" y="1543"/>
                  </a:cubicBezTo>
                  <a:cubicBezTo>
                    <a:pt x="5291" y="2131"/>
                    <a:pt x="6439" y="3101"/>
                    <a:pt x="6937" y="3101"/>
                  </a:cubicBezTo>
                  <a:cubicBezTo>
                    <a:pt x="6995" y="3101"/>
                    <a:pt x="7044" y="3088"/>
                    <a:pt x="7084" y="3060"/>
                  </a:cubicBezTo>
                  <a:cubicBezTo>
                    <a:pt x="7175" y="2946"/>
                    <a:pt x="6971" y="2494"/>
                    <a:pt x="6518" y="1928"/>
                  </a:cubicBezTo>
                  <a:cubicBezTo>
                    <a:pt x="6043" y="1362"/>
                    <a:pt x="5183" y="683"/>
                    <a:pt x="4052" y="321"/>
                  </a:cubicBezTo>
                  <a:cubicBezTo>
                    <a:pt x="3380" y="93"/>
                    <a:pt x="2741" y="0"/>
                    <a:pt x="2176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34"/>
            <p:cNvSpPr/>
            <p:nvPr/>
          </p:nvSpPr>
          <p:spPr>
            <a:xfrm>
              <a:off x="4279600" y="1016100"/>
              <a:ext cx="26050" cy="63950"/>
            </a:xfrm>
            <a:custGeom>
              <a:rect b="b" l="l" r="r" t="t"/>
              <a:pathLst>
                <a:path extrusionOk="0" h="2558" w="1042">
                  <a:moveTo>
                    <a:pt x="566" y="0"/>
                  </a:moveTo>
                  <a:cubicBezTo>
                    <a:pt x="476" y="0"/>
                    <a:pt x="838" y="566"/>
                    <a:pt x="657" y="1313"/>
                  </a:cubicBezTo>
                  <a:cubicBezTo>
                    <a:pt x="476" y="2082"/>
                    <a:pt x="1" y="2444"/>
                    <a:pt x="91" y="2557"/>
                  </a:cubicBezTo>
                  <a:cubicBezTo>
                    <a:pt x="91" y="2557"/>
                    <a:pt x="272" y="2557"/>
                    <a:pt x="476" y="2354"/>
                  </a:cubicBezTo>
                  <a:cubicBezTo>
                    <a:pt x="657" y="2173"/>
                    <a:pt x="838" y="1788"/>
                    <a:pt x="928" y="1426"/>
                  </a:cubicBezTo>
                  <a:cubicBezTo>
                    <a:pt x="1042" y="951"/>
                    <a:pt x="928" y="566"/>
                    <a:pt x="838" y="385"/>
                  </a:cubicBezTo>
                  <a:cubicBezTo>
                    <a:pt x="747" y="91"/>
                    <a:pt x="657" y="0"/>
                    <a:pt x="566" y="0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34"/>
            <p:cNvSpPr/>
            <p:nvPr/>
          </p:nvSpPr>
          <p:spPr>
            <a:xfrm>
              <a:off x="3289450" y="992325"/>
              <a:ext cx="26050" cy="64850"/>
            </a:xfrm>
            <a:custGeom>
              <a:rect b="b" l="l" r="r" t="t"/>
              <a:pathLst>
                <a:path extrusionOk="0" h="2594" w="1042">
                  <a:moveTo>
                    <a:pt x="476" y="1"/>
                  </a:moveTo>
                  <a:lnTo>
                    <a:pt x="476" y="1"/>
                  </a:lnTo>
                  <a:cubicBezTo>
                    <a:pt x="476" y="1"/>
                    <a:pt x="272" y="114"/>
                    <a:pt x="182" y="385"/>
                  </a:cubicBezTo>
                  <a:cubicBezTo>
                    <a:pt x="91" y="679"/>
                    <a:pt x="1" y="1042"/>
                    <a:pt x="91" y="1426"/>
                  </a:cubicBezTo>
                  <a:cubicBezTo>
                    <a:pt x="182" y="1902"/>
                    <a:pt x="363" y="2173"/>
                    <a:pt x="657" y="2377"/>
                  </a:cubicBezTo>
                  <a:cubicBezTo>
                    <a:pt x="789" y="2509"/>
                    <a:pt x="934" y="2593"/>
                    <a:pt x="1002" y="2593"/>
                  </a:cubicBezTo>
                  <a:cubicBezTo>
                    <a:pt x="1027" y="2593"/>
                    <a:pt x="1042" y="2582"/>
                    <a:pt x="1042" y="2558"/>
                  </a:cubicBezTo>
                  <a:cubicBezTo>
                    <a:pt x="1042" y="2467"/>
                    <a:pt x="566" y="2083"/>
                    <a:pt x="476" y="1426"/>
                  </a:cubicBezTo>
                  <a:cubicBezTo>
                    <a:pt x="272" y="679"/>
                    <a:pt x="566" y="114"/>
                    <a:pt x="476" y="1"/>
                  </a:cubicBezTo>
                  <a:close/>
                </a:path>
              </a:pathLst>
            </a:custGeom>
            <a:solidFill>
              <a:srgbClr val="9F50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2" name="Google Shape;1682;p34"/>
          <p:cNvGrpSpPr/>
          <p:nvPr/>
        </p:nvGrpSpPr>
        <p:grpSpPr>
          <a:xfrm>
            <a:off x="3233650" y="1326394"/>
            <a:ext cx="2676600" cy="2676600"/>
            <a:chOff x="3233650" y="1537138"/>
            <a:chExt cx="2676600" cy="2676600"/>
          </a:xfrm>
        </p:grpSpPr>
        <p:sp>
          <p:nvSpPr>
            <p:cNvPr id="1683" name="Google Shape;1683;p34"/>
            <p:cNvSpPr/>
            <p:nvPr/>
          </p:nvSpPr>
          <p:spPr>
            <a:xfrm>
              <a:off x="3233650" y="1537138"/>
              <a:ext cx="2676600" cy="2676600"/>
            </a:xfrm>
            <a:prstGeom prst="ellipse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84" name="Google Shape;1684;p34"/>
            <p:cNvGrpSpPr/>
            <p:nvPr/>
          </p:nvGrpSpPr>
          <p:grpSpPr>
            <a:xfrm>
              <a:off x="3352340" y="1654937"/>
              <a:ext cx="2440068" cy="2440853"/>
              <a:chOff x="3223751" y="1676826"/>
              <a:chExt cx="2396452" cy="2397223"/>
            </a:xfrm>
          </p:grpSpPr>
          <p:sp>
            <p:nvSpPr>
              <p:cNvPr id="1685" name="Google Shape;1685;p34"/>
              <p:cNvSpPr/>
              <p:nvPr/>
            </p:nvSpPr>
            <p:spPr>
              <a:xfrm rot="10751855">
                <a:off x="3247728" y="2883619"/>
                <a:ext cx="1182211" cy="1182211"/>
              </a:xfrm>
              <a:custGeom>
                <a:rect b="b" l="l" r="r" t="t"/>
                <a:pathLst>
                  <a:path extrusionOk="0" h="36791" w="36791">
                    <a:moveTo>
                      <a:pt x="1" y="0"/>
                    </a:moveTo>
                    <a:lnTo>
                      <a:pt x="1" y="2525"/>
                    </a:lnTo>
                    <a:cubicBezTo>
                      <a:pt x="9451" y="2525"/>
                      <a:pt x="18010" y="6366"/>
                      <a:pt x="24255" y="12596"/>
                    </a:cubicBezTo>
                    <a:cubicBezTo>
                      <a:pt x="30425" y="18781"/>
                      <a:pt x="34266" y="27340"/>
                      <a:pt x="34266" y="36791"/>
                    </a:cubicBezTo>
                    <a:lnTo>
                      <a:pt x="36791" y="36791"/>
                    </a:lnTo>
                    <a:cubicBezTo>
                      <a:pt x="36791" y="26644"/>
                      <a:pt x="32693" y="17450"/>
                      <a:pt x="26025" y="10767"/>
                    </a:cubicBezTo>
                    <a:cubicBezTo>
                      <a:pt x="19341" y="4159"/>
                      <a:pt x="10147" y="0"/>
                      <a:pt x="1" y="0"/>
                    </a:cubicBezTo>
                    <a:close/>
                  </a:path>
                </a:pathLst>
              </a:custGeom>
              <a:solidFill>
                <a:srgbClr val="4675AB"/>
              </a:solidFill>
              <a:ln cap="flat" cmpd="sng" w="9525">
                <a:solidFill>
                  <a:srgbClr val="4675AB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" name="Google Shape;1686;p34"/>
              <p:cNvSpPr/>
              <p:nvPr/>
            </p:nvSpPr>
            <p:spPr>
              <a:xfrm rot="-48145">
                <a:off x="4413209" y="1685046"/>
                <a:ext cx="1182211" cy="1182211"/>
              </a:xfrm>
              <a:custGeom>
                <a:rect b="b" l="l" r="r" t="t"/>
                <a:pathLst>
                  <a:path extrusionOk="0" h="36791" w="36791">
                    <a:moveTo>
                      <a:pt x="1" y="0"/>
                    </a:moveTo>
                    <a:lnTo>
                      <a:pt x="1" y="2525"/>
                    </a:lnTo>
                    <a:cubicBezTo>
                      <a:pt x="9451" y="2525"/>
                      <a:pt x="18010" y="6366"/>
                      <a:pt x="24255" y="12596"/>
                    </a:cubicBezTo>
                    <a:cubicBezTo>
                      <a:pt x="30425" y="18781"/>
                      <a:pt x="34266" y="27340"/>
                      <a:pt x="34266" y="36791"/>
                    </a:cubicBezTo>
                    <a:lnTo>
                      <a:pt x="36791" y="36791"/>
                    </a:lnTo>
                    <a:cubicBezTo>
                      <a:pt x="36791" y="26644"/>
                      <a:pt x="32693" y="17450"/>
                      <a:pt x="26025" y="10767"/>
                    </a:cubicBezTo>
                    <a:cubicBezTo>
                      <a:pt x="19341" y="4159"/>
                      <a:pt x="10147" y="0"/>
                      <a:pt x="1" y="0"/>
                    </a:cubicBezTo>
                    <a:close/>
                  </a:path>
                </a:pathLst>
              </a:custGeom>
              <a:solidFill>
                <a:srgbClr val="FF787F"/>
              </a:solidFill>
              <a:ln cap="flat" cmpd="sng" w="9525">
                <a:solidFill>
                  <a:srgbClr val="FF787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" name="Google Shape;1687;p34"/>
              <p:cNvSpPr/>
              <p:nvPr/>
            </p:nvSpPr>
            <p:spPr>
              <a:xfrm rot="-5448145">
                <a:off x="3231971" y="1700737"/>
                <a:ext cx="1182211" cy="1182211"/>
              </a:xfrm>
              <a:custGeom>
                <a:rect b="b" l="l" r="r" t="t"/>
                <a:pathLst>
                  <a:path extrusionOk="0" h="36791" w="36791">
                    <a:moveTo>
                      <a:pt x="1" y="0"/>
                    </a:moveTo>
                    <a:lnTo>
                      <a:pt x="1" y="2525"/>
                    </a:lnTo>
                    <a:cubicBezTo>
                      <a:pt x="9451" y="2525"/>
                      <a:pt x="18010" y="6366"/>
                      <a:pt x="24255" y="12596"/>
                    </a:cubicBezTo>
                    <a:cubicBezTo>
                      <a:pt x="30425" y="18781"/>
                      <a:pt x="34266" y="27340"/>
                      <a:pt x="34266" y="36791"/>
                    </a:cubicBezTo>
                    <a:lnTo>
                      <a:pt x="36791" y="36791"/>
                    </a:lnTo>
                    <a:cubicBezTo>
                      <a:pt x="36791" y="26644"/>
                      <a:pt x="32693" y="17450"/>
                      <a:pt x="26025" y="10767"/>
                    </a:cubicBezTo>
                    <a:cubicBezTo>
                      <a:pt x="19341" y="4159"/>
                      <a:pt x="10147" y="0"/>
                      <a:pt x="1" y="0"/>
                    </a:cubicBezTo>
                    <a:close/>
                  </a:path>
                </a:pathLst>
              </a:custGeom>
              <a:solidFill>
                <a:srgbClr val="754255"/>
              </a:solidFill>
              <a:ln cap="flat" cmpd="sng" w="9525">
                <a:solidFill>
                  <a:srgbClr val="7542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" name="Google Shape;1688;p34"/>
              <p:cNvSpPr/>
              <p:nvPr/>
            </p:nvSpPr>
            <p:spPr>
              <a:xfrm rot="5351855">
                <a:off x="4429772" y="2867055"/>
                <a:ext cx="1182211" cy="1182211"/>
              </a:xfrm>
              <a:custGeom>
                <a:rect b="b" l="l" r="r" t="t"/>
                <a:pathLst>
                  <a:path extrusionOk="0" h="36791" w="36791">
                    <a:moveTo>
                      <a:pt x="1" y="0"/>
                    </a:moveTo>
                    <a:lnTo>
                      <a:pt x="1" y="2525"/>
                    </a:lnTo>
                    <a:cubicBezTo>
                      <a:pt x="9451" y="2525"/>
                      <a:pt x="18010" y="6366"/>
                      <a:pt x="24255" y="12596"/>
                    </a:cubicBezTo>
                    <a:cubicBezTo>
                      <a:pt x="30425" y="18781"/>
                      <a:pt x="34266" y="27340"/>
                      <a:pt x="34266" y="36791"/>
                    </a:cubicBezTo>
                    <a:lnTo>
                      <a:pt x="36791" y="36791"/>
                    </a:lnTo>
                    <a:cubicBezTo>
                      <a:pt x="36791" y="26644"/>
                      <a:pt x="32693" y="17450"/>
                      <a:pt x="26025" y="10767"/>
                    </a:cubicBezTo>
                    <a:cubicBezTo>
                      <a:pt x="19341" y="4159"/>
                      <a:pt x="10147" y="0"/>
                      <a:pt x="1" y="0"/>
                    </a:cubicBezTo>
                    <a:close/>
                  </a:path>
                </a:pathLst>
              </a:custGeom>
              <a:solidFill>
                <a:srgbClr val="6D97D9"/>
              </a:solidFill>
              <a:ln cap="flat" cmpd="sng" w="9525">
                <a:solidFill>
                  <a:srgbClr val="6D97D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1689" name="Google Shape;1689;p34"/>
          <p:cNvCxnSpPr/>
          <p:nvPr/>
        </p:nvCxnSpPr>
        <p:spPr>
          <a:xfrm>
            <a:off x="5899843" y="2662521"/>
            <a:ext cx="32901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690" name="Google Shape;1690;p34"/>
          <p:cNvCxnSpPr/>
          <p:nvPr/>
        </p:nvCxnSpPr>
        <p:spPr>
          <a:xfrm>
            <a:off x="-27150" y="2666425"/>
            <a:ext cx="3262500" cy="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691" name="Google Shape;1691;p34"/>
          <p:cNvSpPr txBox="1"/>
          <p:nvPr>
            <p:ph idx="4294967295" type="subTitle"/>
          </p:nvPr>
        </p:nvSpPr>
        <p:spPr>
          <a:xfrm>
            <a:off x="790825" y="983767"/>
            <a:ext cx="1907700" cy="42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900">
                <a:solidFill>
                  <a:schemeClr val="dk1"/>
                </a:solidFill>
              </a:rPr>
              <a:t>Mercury is the closest planet to the Sun and the smallest one</a:t>
            </a:r>
            <a:endParaRPr sz="9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 sz="1000"/>
          </a:p>
        </p:txBody>
      </p:sp>
      <p:sp>
        <p:nvSpPr>
          <p:cNvPr id="1692" name="Google Shape;1692;p34"/>
          <p:cNvSpPr txBox="1"/>
          <p:nvPr/>
        </p:nvSpPr>
        <p:spPr>
          <a:xfrm>
            <a:off x="3092545" y="977838"/>
            <a:ext cx="966300" cy="39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Saira Condensed Medium"/>
                <a:ea typeface="Saira Condensed Medium"/>
                <a:cs typeface="Saira Condensed Medium"/>
                <a:sym typeface="Saira Condensed Medium"/>
              </a:rPr>
              <a:t>WEEK 1</a:t>
            </a:r>
            <a:endParaRPr sz="1200">
              <a:solidFill>
                <a:srgbClr val="434343"/>
              </a:solidFill>
              <a:latin typeface="Saira Condensed Medium"/>
              <a:ea typeface="Saira Condensed Medium"/>
              <a:cs typeface="Saira Condensed Medium"/>
              <a:sym typeface="Saira Condensed Medium"/>
            </a:endParaRPr>
          </a:p>
        </p:txBody>
      </p:sp>
      <p:sp>
        <p:nvSpPr>
          <p:cNvPr id="1693" name="Google Shape;1693;p34"/>
          <p:cNvSpPr txBox="1"/>
          <p:nvPr/>
        </p:nvSpPr>
        <p:spPr>
          <a:xfrm>
            <a:off x="2244348" y="2202847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SATURN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694" name="Google Shape;1694;p34"/>
          <p:cNvSpPr txBox="1"/>
          <p:nvPr/>
        </p:nvSpPr>
        <p:spPr>
          <a:xfrm>
            <a:off x="2255426" y="1585892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MERCURY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695" name="Google Shape;1695;p34"/>
          <p:cNvSpPr txBox="1"/>
          <p:nvPr/>
        </p:nvSpPr>
        <p:spPr>
          <a:xfrm>
            <a:off x="2255426" y="1894907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MARS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cxnSp>
        <p:nvCxnSpPr>
          <p:cNvPr id="1696" name="Google Shape;1696;p34"/>
          <p:cNvCxnSpPr/>
          <p:nvPr/>
        </p:nvCxnSpPr>
        <p:spPr>
          <a:xfrm>
            <a:off x="4571950" y="4002992"/>
            <a:ext cx="0" cy="118110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697" name="Google Shape;1697;p34"/>
          <p:cNvGrpSpPr/>
          <p:nvPr/>
        </p:nvGrpSpPr>
        <p:grpSpPr>
          <a:xfrm>
            <a:off x="864900" y="2241050"/>
            <a:ext cx="1178049" cy="136287"/>
            <a:chOff x="864900" y="2241050"/>
            <a:chExt cx="1178049" cy="136287"/>
          </a:xfrm>
        </p:grpSpPr>
        <p:sp>
          <p:nvSpPr>
            <p:cNvPr id="1698" name="Google Shape;1698;p34"/>
            <p:cNvSpPr/>
            <p:nvPr/>
          </p:nvSpPr>
          <p:spPr>
            <a:xfrm>
              <a:off x="864900" y="2241050"/>
              <a:ext cx="175380" cy="136287"/>
            </a:xfrm>
            <a:custGeom>
              <a:rect b="b" l="l" r="r" t="t"/>
              <a:pathLst>
                <a:path extrusionOk="0" h="3786" w="4872">
                  <a:moveTo>
                    <a:pt x="1743" y="0"/>
                  </a:moveTo>
                  <a:cubicBezTo>
                    <a:pt x="783" y="0"/>
                    <a:pt x="1" y="782"/>
                    <a:pt x="1" y="1742"/>
                  </a:cubicBezTo>
                  <a:lnTo>
                    <a:pt x="1" y="2086"/>
                  </a:lnTo>
                  <a:cubicBezTo>
                    <a:pt x="1" y="3045"/>
                    <a:pt x="783" y="3786"/>
                    <a:pt x="1743" y="3786"/>
                  </a:cubicBezTo>
                  <a:lnTo>
                    <a:pt x="4871" y="3786"/>
                  </a:lnTo>
                  <a:lnTo>
                    <a:pt x="4871" y="0"/>
                  </a:ln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1040239" y="2241050"/>
              <a:ext cx="1002710" cy="136287"/>
            </a:xfrm>
            <a:custGeom>
              <a:rect b="b" l="l" r="r" t="t"/>
              <a:pathLst>
                <a:path extrusionOk="0" h="3786" w="27855">
                  <a:moveTo>
                    <a:pt x="0" y="0"/>
                  </a:moveTo>
                  <a:lnTo>
                    <a:pt x="0" y="3786"/>
                  </a:lnTo>
                  <a:lnTo>
                    <a:pt x="26113" y="3786"/>
                  </a:lnTo>
                  <a:cubicBezTo>
                    <a:pt x="27072" y="3786"/>
                    <a:pt x="27854" y="3045"/>
                    <a:pt x="27854" y="2086"/>
                  </a:cubicBezTo>
                  <a:lnTo>
                    <a:pt x="27854" y="1742"/>
                  </a:lnTo>
                  <a:cubicBezTo>
                    <a:pt x="27854" y="782"/>
                    <a:pt x="27072" y="0"/>
                    <a:pt x="26113" y="0"/>
                  </a:cubicBezTo>
                  <a:close/>
                </a:path>
              </a:pathLst>
            </a:custGeom>
            <a:solidFill>
              <a:srgbClr val="4675AB">
                <a:alpha val="4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0" name="Google Shape;1700;p34"/>
          <p:cNvGrpSpPr/>
          <p:nvPr/>
        </p:nvGrpSpPr>
        <p:grpSpPr>
          <a:xfrm>
            <a:off x="864251" y="1626413"/>
            <a:ext cx="1178698" cy="142254"/>
            <a:chOff x="864251" y="1626413"/>
            <a:chExt cx="1178698" cy="142254"/>
          </a:xfrm>
        </p:grpSpPr>
        <p:sp>
          <p:nvSpPr>
            <p:cNvPr id="1701" name="Google Shape;1701;p34"/>
            <p:cNvSpPr/>
            <p:nvPr/>
          </p:nvSpPr>
          <p:spPr>
            <a:xfrm>
              <a:off x="1040239" y="1632380"/>
              <a:ext cx="1002710" cy="136287"/>
            </a:xfrm>
            <a:custGeom>
              <a:rect b="b" l="l" r="r" t="t"/>
              <a:pathLst>
                <a:path extrusionOk="0" h="3786" w="27855">
                  <a:moveTo>
                    <a:pt x="0" y="0"/>
                  </a:moveTo>
                  <a:lnTo>
                    <a:pt x="0" y="3786"/>
                  </a:lnTo>
                  <a:lnTo>
                    <a:pt x="26113" y="3786"/>
                  </a:lnTo>
                  <a:cubicBezTo>
                    <a:pt x="27072" y="3786"/>
                    <a:pt x="27854" y="3045"/>
                    <a:pt x="27854" y="2086"/>
                  </a:cubicBezTo>
                  <a:lnTo>
                    <a:pt x="27854" y="1742"/>
                  </a:lnTo>
                  <a:cubicBezTo>
                    <a:pt x="27854" y="782"/>
                    <a:pt x="27072" y="0"/>
                    <a:pt x="26113" y="0"/>
                  </a:cubicBezTo>
                  <a:close/>
                </a:path>
              </a:pathLst>
            </a:custGeom>
            <a:solidFill>
              <a:srgbClr val="FF787F">
                <a:alpha val="5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34"/>
            <p:cNvSpPr/>
            <p:nvPr/>
          </p:nvSpPr>
          <p:spPr>
            <a:xfrm rot="10800000">
              <a:off x="864251" y="1626413"/>
              <a:ext cx="447125" cy="137798"/>
            </a:xfrm>
            <a:custGeom>
              <a:rect b="b" l="l" r="r" t="t"/>
              <a:pathLst>
                <a:path extrusionOk="0" h="3828" w="12421">
                  <a:moveTo>
                    <a:pt x="0" y="1"/>
                  </a:moveTo>
                  <a:lnTo>
                    <a:pt x="0" y="3828"/>
                  </a:lnTo>
                  <a:lnTo>
                    <a:pt x="10689" y="3828"/>
                  </a:lnTo>
                  <a:cubicBezTo>
                    <a:pt x="11638" y="3828"/>
                    <a:pt x="12420" y="3046"/>
                    <a:pt x="12420" y="2086"/>
                  </a:cubicBezTo>
                  <a:lnTo>
                    <a:pt x="12420" y="1742"/>
                  </a:lnTo>
                  <a:cubicBezTo>
                    <a:pt x="12420" y="783"/>
                    <a:pt x="11638" y="1"/>
                    <a:pt x="10689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3" name="Google Shape;1703;p34"/>
          <p:cNvGrpSpPr/>
          <p:nvPr/>
        </p:nvGrpSpPr>
        <p:grpSpPr>
          <a:xfrm>
            <a:off x="864267" y="1928481"/>
            <a:ext cx="1178682" cy="138907"/>
            <a:chOff x="864267" y="1928481"/>
            <a:chExt cx="1178682" cy="138907"/>
          </a:xfrm>
        </p:grpSpPr>
        <p:sp>
          <p:nvSpPr>
            <p:cNvPr id="1704" name="Google Shape;1704;p34"/>
            <p:cNvSpPr/>
            <p:nvPr/>
          </p:nvSpPr>
          <p:spPr>
            <a:xfrm>
              <a:off x="1040239" y="1931102"/>
              <a:ext cx="1002710" cy="136287"/>
            </a:xfrm>
            <a:custGeom>
              <a:rect b="b" l="l" r="r" t="t"/>
              <a:pathLst>
                <a:path extrusionOk="0" h="3786" w="27855">
                  <a:moveTo>
                    <a:pt x="0" y="0"/>
                  </a:moveTo>
                  <a:lnTo>
                    <a:pt x="0" y="3786"/>
                  </a:lnTo>
                  <a:lnTo>
                    <a:pt x="26113" y="3786"/>
                  </a:lnTo>
                  <a:cubicBezTo>
                    <a:pt x="27072" y="3786"/>
                    <a:pt x="27854" y="3045"/>
                    <a:pt x="27854" y="2086"/>
                  </a:cubicBezTo>
                  <a:lnTo>
                    <a:pt x="27854" y="1742"/>
                  </a:lnTo>
                  <a:cubicBezTo>
                    <a:pt x="27854" y="782"/>
                    <a:pt x="27072" y="0"/>
                    <a:pt x="26113" y="0"/>
                  </a:cubicBezTo>
                  <a:close/>
                </a:path>
              </a:pathLst>
            </a:custGeom>
            <a:solidFill>
              <a:srgbClr val="754255">
                <a:alpha val="7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34"/>
            <p:cNvSpPr/>
            <p:nvPr/>
          </p:nvSpPr>
          <p:spPr>
            <a:xfrm rot="10800000">
              <a:off x="864267" y="1928481"/>
              <a:ext cx="287584" cy="137438"/>
            </a:xfrm>
            <a:custGeom>
              <a:rect b="b" l="l" r="r" t="t"/>
              <a:pathLst>
                <a:path extrusionOk="0" h="3818" w="7989">
                  <a:moveTo>
                    <a:pt x="0" y="1"/>
                  </a:moveTo>
                  <a:lnTo>
                    <a:pt x="0" y="3818"/>
                  </a:lnTo>
                  <a:lnTo>
                    <a:pt x="6257" y="3818"/>
                  </a:lnTo>
                  <a:cubicBezTo>
                    <a:pt x="7206" y="3818"/>
                    <a:pt x="7988" y="3036"/>
                    <a:pt x="7988" y="2087"/>
                  </a:cubicBezTo>
                  <a:lnTo>
                    <a:pt x="7988" y="1732"/>
                  </a:lnTo>
                  <a:cubicBezTo>
                    <a:pt x="7988" y="783"/>
                    <a:pt x="7206" y="1"/>
                    <a:pt x="6257" y="1"/>
                  </a:cubicBezTo>
                  <a:close/>
                </a:path>
              </a:pathLst>
            </a:custGeom>
            <a:solidFill>
              <a:srgbClr val="7542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06" name="Google Shape;1706;p34"/>
          <p:cNvSpPr txBox="1"/>
          <p:nvPr>
            <p:ph idx="4294967295" type="subTitle"/>
          </p:nvPr>
        </p:nvSpPr>
        <p:spPr>
          <a:xfrm>
            <a:off x="6451220" y="983767"/>
            <a:ext cx="1907700" cy="42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900">
                <a:solidFill>
                  <a:schemeClr val="dk1"/>
                </a:solidFill>
              </a:rPr>
              <a:t>Despite being red, Mars is a cold place, not hot</a:t>
            </a:r>
            <a:endParaRPr sz="900">
              <a:solidFill>
                <a:schemeClr val="dk1"/>
              </a:solidFill>
            </a:endParaRPr>
          </a:p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 sz="1000"/>
          </a:p>
        </p:txBody>
      </p:sp>
      <p:sp>
        <p:nvSpPr>
          <p:cNvPr id="1707" name="Google Shape;1707;p34"/>
          <p:cNvSpPr txBox="1"/>
          <p:nvPr/>
        </p:nvSpPr>
        <p:spPr>
          <a:xfrm>
            <a:off x="6413595" y="2202847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SATURN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708" name="Google Shape;1708;p34"/>
          <p:cNvSpPr txBox="1"/>
          <p:nvPr/>
        </p:nvSpPr>
        <p:spPr>
          <a:xfrm>
            <a:off x="6413595" y="1585892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MERCURY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709" name="Google Shape;1709;p34"/>
          <p:cNvSpPr txBox="1"/>
          <p:nvPr/>
        </p:nvSpPr>
        <p:spPr>
          <a:xfrm>
            <a:off x="6413595" y="1894907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MARS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710" name="Google Shape;1710;p34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1711" name="Google Shape;1711;p34"/>
          <p:cNvCxnSpPr>
            <a:endCxn id="1683" idx="0"/>
          </p:cNvCxnSpPr>
          <p:nvPr/>
        </p:nvCxnSpPr>
        <p:spPr>
          <a:xfrm>
            <a:off x="4571950" y="-162806"/>
            <a:ext cx="0" cy="148920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712" name="Google Shape;1712;p34"/>
          <p:cNvSpPr txBox="1"/>
          <p:nvPr/>
        </p:nvSpPr>
        <p:spPr>
          <a:xfrm>
            <a:off x="2244348" y="3569343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SATURN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713" name="Google Shape;1713;p34"/>
          <p:cNvSpPr txBox="1"/>
          <p:nvPr/>
        </p:nvSpPr>
        <p:spPr>
          <a:xfrm>
            <a:off x="2255426" y="2873401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MERCURY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714" name="Google Shape;1714;p34"/>
          <p:cNvSpPr txBox="1"/>
          <p:nvPr/>
        </p:nvSpPr>
        <p:spPr>
          <a:xfrm>
            <a:off x="2255426" y="3221378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MARS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715" name="Google Shape;1715;p34"/>
          <p:cNvSpPr txBox="1"/>
          <p:nvPr/>
        </p:nvSpPr>
        <p:spPr>
          <a:xfrm>
            <a:off x="6413595" y="3543968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SATURN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716" name="Google Shape;1716;p34"/>
          <p:cNvSpPr txBox="1"/>
          <p:nvPr/>
        </p:nvSpPr>
        <p:spPr>
          <a:xfrm>
            <a:off x="6413595" y="2873401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MERCURY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717" name="Google Shape;1717;p34"/>
          <p:cNvSpPr txBox="1"/>
          <p:nvPr/>
        </p:nvSpPr>
        <p:spPr>
          <a:xfrm>
            <a:off x="6413595" y="3208690"/>
            <a:ext cx="5814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MARS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718" name="Google Shape;1718;p34"/>
          <p:cNvSpPr txBox="1"/>
          <p:nvPr>
            <p:ph idx="4294967295" type="subTitle"/>
          </p:nvPr>
        </p:nvSpPr>
        <p:spPr>
          <a:xfrm>
            <a:off x="790825" y="3967596"/>
            <a:ext cx="1907700" cy="42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900">
                <a:solidFill>
                  <a:schemeClr val="dk1"/>
                </a:solidFill>
              </a:rPr>
              <a:t>Jupiter is the biggest planet in our Solar System</a:t>
            </a:r>
            <a:endParaRPr sz="9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 sz="1000"/>
          </a:p>
        </p:txBody>
      </p:sp>
      <p:sp>
        <p:nvSpPr>
          <p:cNvPr id="1719" name="Google Shape;1719;p34"/>
          <p:cNvSpPr txBox="1"/>
          <p:nvPr/>
        </p:nvSpPr>
        <p:spPr>
          <a:xfrm>
            <a:off x="3092545" y="4061326"/>
            <a:ext cx="966300" cy="39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Saira Condensed Medium"/>
                <a:ea typeface="Saira Condensed Medium"/>
                <a:cs typeface="Saira Condensed Medium"/>
                <a:sym typeface="Saira Condensed Medium"/>
              </a:rPr>
              <a:t>WEEK 3</a:t>
            </a:r>
            <a:endParaRPr sz="1200">
              <a:solidFill>
                <a:srgbClr val="434343"/>
              </a:solidFill>
              <a:latin typeface="Saira Condensed Medium"/>
              <a:ea typeface="Saira Condensed Medium"/>
              <a:cs typeface="Saira Condensed Medium"/>
              <a:sym typeface="Saira Condensed Medium"/>
            </a:endParaRPr>
          </a:p>
        </p:txBody>
      </p:sp>
      <p:sp>
        <p:nvSpPr>
          <p:cNvPr id="1720" name="Google Shape;1720;p34"/>
          <p:cNvSpPr txBox="1"/>
          <p:nvPr>
            <p:ph idx="4294967295" type="subTitle"/>
          </p:nvPr>
        </p:nvSpPr>
        <p:spPr>
          <a:xfrm>
            <a:off x="6445375" y="3967596"/>
            <a:ext cx="1907700" cy="42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900">
                <a:solidFill>
                  <a:schemeClr val="dk1"/>
                </a:solidFill>
              </a:rPr>
              <a:t>Saturn is a gas giant, composed mostly of hydrogen and helium</a:t>
            </a:r>
            <a:endParaRPr sz="900">
              <a:solidFill>
                <a:schemeClr val="dk1"/>
              </a:solidFill>
            </a:endParaRPr>
          </a:p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 sz="1000"/>
          </a:p>
        </p:txBody>
      </p:sp>
      <p:grpSp>
        <p:nvGrpSpPr>
          <p:cNvPr id="1721" name="Google Shape;1721;p34"/>
          <p:cNvGrpSpPr/>
          <p:nvPr/>
        </p:nvGrpSpPr>
        <p:grpSpPr>
          <a:xfrm>
            <a:off x="864238" y="2909165"/>
            <a:ext cx="978763" cy="156684"/>
            <a:chOff x="864238" y="2909165"/>
            <a:chExt cx="978763" cy="156684"/>
          </a:xfrm>
        </p:grpSpPr>
        <p:sp>
          <p:nvSpPr>
            <p:cNvPr id="1722" name="Google Shape;1722;p34"/>
            <p:cNvSpPr/>
            <p:nvPr/>
          </p:nvSpPr>
          <p:spPr>
            <a:xfrm>
              <a:off x="864238" y="2909165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1039613" y="2909165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1214988" y="2909165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1390363" y="2909165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1572523" y="2909165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1747898" y="2909165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FF787F">
                <a:alpha val="56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8" name="Google Shape;1728;p34"/>
          <p:cNvGrpSpPr/>
          <p:nvPr/>
        </p:nvGrpSpPr>
        <p:grpSpPr>
          <a:xfrm>
            <a:off x="864900" y="3254294"/>
            <a:ext cx="978763" cy="156684"/>
            <a:chOff x="864900" y="3254294"/>
            <a:chExt cx="978763" cy="156684"/>
          </a:xfrm>
        </p:grpSpPr>
        <p:sp>
          <p:nvSpPr>
            <p:cNvPr id="1729" name="Google Shape;1729;p34"/>
            <p:cNvSpPr/>
            <p:nvPr/>
          </p:nvSpPr>
          <p:spPr>
            <a:xfrm>
              <a:off x="864900" y="3254294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1"/>
                  </a:moveTo>
                  <a:cubicBezTo>
                    <a:pt x="642" y="1"/>
                    <a:pt x="0" y="833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3"/>
                    <a:pt x="642" y="1"/>
                    <a:pt x="642" y="1"/>
                  </a:cubicBezTo>
                  <a:close/>
                </a:path>
              </a:pathLst>
            </a:custGeom>
            <a:solidFill>
              <a:srgbClr val="7542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1040275" y="3254294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1"/>
                  </a:moveTo>
                  <a:cubicBezTo>
                    <a:pt x="642" y="1"/>
                    <a:pt x="0" y="833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3"/>
                    <a:pt x="642" y="1"/>
                    <a:pt x="642" y="1"/>
                  </a:cubicBezTo>
                  <a:close/>
                </a:path>
              </a:pathLst>
            </a:custGeom>
            <a:solidFill>
              <a:srgbClr val="7542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1215650" y="3254294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1"/>
                  </a:moveTo>
                  <a:cubicBezTo>
                    <a:pt x="642" y="1"/>
                    <a:pt x="0" y="833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3"/>
                    <a:pt x="642" y="1"/>
                    <a:pt x="642" y="1"/>
                  </a:cubicBezTo>
                  <a:close/>
                </a:path>
              </a:pathLst>
            </a:custGeom>
            <a:solidFill>
              <a:srgbClr val="7542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1391025" y="3254294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1"/>
                  </a:moveTo>
                  <a:cubicBezTo>
                    <a:pt x="642" y="1"/>
                    <a:pt x="0" y="833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3"/>
                    <a:pt x="642" y="1"/>
                    <a:pt x="642" y="1"/>
                  </a:cubicBezTo>
                  <a:close/>
                </a:path>
              </a:pathLst>
            </a:custGeom>
            <a:solidFill>
              <a:srgbClr val="754255">
                <a:alpha val="7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1573186" y="3254294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1"/>
                  </a:moveTo>
                  <a:cubicBezTo>
                    <a:pt x="642" y="1"/>
                    <a:pt x="0" y="833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3"/>
                    <a:pt x="642" y="1"/>
                    <a:pt x="642" y="1"/>
                  </a:cubicBezTo>
                  <a:close/>
                </a:path>
              </a:pathLst>
            </a:custGeom>
            <a:solidFill>
              <a:srgbClr val="754255">
                <a:alpha val="7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1748561" y="3254294"/>
              <a:ext cx="95103" cy="156684"/>
            </a:xfrm>
            <a:custGeom>
              <a:rect b="b" l="l" r="r" t="t"/>
              <a:pathLst>
                <a:path extrusionOk="0" h="2117" w="1285">
                  <a:moveTo>
                    <a:pt x="642" y="1"/>
                  </a:moveTo>
                  <a:cubicBezTo>
                    <a:pt x="642" y="1"/>
                    <a:pt x="0" y="833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3"/>
                    <a:pt x="642" y="1"/>
                    <a:pt x="642" y="1"/>
                  </a:cubicBezTo>
                  <a:close/>
                </a:path>
              </a:pathLst>
            </a:custGeom>
            <a:solidFill>
              <a:srgbClr val="754255">
                <a:alpha val="7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5" name="Google Shape;1735;p34"/>
          <p:cNvGrpSpPr/>
          <p:nvPr/>
        </p:nvGrpSpPr>
        <p:grpSpPr>
          <a:xfrm>
            <a:off x="864900" y="3589661"/>
            <a:ext cx="978763" cy="156610"/>
            <a:chOff x="864900" y="3589661"/>
            <a:chExt cx="978763" cy="156610"/>
          </a:xfrm>
        </p:grpSpPr>
        <p:sp>
          <p:nvSpPr>
            <p:cNvPr id="1736" name="Google Shape;1736;p34"/>
            <p:cNvSpPr/>
            <p:nvPr/>
          </p:nvSpPr>
          <p:spPr>
            <a:xfrm>
              <a:off x="864900" y="3589661"/>
              <a:ext cx="95103" cy="156610"/>
            </a:xfrm>
            <a:custGeom>
              <a:rect b="b" l="l" r="r" t="t"/>
              <a:pathLst>
                <a:path extrusionOk="0" h="2116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1040275" y="3589661"/>
              <a:ext cx="95103" cy="156610"/>
            </a:xfrm>
            <a:custGeom>
              <a:rect b="b" l="l" r="r" t="t"/>
              <a:pathLst>
                <a:path extrusionOk="0" h="2116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1215650" y="3589661"/>
              <a:ext cx="95103" cy="156610"/>
            </a:xfrm>
            <a:custGeom>
              <a:rect b="b" l="l" r="r" t="t"/>
              <a:pathLst>
                <a:path extrusionOk="0" h="2116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1391025" y="3589661"/>
              <a:ext cx="95103" cy="156610"/>
            </a:xfrm>
            <a:custGeom>
              <a:rect b="b" l="l" r="r" t="t"/>
              <a:pathLst>
                <a:path extrusionOk="0" h="2116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4675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1573186" y="3589661"/>
              <a:ext cx="95103" cy="156610"/>
            </a:xfrm>
            <a:custGeom>
              <a:rect b="b" l="l" r="r" t="t"/>
              <a:pathLst>
                <a:path extrusionOk="0" h="2116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4675AB">
                <a:alpha val="4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1748561" y="3589661"/>
              <a:ext cx="95103" cy="156610"/>
            </a:xfrm>
            <a:custGeom>
              <a:rect b="b" l="l" r="r" t="t"/>
              <a:pathLst>
                <a:path extrusionOk="0" h="2116" w="1285">
                  <a:moveTo>
                    <a:pt x="642" y="0"/>
                  </a:moveTo>
                  <a:cubicBezTo>
                    <a:pt x="642" y="0"/>
                    <a:pt x="0" y="832"/>
                    <a:pt x="0" y="1474"/>
                  </a:cubicBezTo>
                  <a:cubicBezTo>
                    <a:pt x="0" y="1854"/>
                    <a:pt x="263" y="2116"/>
                    <a:pt x="642" y="2116"/>
                  </a:cubicBezTo>
                  <a:cubicBezTo>
                    <a:pt x="977" y="2116"/>
                    <a:pt x="1284" y="1854"/>
                    <a:pt x="1284" y="1474"/>
                  </a:cubicBezTo>
                  <a:cubicBezTo>
                    <a:pt x="1284" y="83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4675AB">
                <a:alpha val="4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2" name="Google Shape;1742;p34"/>
          <p:cNvGrpSpPr/>
          <p:nvPr/>
        </p:nvGrpSpPr>
        <p:grpSpPr>
          <a:xfrm>
            <a:off x="7311003" y="1594196"/>
            <a:ext cx="954136" cy="212685"/>
            <a:chOff x="7311003" y="1594196"/>
            <a:chExt cx="954136" cy="212685"/>
          </a:xfrm>
        </p:grpSpPr>
        <p:grpSp>
          <p:nvGrpSpPr>
            <p:cNvPr id="1743" name="Google Shape;1743;p34"/>
            <p:cNvGrpSpPr/>
            <p:nvPr/>
          </p:nvGrpSpPr>
          <p:grpSpPr>
            <a:xfrm>
              <a:off x="7493002" y="1594196"/>
              <a:ext cx="71043" cy="212685"/>
              <a:chOff x="8194096" y="1594196"/>
              <a:chExt cx="71043" cy="212685"/>
            </a:xfrm>
          </p:grpSpPr>
          <p:sp>
            <p:nvSpPr>
              <p:cNvPr id="1744" name="Google Shape;1744;p34"/>
              <p:cNvSpPr/>
              <p:nvPr/>
            </p:nvSpPr>
            <p:spPr>
              <a:xfrm>
                <a:off x="8194096" y="1594196"/>
                <a:ext cx="71043" cy="212685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62"/>
                    </a:cubicBezTo>
                    <a:lnTo>
                      <a:pt x="0" y="724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60"/>
                    </a:cubicBezTo>
                    <a:lnTo>
                      <a:pt x="1474" y="3698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" name="Google Shape;1745;p34"/>
              <p:cNvSpPr/>
              <p:nvPr/>
            </p:nvSpPr>
            <p:spPr>
              <a:xfrm>
                <a:off x="8194096" y="1699643"/>
                <a:ext cx="71043" cy="107234"/>
              </a:xfrm>
              <a:custGeom>
                <a:rect b="b" l="l" r="r" t="t"/>
                <a:pathLst>
                  <a:path extrusionOk="0" h="2225" w="1474">
                    <a:moveTo>
                      <a:pt x="715" y="2224"/>
                    </a:moveTo>
                    <a:lnTo>
                      <a:pt x="715" y="2224"/>
                    </a:lnTo>
                    <a:cubicBezTo>
                      <a:pt x="344" y="2224"/>
                      <a:pt x="0" y="1845"/>
                      <a:pt x="0" y="1429"/>
                    </a:cubicBezTo>
                    <a:lnTo>
                      <a:pt x="0" y="0"/>
                    </a:lnTo>
                    <a:lnTo>
                      <a:pt x="1474" y="36"/>
                    </a:lnTo>
                    <a:lnTo>
                      <a:pt x="1474" y="1429"/>
                    </a:lnTo>
                    <a:cubicBezTo>
                      <a:pt x="1474" y="1881"/>
                      <a:pt x="1130" y="2224"/>
                      <a:pt x="715" y="2224"/>
                    </a:cubicBezTo>
                    <a:close/>
                  </a:path>
                </a:pathLst>
              </a:custGeom>
              <a:solidFill>
                <a:srgbClr val="7542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46" name="Google Shape;1746;p34"/>
            <p:cNvGrpSpPr/>
            <p:nvPr/>
          </p:nvGrpSpPr>
          <p:grpSpPr>
            <a:xfrm>
              <a:off x="8194096" y="1594196"/>
              <a:ext cx="71043" cy="212685"/>
              <a:chOff x="8194096" y="1594196"/>
              <a:chExt cx="71043" cy="212685"/>
            </a:xfrm>
          </p:grpSpPr>
          <p:sp>
            <p:nvSpPr>
              <p:cNvPr id="1747" name="Google Shape;1747;p34"/>
              <p:cNvSpPr/>
              <p:nvPr/>
            </p:nvSpPr>
            <p:spPr>
              <a:xfrm>
                <a:off x="8194096" y="1594196"/>
                <a:ext cx="71043" cy="212685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62"/>
                    </a:cubicBezTo>
                    <a:lnTo>
                      <a:pt x="0" y="724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60"/>
                    </a:cubicBezTo>
                    <a:lnTo>
                      <a:pt x="1474" y="3698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754255">
                  <a:alpha val="7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" name="Google Shape;1748;p34"/>
              <p:cNvSpPr/>
              <p:nvPr/>
            </p:nvSpPr>
            <p:spPr>
              <a:xfrm>
                <a:off x="8194096" y="1699643"/>
                <a:ext cx="71043" cy="107234"/>
              </a:xfrm>
              <a:custGeom>
                <a:rect b="b" l="l" r="r" t="t"/>
                <a:pathLst>
                  <a:path extrusionOk="0" h="2225" w="1474">
                    <a:moveTo>
                      <a:pt x="715" y="2224"/>
                    </a:moveTo>
                    <a:lnTo>
                      <a:pt x="715" y="2224"/>
                    </a:lnTo>
                    <a:cubicBezTo>
                      <a:pt x="344" y="2224"/>
                      <a:pt x="0" y="1845"/>
                      <a:pt x="0" y="1429"/>
                    </a:cubicBezTo>
                    <a:lnTo>
                      <a:pt x="0" y="0"/>
                    </a:lnTo>
                    <a:lnTo>
                      <a:pt x="1474" y="36"/>
                    </a:lnTo>
                    <a:lnTo>
                      <a:pt x="1474" y="1429"/>
                    </a:lnTo>
                    <a:cubicBezTo>
                      <a:pt x="1474" y="1881"/>
                      <a:pt x="1130" y="2224"/>
                      <a:pt x="715" y="2224"/>
                    </a:cubicBezTo>
                    <a:close/>
                  </a:path>
                </a:pathLst>
              </a:custGeom>
              <a:solidFill>
                <a:srgbClr val="754255">
                  <a:alpha val="7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49" name="Google Shape;1749;p34"/>
            <p:cNvGrpSpPr/>
            <p:nvPr/>
          </p:nvGrpSpPr>
          <p:grpSpPr>
            <a:xfrm>
              <a:off x="8020180" y="1594196"/>
              <a:ext cx="71043" cy="212685"/>
              <a:chOff x="8194096" y="1594196"/>
              <a:chExt cx="71043" cy="212685"/>
            </a:xfrm>
          </p:grpSpPr>
          <p:sp>
            <p:nvSpPr>
              <p:cNvPr id="1750" name="Google Shape;1750;p34"/>
              <p:cNvSpPr/>
              <p:nvPr/>
            </p:nvSpPr>
            <p:spPr>
              <a:xfrm>
                <a:off x="8194096" y="1594196"/>
                <a:ext cx="71043" cy="212685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62"/>
                    </a:cubicBezTo>
                    <a:lnTo>
                      <a:pt x="0" y="724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60"/>
                    </a:cubicBezTo>
                    <a:lnTo>
                      <a:pt x="1474" y="3698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754255">
                  <a:alpha val="7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1" name="Google Shape;1751;p34"/>
              <p:cNvSpPr/>
              <p:nvPr/>
            </p:nvSpPr>
            <p:spPr>
              <a:xfrm>
                <a:off x="8194096" y="1699643"/>
                <a:ext cx="71043" cy="107234"/>
              </a:xfrm>
              <a:custGeom>
                <a:rect b="b" l="l" r="r" t="t"/>
                <a:pathLst>
                  <a:path extrusionOk="0" h="2225" w="1474">
                    <a:moveTo>
                      <a:pt x="715" y="2224"/>
                    </a:moveTo>
                    <a:lnTo>
                      <a:pt x="715" y="2224"/>
                    </a:lnTo>
                    <a:cubicBezTo>
                      <a:pt x="344" y="2224"/>
                      <a:pt x="0" y="1845"/>
                      <a:pt x="0" y="1429"/>
                    </a:cubicBezTo>
                    <a:lnTo>
                      <a:pt x="0" y="0"/>
                    </a:lnTo>
                    <a:lnTo>
                      <a:pt x="1474" y="36"/>
                    </a:lnTo>
                    <a:lnTo>
                      <a:pt x="1474" y="1429"/>
                    </a:lnTo>
                    <a:cubicBezTo>
                      <a:pt x="1474" y="1881"/>
                      <a:pt x="1130" y="2224"/>
                      <a:pt x="715" y="2224"/>
                    </a:cubicBezTo>
                    <a:close/>
                  </a:path>
                </a:pathLst>
              </a:custGeom>
              <a:solidFill>
                <a:srgbClr val="754255">
                  <a:alpha val="7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52" name="Google Shape;1752;p34"/>
            <p:cNvGrpSpPr/>
            <p:nvPr/>
          </p:nvGrpSpPr>
          <p:grpSpPr>
            <a:xfrm>
              <a:off x="7844113" y="1594196"/>
              <a:ext cx="71043" cy="212685"/>
              <a:chOff x="8194096" y="1594196"/>
              <a:chExt cx="71043" cy="212685"/>
            </a:xfrm>
          </p:grpSpPr>
          <p:sp>
            <p:nvSpPr>
              <p:cNvPr id="1753" name="Google Shape;1753;p34"/>
              <p:cNvSpPr/>
              <p:nvPr/>
            </p:nvSpPr>
            <p:spPr>
              <a:xfrm>
                <a:off x="8194096" y="1594196"/>
                <a:ext cx="71043" cy="212685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62"/>
                    </a:cubicBezTo>
                    <a:lnTo>
                      <a:pt x="0" y="724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60"/>
                    </a:cubicBezTo>
                    <a:lnTo>
                      <a:pt x="1474" y="3698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754255">
                  <a:alpha val="7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4" name="Google Shape;1754;p34"/>
              <p:cNvSpPr/>
              <p:nvPr/>
            </p:nvSpPr>
            <p:spPr>
              <a:xfrm>
                <a:off x="8194096" y="1699643"/>
                <a:ext cx="71043" cy="107234"/>
              </a:xfrm>
              <a:custGeom>
                <a:rect b="b" l="l" r="r" t="t"/>
                <a:pathLst>
                  <a:path extrusionOk="0" h="2225" w="1474">
                    <a:moveTo>
                      <a:pt x="715" y="2224"/>
                    </a:moveTo>
                    <a:lnTo>
                      <a:pt x="715" y="2224"/>
                    </a:lnTo>
                    <a:cubicBezTo>
                      <a:pt x="344" y="2224"/>
                      <a:pt x="0" y="1845"/>
                      <a:pt x="0" y="1429"/>
                    </a:cubicBezTo>
                    <a:lnTo>
                      <a:pt x="0" y="0"/>
                    </a:lnTo>
                    <a:lnTo>
                      <a:pt x="1474" y="36"/>
                    </a:lnTo>
                    <a:lnTo>
                      <a:pt x="1474" y="1429"/>
                    </a:lnTo>
                    <a:cubicBezTo>
                      <a:pt x="1474" y="1881"/>
                      <a:pt x="1130" y="2224"/>
                      <a:pt x="715" y="2224"/>
                    </a:cubicBezTo>
                    <a:close/>
                  </a:path>
                </a:pathLst>
              </a:custGeom>
              <a:solidFill>
                <a:srgbClr val="754255">
                  <a:alpha val="7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55" name="Google Shape;1755;p34"/>
            <p:cNvGrpSpPr/>
            <p:nvPr/>
          </p:nvGrpSpPr>
          <p:grpSpPr>
            <a:xfrm>
              <a:off x="7668559" y="1594196"/>
              <a:ext cx="71043" cy="212685"/>
              <a:chOff x="8194096" y="1594196"/>
              <a:chExt cx="71043" cy="212685"/>
            </a:xfrm>
          </p:grpSpPr>
          <p:sp>
            <p:nvSpPr>
              <p:cNvPr id="1756" name="Google Shape;1756;p34"/>
              <p:cNvSpPr/>
              <p:nvPr/>
            </p:nvSpPr>
            <p:spPr>
              <a:xfrm>
                <a:off x="8194096" y="1594196"/>
                <a:ext cx="71043" cy="212685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62"/>
                    </a:cubicBezTo>
                    <a:lnTo>
                      <a:pt x="0" y="724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60"/>
                    </a:cubicBezTo>
                    <a:lnTo>
                      <a:pt x="1474" y="3698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7" name="Google Shape;1757;p34"/>
              <p:cNvSpPr/>
              <p:nvPr/>
            </p:nvSpPr>
            <p:spPr>
              <a:xfrm>
                <a:off x="8194096" y="1699643"/>
                <a:ext cx="71043" cy="107234"/>
              </a:xfrm>
              <a:custGeom>
                <a:rect b="b" l="l" r="r" t="t"/>
                <a:pathLst>
                  <a:path extrusionOk="0" h="2225" w="1474">
                    <a:moveTo>
                      <a:pt x="715" y="2224"/>
                    </a:moveTo>
                    <a:lnTo>
                      <a:pt x="715" y="2224"/>
                    </a:lnTo>
                    <a:cubicBezTo>
                      <a:pt x="344" y="2224"/>
                      <a:pt x="0" y="1845"/>
                      <a:pt x="0" y="1429"/>
                    </a:cubicBezTo>
                    <a:lnTo>
                      <a:pt x="0" y="0"/>
                    </a:lnTo>
                    <a:lnTo>
                      <a:pt x="1474" y="36"/>
                    </a:lnTo>
                    <a:lnTo>
                      <a:pt x="1474" y="1429"/>
                    </a:lnTo>
                    <a:cubicBezTo>
                      <a:pt x="1474" y="1881"/>
                      <a:pt x="1130" y="2224"/>
                      <a:pt x="715" y="2224"/>
                    </a:cubicBezTo>
                    <a:close/>
                  </a:path>
                </a:pathLst>
              </a:custGeom>
              <a:solidFill>
                <a:srgbClr val="7542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58" name="Google Shape;1758;p34"/>
            <p:cNvGrpSpPr/>
            <p:nvPr/>
          </p:nvGrpSpPr>
          <p:grpSpPr>
            <a:xfrm>
              <a:off x="7311003" y="1594196"/>
              <a:ext cx="71043" cy="212685"/>
              <a:chOff x="8194096" y="1594196"/>
              <a:chExt cx="71043" cy="212685"/>
            </a:xfrm>
          </p:grpSpPr>
          <p:sp>
            <p:nvSpPr>
              <p:cNvPr id="1759" name="Google Shape;1759;p34"/>
              <p:cNvSpPr/>
              <p:nvPr/>
            </p:nvSpPr>
            <p:spPr>
              <a:xfrm>
                <a:off x="8194096" y="1594196"/>
                <a:ext cx="71043" cy="212685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62"/>
                    </a:cubicBezTo>
                    <a:lnTo>
                      <a:pt x="0" y="724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60"/>
                    </a:cubicBezTo>
                    <a:lnTo>
                      <a:pt x="1474" y="3698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0" name="Google Shape;1760;p34"/>
              <p:cNvSpPr/>
              <p:nvPr/>
            </p:nvSpPr>
            <p:spPr>
              <a:xfrm>
                <a:off x="8194096" y="1699643"/>
                <a:ext cx="71043" cy="107234"/>
              </a:xfrm>
              <a:custGeom>
                <a:rect b="b" l="l" r="r" t="t"/>
                <a:pathLst>
                  <a:path extrusionOk="0" h="2225" w="1474">
                    <a:moveTo>
                      <a:pt x="715" y="2224"/>
                    </a:moveTo>
                    <a:lnTo>
                      <a:pt x="715" y="2224"/>
                    </a:lnTo>
                    <a:cubicBezTo>
                      <a:pt x="344" y="2224"/>
                      <a:pt x="0" y="1845"/>
                      <a:pt x="0" y="1429"/>
                    </a:cubicBezTo>
                    <a:lnTo>
                      <a:pt x="0" y="0"/>
                    </a:lnTo>
                    <a:lnTo>
                      <a:pt x="1474" y="36"/>
                    </a:lnTo>
                    <a:lnTo>
                      <a:pt x="1474" y="1429"/>
                    </a:lnTo>
                    <a:cubicBezTo>
                      <a:pt x="1474" y="1881"/>
                      <a:pt x="1130" y="2224"/>
                      <a:pt x="715" y="2224"/>
                    </a:cubicBezTo>
                    <a:close/>
                  </a:path>
                </a:pathLst>
              </a:custGeom>
              <a:solidFill>
                <a:srgbClr val="7542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761" name="Google Shape;1761;p34"/>
          <p:cNvGrpSpPr/>
          <p:nvPr/>
        </p:nvGrpSpPr>
        <p:grpSpPr>
          <a:xfrm>
            <a:off x="7310975" y="1906057"/>
            <a:ext cx="960673" cy="212416"/>
            <a:chOff x="7310975" y="1906057"/>
            <a:chExt cx="960673" cy="212416"/>
          </a:xfrm>
        </p:grpSpPr>
        <p:grpSp>
          <p:nvGrpSpPr>
            <p:cNvPr id="1762" name="Google Shape;1762;p34"/>
            <p:cNvGrpSpPr/>
            <p:nvPr/>
          </p:nvGrpSpPr>
          <p:grpSpPr>
            <a:xfrm>
              <a:off x="8200550" y="1906057"/>
              <a:ext cx="71098" cy="212416"/>
              <a:chOff x="8200550" y="1906057"/>
              <a:chExt cx="71098" cy="212416"/>
            </a:xfrm>
          </p:grpSpPr>
          <p:sp>
            <p:nvSpPr>
              <p:cNvPr id="1763" name="Google Shape;1763;p34"/>
              <p:cNvSpPr/>
              <p:nvPr/>
            </p:nvSpPr>
            <p:spPr>
              <a:xfrm>
                <a:off x="8200550" y="1906057"/>
                <a:ext cx="71098" cy="212416"/>
              </a:xfrm>
              <a:custGeom>
                <a:rect b="b" l="l" r="r" t="t"/>
                <a:pathLst>
                  <a:path extrusionOk="0" h="4404" w="1474">
                    <a:moveTo>
                      <a:pt x="715" y="4403"/>
                    </a:moveTo>
                    <a:lnTo>
                      <a:pt x="715" y="4403"/>
                    </a:lnTo>
                    <a:cubicBezTo>
                      <a:pt x="344" y="4403"/>
                      <a:pt x="0" y="4069"/>
                      <a:pt x="0" y="3689"/>
                    </a:cubicBezTo>
                    <a:lnTo>
                      <a:pt x="0" y="715"/>
                    </a:lnTo>
                    <a:cubicBezTo>
                      <a:pt x="0" y="335"/>
                      <a:pt x="344" y="0"/>
                      <a:pt x="760" y="0"/>
                    </a:cubicBezTo>
                    <a:cubicBezTo>
                      <a:pt x="1167" y="0"/>
                      <a:pt x="1474" y="335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03"/>
                      <a:pt x="715" y="4403"/>
                    </a:cubicBezTo>
                    <a:close/>
                  </a:path>
                </a:pathLst>
              </a:custGeom>
              <a:solidFill>
                <a:srgbClr val="FF787F">
                  <a:alpha val="5654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4" name="Google Shape;1764;p34"/>
              <p:cNvSpPr/>
              <p:nvPr/>
            </p:nvSpPr>
            <p:spPr>
              <a:xfrm>
                <a:off x="8200550" y="2013327"/>
                <a:ext cx="71098" cy="105147"/>
              </a:xfrm>
              <a:custGeom>
                <a:rect b="b" l="l" r="r" t="t"/>
                <a:pathLst>
                  <a:path extrusionOk="0" h="2180" w="1474">
                    <a:moveTo>
                      <a:pt x="715" y="2179"/>
                    </a:moveTo>
                    <a:lnTo>
                      <a:pt x="715" y="2179"/>
                    </a:lnTo>
                    <a:cubicBezTo>
                      <a:pt x="344" y="2179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79"/>
                      <a:pt x="715" y="2179"/>
                    </a:cubicBezTo>
                    <a:close/>
                  </a:path>
                </a:pathLst>
              </a:cu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65" name="Google Shape;1765;p34"/>
            <p:cNvGrpSpPr/>
            <p:nvPr/>
          </p:nvGrpSpPr>
          <p:grpSpPr>
            <a:xfrm>
              <a:off x="8020152" y="1906057"/>
              <a:ext cx="71098" cy="212416"/>
              <a:chOff x="8200550" y="1906057"/>
              <a:chExt cx="71098" cy="212416"/>
            </a:xfrm>
          </p:grpSpPr>
          <p:sp>
            <p:nvSpPr>
              <p:cNvPr id="1766" name="Google Shape;1766;p34"/>
              <p:cNvSpPr/>
              <p:nvPr/>
            </p:nvSpPr>
            <p:spPr>
              <a:xfrm>
                <a:off x="8200550" y="1906057"/>
                <a:ext cx="71098" cy="212416"/>
              </a:xfrm>
              <a:custGeom>
                <a:rect b="b" l="l" r="r" t="t"/>
                <a:pathLst>
                  <a:path extrusionOk="0" h="4404" w="1474">
                    <a:moveTo>
                      <a:pt x="715" y="4403"/>
                    </a:moveTo>
                    <a:lnTo>
                      <a:pt x="715" y="4403"/>
                    </a:lnTo>
                    <a:cubicBezTo>
                      <a:pt x="344" y="4403"/>
                      <a:pt x="0" y="4069"/>
                      <a:pt x="0" y="3689"/>
                    </a:cubicBezTo>
                    <a:lnTo>
                      <a:pt x="0" y="715"/>
                    </a:lnTo>
                    <a:cubicBezTo>
                      <a:pt x="0" y="335"/>
                      <a:pt x="344" y="0"/>
                      <a:pt x="760" y="0"/>
                    </a:cubicBezTo>
                    <a:cubicBezTo>
                      <a:pt x="1167" y="0"/>
                      <a:pt x="1474" y="335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03"/>
                      <a:pt x="715" y="4403"/>
                    </a:cubicBezTo>
                    <a:close/>
                  </a:path>
                </a:pathLst>
              </a:custGeom>
              <a:solidFill>
                <a:srgbClr val="FF787F">
                  <a:alpha val="5654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7" name="Google Shape;1767;p34"/>
              <p:cNvSpPr/>
              <p:nvPr/>
            </p:nvSpPr>
            <p:spPr>
              <a:xfrm>
                <a:off x="8200550" y="2013327"/>
                <a:ext cx="71098" cy="105147"/>
              </a:xfrm>
              <a:custGeom>
                <a:rect b="b" l="l" r="r" t="t"/>
                <a:pathLst>
                  <a:path extrusionOk="0" h="2180" w="1474">
                    <a:moveTo>
                      <a:pt x="715" y="2179"/>
                    </a:moveTo>
                    <a:lnTo>
                      <a:pt x="715" y="2179"/>
                    </a:lnTo>
                    <a:cubicBezTo>
                      <a:pt x="344" y="2179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79"/>
                      <a:pt x="715" y="2179"/>
                    </a:cubicBezTo>
                    <a:close/>
                  </a:path>
                </a:pathLst>
              </a:cu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68" name="Google Shape;1768;p34"/>
            <p:cNvGrpSpPr/>
            <p:nvPr/>
          </p:nvGrpSpPr>
          <p:grpSpPr>
            <a:xfrm>
              <a:off x="7844086" y="1906057"/>
              <a:ext cx="71098" cy="212416"/>
              <a:chOff x="8200550" y="1906057"/>
              <a:chExt cx="71098" cy="212416"/>
            </a:xfrm>
          </p:grpSpPr>
          <p:sp>
            <p:nvSpPr>
              <p:cNvPr id="1769" name="Google Shape;1769;p34"/>
              <p:cNvSpPr/>
              <p:nvPr/>
            </p:nvSpPr>
            <p:spPr>
              <a:xfrm>
                <a:off x="8200550" y="1906057"/>
                <a:ext cx="71098" cy="212416"/>
              </a:xfrm>
              <a:custGeom>
                <a:rect b="b" l="l" r="r" t="t"/>
                <a:pathLst>
                  <a:path extrusionOk="0" h="4404" w="1474">
                    <a:moveTo>
                      <a:pt x="715" y="4403"/>
                    </a:moveTo>
                    <a:lnTo>
                      <a:pt x="715" y="4403"/>
                    </a:lnTo>
                    <a:cubicBezTo>
                      <a:pt x="344" y="4403"/>
                      <a:pt x="0" y="4069"/>
                      <a:pt x="0" y="3689"/>
                    </a:cubicBezTo>
                    <a:lnTo>
                      <a:pt x="0" y="715"/>
                    </a:lnTo>
                    <a:cubicBezTo>
                      <a:pt x="0" y="335"/>
                      <a:pt x="344" y="0"/>
                      <a:pt x="760" y="0"/>
                    </a:cubicBezTo>
                    <a:cubicBezTo>
                      <a:pt x="1167" y="0"/>
                      <a:pt x="1474" y="335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03"/>
                      <a:pt x="715" y="4403"/>
                    </a:cubicBezTo>
                    <a:close/>
                  </a:path>
                </a:pathLst>
              </a:custGeom>
              <a:solidFill>
                <a:srgbClr val="FF787F">
                  <a:alpha val="5654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0" name="Google Shape;1770;p34"/>
              <p:cNvSpPr/>
              <p:nvPr/>
            </p:nvSpPr>
            <p:spPr>
              <a:xfrm>
                <a:off x="8200550" y="2013327"/>
                <a:ext cx="71098" cy="105147"/>
              </a:xfrm>
              <a:custGeom>
                <a:rect b="b" l="l" r="r" t="t"/>
                <a:pathLst>
                  <a:path extrusionOk="0" h="2180" w="1474">
                    <a:moveTo>
                      <a:pt x="715" y="2179"/>
                    </a:moveTo>
                    <a:lnTo>
                      <a:pt x="715" y="2179"/>
                    </a:lnTo>
                    <a:cubicBezTo>
                      <a:pt x="344" y="2179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79"/>
                      <a:pt x="715" y="2179"/>
                    </a:cubicBezTo>
                    <a:close/>
                  </a:path>
                </a:pathLst>
              </a:cu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71" name="Google Shape;1771;p34"/>
            <p:cNvGrpSpPr/>
            <p:nvPr/>
          </p:nvGrpSpPr>
          <p:grpSpPr>
            <a:xfrm>
              <a:off x="7668531" y="1906057"/>
              <a:ext cx="71098" cy="212416"/>
              <a:chOff x="8200550" y="1906057"/>
              <a:chExt cx="71098" cy="212416"/>
            </a:xfrm>
          </p:grpSpPr>
          <p:sp>
            <p:nvSpPr>
              <p:cNvPr id="1772" name="Google Shape;1772;p34"/>
              <p:cNvSpPr/>
              <p:nvPr/>
            </p:nvSpPr>
            <p:spPr>
              <a:xfrm>
                <a:off x="8200550" y="1906057"/>
                <a:ext cx="71098" cy="212416"/>
              </a:xfrm>
              <a:custGeom>
                <a:rect b="b" l="l" r="r" t="t"/>
                <a:pathLst>
                  <a:path extrusionOk="0" h="4404" w="1474">
                    <a:moveTo>
                      <a:pt x="715" y="4403"/>
                    </a:moveTo>
                    <a:lnTo>
                      <a:pt x="715" y="4403"/>
                    </a:lnTo>
                    <a:cubicBezTo>
                      <a:pt x="344" y="4403"/>
                      <a:pt x="0" y="4069"/>
                      <a:pt x="0" y="3689"/>
                    </a:cubicBezTo>
                    <a:lnTo>
                      <a:pt x="0" y="715"/>
                    </a:lnTo>
                    <a:cubicBezTo>
                      <a:pt x="0" y="335"/>
                      <a:pt x="344" y="0"/>
                      <a:pt x="760" y="0"/>
                    </a:cubicBezTo>
                    <a:cubicBezTo>
                      <a:pt x="1167" y="0"/>
                      <a:pt x="1474" y="335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03"/>
                      <a:pt x="715" y="4403"/>
                    </a:cubicBezTo>
                    <a:close/>
                  </a:path>
                </a:pathLst>
              </a:custGeom>
              <a:solidFill>
                <a:srgbClr val="FF787F">
                  <a:alpha val="5654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3" name="Google Shape;1773;p34"/>
              <p:cNvSpPr/>
              <p:nvPr/>
            </p:nvSpPr>
            <p:spPr>
              <a:xfrm>
                <a:off x="8200550" y="2013327"/>
                <a:ext cx="71098" cy="105147"/>
              </a:xfrm>
              <a:custGeom>
                <a:rect b="b" l="l" r="r" t="t"/>
                <a:pathLst>
                  <a:path extrusionOk="0" h="2180" w="1474">
                    <a:moveTo>
                      <a:pt x="715" y="2179"/>
                    </a:moveTo>
                    <a:lnTo>
                      <a:pt x="715" y="2179"/>
                    </a:lnTo>
                    <a:cubicBezTo>
                      <a:pt x="344" y="2179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79"/>
                      <a:pt x="715" y="2179"/>
                    </a:cubicBezTo>
                    <a:close/>
                  </a:path>
                </a:pathLst>
              </a:cu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74" name="Google Shape;1774;p34"/>
            <p:cNvGrpSpPr/>
            <p:nvPr/>
          </p:nvGrpSpPr>
          <p:grpSpPr>
            <a:xfrm>
              <a:off x="7492975" y="1906057"/>
              <a:ext cx="71098" cy="212416"/>
              <a:chOff x="8200550" y="1906057"/>
              <a:chExt cx="71098" cy="212416"/>
            </a:xfrm>
          </p:grpSpPr>
          <p:sp>
            <p:nvSpPr>
              <p:cNvPr id="1775" name="Google Shape;1775;p34"/>
              <p:cNvSpPr/>
              <p:nvPr/>
            </p:nvSpPr>
            <p:spPr>
              <a:xfrm>
                <a:off x="8200550" y="1906057"/>
                <a:ext cx="71098" cy="212416"/>
              </a:xfrm>
              <a:custGeom>
                <a:rect b="b" l="l" r="r" t="t"/>
                <a:pathLst>
                  <a:path extrusionOk="0" h="4404" w="1474">
                    <a:moveTo>
                      <a:pt x="715" y="4403"/>
                    </a:moveTo>
                    <a:lnTo>
                      <a:pt x="715" y="4403"/>
                    </a:lnTo>
                    <a:cubicBezTo>
                      <a:pt x="344" y="4403"/>
                      <a:pt x="0" y="4069"/>
                      <a:pt x="0" y="3689"/>
                    </a:cubicBezTo>
                    <a:lnTo>
                      <a:pt x="0" y="715"/>
                    </a:lnTo>
                    <a:cubicBezTo>
                      <a:pt x="0" y="335"/>
                      <a:pt x="344" y="0"/>
                      <a:pt x="760" y="0"/>
                    </a:cubicBezTo>
                    <a:cubicBezTo>
                      <a:pt x="1167" y="0"/>
                      <a:pt x="1474" y="335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03"/>
                      <a:pt x="715" y="4403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6" name="Google Shape;1776;p34"/>
              <p:cNvSpPr/>
              <p:nvPr/>
            </p:nvSpPr>
            <p:spPr>
              <a:xfrm>
                <a:off x="8200550" y="2013327"/>
                <a:ext cx="71098" cy="105147"/>
              </a:xfrm>
              <a:custGeom>
                <a:rect b="b" l="l" r="r" t="t"/>
                <a:pathLst>
                  <a:path extrusionOk="0" h="2180" w="1474">
                    <a:moveTo>
                      <a:pt x="715" y="2179"/>
                    </a:moveTo>
                    <a:lnTo>
                      <a:pt x="715" y="2179"/>
                    </a:lnTo>
                    <a:cubicBezTo>
                      <a:pt x="344" y="2179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79"/>
                      <a:pt x="715" y="2179"/>
                    </a:cubicBezTo>
                    <a:close/>
                  </a:path>
                </a:pathLst>
              </a:cu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77" name="Google Shape;1777;p34"/>
            <p:cNvGrpSpPr/>
            <p:nvPr/>
          </p:nvGrpSpPr>
          <p:grpSpPr>
            <a:xfrm>
              <a:off x="7310975" y="1906057"/>
              <a:ext cx="71098" cy="212416"/>
              <a:chOff x="8200550" y="1906057"/>
              <a:chExt cx="71098" cy="212416"/>
            </a:xfrm>
          </p:grpSpPr>
          <p:sp>
            <p:nvSpPr>
              <p:cNvPr id="1778" name="Google Shape;1778;p34"/>
              <p:cNvSpPr/>
              <p:nvPr/>
            </p:nvSpPr>
            <p:spPr>
              <a:xfrm>
                <a:off x="8200550" y="1906057"/>
                <a:ext cx="71098" cy="212416"/>
              </a:xfrm>
              <a:custGeom>
                <a:rect b="b" l="l" r="r" t="t"/>
                <a:pathLst>
                  <a:path extrusionOk="0" h="4404" w="1474">
                    <a:moveTo>
                      <a:pt x="715" y="4403"/>
                    </a:moveTo>
                    <a:lnTo>
                      <a:pt x="715" y="4403"/>
                    </a:lnTo>
                    <a:cubicBezTo>
                      <a:pt x="344" y="4403"/>
                      <a:pt x="0" y="4069"/>
                      <a:pt x="0" y="3689"/>
                    </a:cubicBezTo>
                    <a:lnTo>
                      <a:pt x="0" y="715"/>
                    </a:lnTo>
                    <a:cubicBezTo>
                      <a:pt x="0" y="335"/>
                      <a:pt x="344" y="0"/>
                      <a:pt x="760" y="0"/>
                    </a:cubicBezTo>
                    <a:cubicBezTo>
                      <a:pt x="1167" y="0"/>
                      <a:pt x="1474" y="335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03"/>
                      <a:pt x="715" y="4403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" name="Google Shape;1779;p34"/>
              <p:cNvSpPr/>
              <p:nvPr/>
            </p:nvSpPr>
            <p:spPr>
              <a:xfrm>
                <a:off x="8200550" y="2013327"/>
                <a:ext cx="71098" cy="105147"/>
              </a:xfrm>
              <a:custGeom>
                <a:rect b="b" l="l" r="r" t="t"/>
                <a:pathLst>
                  <a:path extrusionOk="0" h="2180" w="1474">
                    <a:moveTo>
                      <a:pt x="715" y="2179"/>
                    </a:moveTo>
                    <a:lnTo>
                      <a:pt x="715" y="2179"/>
                    </a:lnTo>
                    <a:cubicBezTo>
                      <a:pt x="344" y="2179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79"/>
                      <a:pt x="715" y="2179"/>
                    </a:cubicBezTo>
                    <a:close/>
                  </a:path>
                </a:pathLst>
              </a:cu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780" name="Google Shape;1780;p34"/>
          <p:cNvGrpSpPr/>
          <p:nvPr/>
        </p:nvGrpSpPr>
        <p:grpSpPr>
          <a:xfrm>
            <a:off x="7310973" y="2229950"/>
            <a:ext cx="960678" cy="212850"/>
            <a:chOff x="7310974" y="2229950"/>
            <a:chExt cx="960678" cy="212850"/>
          </a:xfrm>
        </p:grpSpPr>
        <p:grpSp>
          <p:nvGrpSpPr>
            <p:cNvPr id="1781" name="Google Shape;1781;p34"/>
            <p:cNvGrpSpPr/>
            <p:nvPr/>
          </p:nvGrpSpPr>
          <p:grpSpPr>
            <a:xfrm>
              <a:off x="8200550" y="2229950"/>
              <a:ext cx="71102" cy="212850"/>
              <a:chOff x="8200550" y="2229950"/>
              <a:chExt cx="71102" cy="212850"/>
            </a:xfrm>
          </p:grpSpPr>
          <p:sp>
            <p:nvSpPr>
              <p:cNvPr id="1782" name="Google Shape;1782;p34"/>
              <p:cNvSpPr/>
              <p:nvPr/>
            </p:nvSpPr>
            <p:spPr>
              <a:xfrm>
                <a:off x="8200550" y="2229950"/>
                <a:ext cx="71098" cy="212850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89"/>
                    </a:cubicBezTo>
                    <a:lnTo>
                      <a:pt x="0" y="751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4675AB">
                  <a:alpha val="480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3" name="Google Shape;1783;p34"/>
              <p:cNvSpPr/>
              <p:nvPr/>
            </p:nvSpPr>
            <p:spPr>
              <a:xfrm>
                <a:off x="8201025" y="2337909"/>
                <a:ext cx="70627" cy="104891"/>
              </a:xfrm>
              <a:custGeom>
                <a:rect b="b" l="l" r="r" t="t"/>
                <a:pathLst>
                  <a:path extrusionOk="0" h="2189" w="1474">
                    <a:moveTo>
                      <a:pt x="715" y="2188"/>
                    </a:moveTo>
                    <a:lnTo>
                      <a:pt x="715" y="2188"/>
                    </a:lnTo>
                    <a:cubicBezTo>
                      <a:pt x="344" y="2188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88"/>
                      <a:pt x="715" y="2188"/>
                    </a:cubicBezTo>
                    <a:close/>
                  </a:path>
                </a:pathLst>
              </a:custGeom>
              <a:solidFill>
                <a:srgbClr val="4675A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84" name="Google Shape;1784;p34"/>
            <p:cNvGrpSpPr/>
            <p:nvPr/>
          </p:nvGrpSpPr>
          <p:grpSpPr>
            <a:xfrm>
              <a:off x="8020150" y="2229950"/>
              <a:ext cx="71102" cy="212850"/>
              <a:chOff x="8200550" y="2229950"/>
              <a:chExt cx="71102" cy="212850"/>
            </a:xfrm>
          </p:grpSpPr>
          <p:sp>
            <p:nvSpPr>
              <p:cNvPr id="1785" name="Google Shape;1785;p34"/>
              <p:cNvSpPr/>
              <p:nvPr/>
            </p:nvSpPr>
            <p:spPr>
              <a:xfrm>
                <a:off x="8200550" y="2229950"/>
                <a:ext cx="71098" cy="212850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89"/>
                    </a:cubicBezTo>
                    <a:lnTo>
                      <a:pt x="0" y="751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4675AB">
                  <a:alpha val="4808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6" name="Google Shape;1786;p34"/>
              <p:cNvSpPr/>
              <p:nvPr/>
            </p:nvSpPr>
            <p:spPr>
              <a:xfrm>
                <a:off x="8201025" y="2337909"/>
                <a:ext cx="70627" cy="104891"/>
              </a:xfrm>
              <a:custGeom>
                <a:rect b="b" l="l" r="r" t="t"/>
                <a:pathLst>
                  <a:path extrusionOk="0" h="2189" w="1474">
                    <a:moveTo>
                      <a:pt x="715" y="2188"/>
                    </a:moveTo>
                    <a:lnTo>
                      <a:pt x="715" y="2188"/>
                    </a:lnTo>
                    <a:cubicBezTo>
                      <a:pt x="344" y="2188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88"/>
                      <a:pt x="715" y="2188"/>
                    </a:cubicBezTo>
                    <a:close/>
                  </a:path>
                </a:pathLst>
              </a:custGeom>
              <a:solidFill>
                <a:srgbClr val="4675A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87" name="Google Shape;1787;p34"/>
            <p:cNvGrpSpPr/>
            <p:nvPr/>
          </p:nvGrpSpPr>
          <p:grpSpPr>
            <a:xfrm>
              <a:off x="7844084" y="2229950"/>
              <a:ext cx="71102" cy="212850"/>
              <a:chOff x="8200550" y="2229950"/>
              <a:chExt cx="71102" cy="212850"/>
            </a:xfrm>
          </p:grpSpPr>
          <p:sp>
            <p:nvSpPr>
              <p:cNvPr id="1788" name="Google Shape;1788;p34"/>
              <p:cNvSpPr/>
              <p:nvPr/>
            </p:nvSpPr>
            <p:spPr>
              <a:xfrm>
                <a:off x="8200550" y="2229950"/>
                <a:ext cx="71098" cy="212850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89"/>
                    </a:cubicBezTo>
                    <a:lnTo>
                      <a:pt x="0" y="751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9" name="Google Shape;1789;p34"/>
              <p:cNvSpPr/>
              <p:nvPr/>
            </p:nvSpPr>
            <p:spPr>
              <a:xfrm>
                <a:off x="8201025" y="2337909"/>
                <a:ext cx="70627" cy="104891"/>
              </a:xfrm>
              <a:custGeom>
                <a:rect b="b" l="l" r="r" t="t"/>
                <a:pathLst>
                  <a:path extrusionOk="0" h="2189" w="1474">
                    <a:moveTo>
                      <a:pt x="715" y="2188"/>
                    </a:moveTo>
                    <a:lnTo>
                      <a:pt x="715" y="2188"/>
                    </a:lnTo>
                    <a:cubicBezTo>
                      <a:pt x="344" y="2188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88"/>
                      <a:pt x="715" y="2188"/>
                    </a:cubicBezTo>
                    <a:close/>
                  </a:path>
                </a:pathLst>
              </a:custGeom>
              <a:solidFill>
                <a:srgbClr val="4675A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90" name="Google Shape;1790;p34"/>
            <p:cNvGrpSpPr/>
            <p:nvPr/>
          </p:nvGrpSpPr>
          <p:grpSpPr>
            <a:xfrm>
              <a:off x="7668529" y="2229950"/>
              <a:ext cx="71102" cy="212850"/>
              <a:chOff x="8200550" y="2229950"/>
              <a:chExt cx="71102" cy="212850"/>
            </a:xfrm>
          </p:grpSpPr>
          <p:sp>
            <p:nvSpPr>
              <p:cNvPr id="1791" name="Google Shape;1791;p34"/>
              <p:cNvSpPr/>
              <p:nvPr/>
            </p:nvSpPr>
            <p:spPr>
              <a:xfrm>
                <a:off x="8200550" y="2229950"/>
                <a:ext cx="71098" cy="212850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89"/>
                    </a:cubicBezTo>
                    <a:lnTo>
                      <a:pt x="0" y="751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" name="Google Shape;1792;p34"/>
              <p:cNvSpPr/>
              <p:nvPr/>
            </p:nvSpPr>
            <p:spPr>
              <a:xfrm>
                <a:off x="8201025" y="2337909"/>
                <a:ext cx="70627" cy="104891"/>
              </a:xfrm>
              <a:custGeom>
                <a:rect b="b" l="l" r="r" t="t"/>
                <a:pathLst>
                  <a:path extrusionOk="0" h="2189" w="1474">
                    <a:moveTo>
                      <a:pt x="715" y="2188"/>
                    </a:moveTo>
                    <a:lnTo>
                      <a:pt x="715" y="2188"/>
                    </a:lnTo>
                    <a:cubicBezTo>
                      <a:pt x="344" y="2188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88"/>
                      <a:pt x="715" y="2188"/>
                    </a:cubicBezTo>
                    <a:close/>
                  </a:path>
                </a:pathLst>
              </a:custGeom>
              <a:solidFill>
                <a:srgbClr val="4675A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93" name="Google Shape;1793;p34"/>
            <p:cNvGrpSpPr/>
            <p:nvPr/>
          </p:nvGrpSpPr>
          <p:grpSpPr>
            <a:xfrm>
              <a:off x="7492973" y="2229950"/>
              <a:ext cx="71102" cy="212850"/>
              <a:chOff x="8200550" y="2229950"/>
              <a:chExt cx="71102" cy="212850"/>
            </a:xfrm>
          </p:grpSpPr>
          <p:sp>
            <p:nvSpPr>
              <p:cNvPr id="1794" name="Google Shape;1794;p34"/>
              <p:cNvSpPr/>
              <p:nvPr/>
            </p:nvSpPr>
            <p:spPr>
              <a:xfrm>
                <a:off x="8200550" y="2229950"/>
                <a:ext cx="71098" cy="212850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89"/>
                    </a:cubicBezTo>
                    <a:lnTo>
                      <a:pt x="0" y="751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" name="Google Shape;1795;p34"/>
              <p:cNvSpPr/>
              <p:nvPr/>
            </p:nvSpPr>
            <p:spPr>
              <a:xfrm>
                <a:off x="8201025" y="2337909"/>
                <a:ext cx="70627" cy="104891"/>
              </a:xfrm>
              <a:custGeom>
                <a:rect b="b" l="l" r="r" t="t"/>
                <a:pathLst>
                  <a:path extrusionOk="0" h="2189" w="1474">
                    <a:moveTo>
                      <a:pt x="715" y="2188"/>
                    </a:moveTo>
                    <a:lnTo>
                      <a:pt x="715" y="2188"/>
                    </a:lnTo>
                    <a:cubicBezTo>
                      <a:pt x="344" y="2188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88"/>
                      <a:pt x="715" y="2188"/>
                    </a:cubicBezTo>
                    <a:close/>
                  </a:path>
                </a:pathLst>
              </a:custGeom>
              <a:solidFill>
                <a:srgbClr val="4675A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96" name="Google Shape;1796;p34"/>
            <p:cNvGrpSpPr/>
            <p:nvPr/>
          </p:nvGrpSpPr>
          <p:grpSpPr>
            <a:xfrm>
              <a:off x="7310974" y="2229950"/>
              <a:ext cx="71102" cy="212850"/>
              <a:chOff x="8200550" y="2229950"/>
              <a:chExt cx="71102" cy="212850"/>
            </a:xfrm>
          </p:grpSpPr>
          <p:sp>
            <p:nvSpPr>
              <p:cNvPr id="1797" name="Google Shape;1797;p34"/>
              <p:cNvSpPr/>
              <p:nvPr/>
            </p:nvSpPr>
            <p:spPr>
              <a:xfrm>
                <a:off x="8200550" y="2229950"/>
                <a:ext cx="71098" cy="212850"/>
              </a:xfrm>
              <a:custGeom>
                <a:rect b="b" l="l" r="r" t="t"/>
                <a:pathLst>
                  <a:path extrusionOk="0" h="4413" w="1474">
                    <a:moveTo>
                      <a:pt x="715" y="4412"/>
                    </a:moveTo>
                    <a:lnTo>
                      <a:pt x="715" y="4412"/>
                    </a:lnTo>
                    <a:cubicBezTo>
                      <a:pt x="344" y="4412"/>
                      <a:pt x="0" y="4069"/>
                      <a:pt x="0" y="3689"/>
                    </a:cubicBezTo>
                    <a:lnTo>
                      <a:pt x="0" y="751"/>
                    </a:lnTo>
                    <a:cubicBezTo>
                      <a:pt x="0" y="344"/>
                      <a:pt x="344" y="0"/>
                      <a:pt x="760" y="0"/>
                    </a:cubicBezTo>
                    <a:cubicBezTo>
                      <a:pt x="1167" y="0"/>
                      <a:pt x="1474" y="344"/>
                      <a:pt x="1474" y="751"/>
                    </a:cubicBezTo>
                    <a:lnTo>
                      <a:pt x="1474" y="3689"/>
                    </a:lnTo>
                    <a:cubicBezTo>
                      <a:pt x="1474" y="4069"/>
                      <a:pt x="1130" y="4412"/>
                      <a:pt x="715" y="4412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" name="Google Shape;1798;p34"/>
              <p:cNvSpPr/>
              <p:nvPr/>
            </p:nvSpPr>
            <p:spPr>
              <a:xfrm>
                <a:off x="8201025" y="2337909"/>
                <a:ext cx="70627" cy="104891"/>
              </a:xfrm>
              <a:custGeom>
                <a:rect b="b" l="l" r="r" t="t"/>
                <a:pathLst>
                  <a:path extrusionOk="0" h="2189" w="1474">
                    <a:moveTo>
                      <a:pt x="715" y="2188"/>
                    </a:moveTo>
                    <a:lnTo>
                      <a:pt x="715" y="2188"/>
                    </a:lnTo>
                    <a:cubicBezTo>
                      <a:pt x="344" y="2188"/>
                      <a:pt x="0" y="1845"/>
                      <a:pt x="0" y="1393"/>
                    </a:cubicBezTo>
                    <a:lnTo>
                      <a:pt x="0" y="0"/>
                    </a:lnTo>
                    <a:lnTo>
                      <a:pt x="1474" y="0"/>
                    </a:lnTo>
                    <a:lnTo>
                      <a:pt x="1474" y="1393"/>
                    </a:lnTo>
                    <a:cubicBezTo>
                      <a:pt x="1474" y="1845"/>
                      <a:pt x="1130" y="2188"/>
                      <a:pt x="715" y="2188"/>
                    </a:cubicBezTo>
                    <a:close/>
                  </a:path>
                </a:pathLst>
              </a:custGeom>
              <a:solidFill>
                <a:srgbClr val="4675A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799" name="Google Shape;1799;p34"/>
          <p:cNvGrpSpPr/>
          <p:nvPr/>
        </p:nvGrpSpPr>
        <p:grpSpPr>
          <a:xfrm>
            <a:off x="8091213" y="2899455"/>
            <a:ext cx="175372" cy="160579"/>
            <a:chOff x="7245013" y="2899455"/>
            <a:chExt cx="175372" cy="160579"/>
          </a:xfrm>
        </p:grpSpPr>
        <p:sp>
          <p:nvSpPr>
            <p:cNvPr id="1800" name="Google Shape;1800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4" name="Google Shape;1804;p34"/>
          <p:cNvGrpSpPr/>
          <p:nvPr/>
        </p:nvGrpSpPr>
        <p:grpSpPr>
          <a:xfrm>
            <a:off x="8091213" y="3234780"/>
            <a:ext cx="175372" cy="160579"/>
            <a:chOff x="7245013" y="2899455"/>
            <a:chExt cx="175372" cy="160579"/>
          </a:xfrm>
        </p:grpSpPr>
        <p:sp>
          <p:nvSpPr>
            <p:cNvPr id="1805" name="Google Shape;1805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9" name="Google Shape;1809;p34"/>
          <p:cNvGrpSpPr/>
          <p:nvPr/>
        </p:nvGrpSpPr>
        <p:grpSpPr>
          <a:xfrm>
            <a:off x="8091213" y="3570105"/>
            <a:ext cx="175372" cy="160579"/>
            <a:chOff x="7245013" y="2899455"/>
            <a:chExt cx="175372" cy="160579"/>
          </a:xfrm>
        </p:grpSpPr>
        <p:sp>
          <p:nvSpPr>
            <p:cNvPr id="1810" name="Google Shape;1810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4" name="Google Shape;1814;p34"/>
          <p:cNvGrpSpPr/>
          <p:nvPr/>
        </p:nvGrpSpPr>
        <p:grpSpPr>
          <a:xfrm>
            <a:off x="7844113" y="2899455"/>
            <a:ext cx="175372" cy="160579"/>
            <a:chOff x="7245013" y="2899455"/>
            <a:chExt cx="175372" cy="160579"/>
          </a:xfrm>
        </p:grpSpPr>
        <p:sp>
          <p:nvSpPr>
            <p:cNvPr id="1815" name="Google Shape;1815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9" name="Google Shape;1819;p34"/>
          <p:cNvGrpSpPr/>
          <p:nvPr/>
        </p:nvGrpSpPr>
        <p:grpSpPr>
          <a:xfrm>
            <a:off x="7844113" y="3234780"/>
            <a:ext cx="175372" cy="160579"/>
            <a:chOff x="7245013" y="2899455"/>
            <a:chExt cx="175372" cy="160579"/>
          </a:xfrm>
        </p:grpSpPr>
        <p:sp>
          <p:nvSpPr>
            <p:cNvPr id="1820" name="Google Shape;1820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4" name="Google Shape;1824;p34"/>
          <p:cNvGrpSpPr/>
          <p:nvPr/>
        </p:nvGrpSpPr>
        <p:grpSpPr>
          <a:xfrm>
            <a:off x="7844113" y="3570105"/>
            <a:ext cx="175372" cy="160579"/>
            <a:chOff x="7245013" y="2899455"/>
            <a:chExt cx="175372" cy="160579"/>
          </a:xfrm>
        </p:grpSpPr>
        <p:sp>
          <p:nvSpPr>
            <p:cNvPr id="1825" name="Google Shape;1825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9" name="Google Shape;1829;p34"/>
          <p:cNvGrpSpPr/>
          <p:nvPr/>
        </p:nvGrpSpPr>
        <p:grpSpPr>
          <a:xfrm>
            <a:off x="7597013" y="2899455"/>
            <a:ext cx="175372" cy="160579"/>
            <a:chOff x="7245013" y="2899455"/>
            <a:chExt cx="175372" cy="160579"/>
          </a:xfrm>
        </p:grpSpPr>
        <p:sp>
          <p:nvSpPr>
            <p:cNvPr id="1830" name="Google Shape;1830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4" name="Google Shape;1834;p34"/>
          <p:cNvGrpSpPr/>
          <p:nvPr/>
        </p:nvGrpSpPr>
        <p:grpSpPr>
          <a:xfrm>
            <a:off x="7597013" y="3234780"/>
            <a:ext cx="175372" cy="160579"/>
            <a:chOff x="7245013" y="2899455"/>
            <a:chExt cx="175372" cy="160579"/>
          </a:xfrm>
        </p:grpSpPr>
        <p:sp>
          <p:nvSpPr>
            <p:cNvPr id="1835" name="Google Shape;1835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9" name="Google Shape;1839;p34"/>
          <p:cNvGrpSpPr/>
          <p:nvPr/>
        </p:nvGrpSpPr>
        <p:grpSpPr>
          <a:xfrm>
            <a:off x="7597013" y="3570105"/>
            <a:ext cx="175372" cy="160579"/>
            <a:chOff x="7245013" y="2899455"/>
            <a:chExt cx="175372" cy="160579"/>
          </a:xfrm>
        </p:grpSpPr>
        <p:sp>
          <p:nvSpPr>
            <p:cNvPr id="1840" name="Google Shape;1840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44" name="Google Shape;1844;p34"/>
          <p:cNvGrpSpPr/>
          <p:nvPr/>
        </p:nvGrpSpPr>
        <p:grpSpPr>
          <a:xfrm>
            <a:off x="7349913" y="2899455"/>
            <a:ext cx="175372" cy="160579"/>
            <a:chOff x="7245013" y="2899455"/>
            <a:chExt cx="175372" cy="160579"/>
          </a:xfrm>
        </p:grpSpPr>
        <p:sp>
          <p:nvSpPr>
            <p:cNvPr id="1845" name="Google Shape;1845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49" name="Google Shape;1849;p34"/>
          <p:cNvGrpSpPr/>
          <p:nvPr/>
        </p:nvGrpSpPr>
        <p:grpSpPr>
          <a:xfrm>
            <a:off x="7349913" y="3234780"/>
            <a:ext cx="175372" cy="160579"/>
            <a:chOff x="7245013" y="2899455"/>
            <a:chExt cx="175372" cy="160579"/>
          </a:xfrm>
        </p:grpSpPr>
        <p:sp>
          <p:nvSpPr>
            <p:cNvPr id="1850" name="Google Shape;1850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4" name="Google Shape;1854;p34"/>
          <p:cNvGrpSpPr/>
          <p:nvPr/>
        </p:nvGrpSpPr>
        <p:grpSpPr>
          <a:xfrm>
            <a:off x="7349913" y="3570105"/>
            <a:ext cx="175372" cy="160579"/>
            <a:chOff x="7245013" y="2899455"/>
            <a:chExt cx="175372" cy="160579"/>
          </a:xfrm>
        </p:grpSpPr>
        <p:sp>
          <p:nvSpPr>
            <p:cNvPr id="1855" name="Google Shape;1855;p34"/>
            <p:cNvSpPr/>
            <p:nvPr/>
          </p:nvSpPr>
          <p:spPr>
            <a:xfrm>
              <a:off x="7245013" y="2899455"/>
              <a:ext cx="175372" cy="160579"/>
            </a:xfrm>
            <a:custGeom>
              <a:rect b="b" l="l" r="r" t="t"/>
              <a:pathLst>
                <a:path extrusionOk="0" h="2551" w="2786">
                  <a:moveTo>
                    <a:pt x="1391" y="1"/>
                  </a:moveTo>
                  <a:cubicBezTo>
                    <a:pt x="1294" y="1"/>
                    <a:pt x="1195" y="11"/>
                    <a:pt x="1094" y="33"/>
                  </a:cubicBezTo>
                  <a:cubicBezTo>
                    <a:pt x="416" y="186"/>
                    <a:pt x="0" y="900"/>
                    <a:pt x="190" y="1579"/>
                  </a:cubicBezTo>
                  <a:cubicBezTo>
                    <a:pt x="322" y="2162"/>
                    <a:pt x="842" y="2551"/>
                    <a:pt x="1416" y="2551"/>
                  </a:cubicBezTo>
                  <a:cubicBezTo>
                    <a:pt x="1510" y="2551"/>
                    <a:pt x="1605" y="2540"/>
                    <a:pt x="1700" y="2519"/>
                  </a:cubicBezTo>
                  <a:cubicBezTo>
                    <a:pt x="2378" y="2329"/>
                    <a:pt x="2785" y="1651"/>
                    <a:pt x="2640" y="973"/>
                  </a:cubicBezTo>
                  <a:cubicBezTo>
                    <a:pt x="2508" y="390"/>
                    <a:pt x="1989" y="1"/>
                    <a:pt x="1391" y="1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34"/>
            <p:cNvSpPr/>
            <p:nvPr/>
          </p:nvSpPr>
          <p:spPr>
            <a:xfrm>
              <a:off x="7268933" y="2917962"/>
              <a:ext cx="151452" cy="142073"/>
            </a:xfrm>
            <a:custGeom>
              <a:rect b="b" l="l" r="r" t="t"/>
              <a:pathLst>
                <a:path extrusionOk="0" h="2257" w="2406">
                  <a:moveTo>
                    <a:pt x="1845" y="1"/>
                  </a:moveTo>
                  <a:lnTo>
                    <a:pt x="1845" y="1"/>
                  </a:lnTo>
                  <a:cubicBezTo>
                    <a:pt x="1953" y="154"/>
                    <a:pt x="2034" y="308"/>
                    <a:pt x="2071" y="453"/>
                  </a:cubicBezTo>
                  <a:cubicBezTo>
                    <a:pt x="2224" y="1167"/>
                    <a:pt x="1808" y="1845"/>
                    <a:pt x="1130" y="1999"/>
                  </a:cubicBezTo>
                  <a:cubicBezTo>
                    <a:pt x="1021" y="2030"/>
                    <a:pt x="911" y="2044"/>
                    <a:pt x="804" y="2044"/>
                  </a:cubicBezTo>
                  <a:cubicBezTo>
                    <a:pt x="504" y="2044"/>
                    <a:pt x="220" y="1930"/>
                    <a:pt x="0" y="1737"/>
                  </a:cubicBezTo>
                  <a:lnTo>
                    <a:pt x="0" y="1737"/>
                  </a:lnTo>
                  <a:cubicBezTo>
                    <a:pt x="245" y="2048"/>
                    <a:pt x="641" y="2256"/>
                    <a:pt x="1050" y="2256"/>
                  </a:cubicBezTo>
                  <a:cubicBezTo>
                    <a:pt x="1140" y="2256"/>
                    <a:pt x="1231" y="2246"/>
                    <a:pt x="1320" y="2225"/>
                  </a:cubicBezTo>
                  <a:cubicBezTo>
                    <a:pt x="1998" y="2035"/>
                    <a:pt x="2405" y="1357"/>
                    <a:pt x="2260" y="679"/>
                  </a:cubicBezTo>
                  <a:cubicBezTo>
                    <a:pt x="2179" y="417"/>
                    <a:pt x="2071" y="191"/>
                    <a:pt x="1845" y="1"/>
                  </a:cubicBez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34"/>
            <p:cNvSpPr/>
            <p:nvPr/>
          </p:nvSpPr>
          <p:spPr>
            <a:xfrm>
              <a:off x="7256973" y="2960642"/>
              <a:ext cx="156550" cy="47903"/>
            </a:xfrm>
            <a:custGeom>
              <a:rect b="b" l="l" r="r" t="t"/>
              <a:pathLst>
                <a:path extrusionOk="0" h="761" w="2487">
                  <a:moveTo>
                    <a:pt x="2450" y="1"/>
                  </a:moveTo>
                  <a:lnTo>
                    <a:pt x="0" y="607"/>
                  </a:lnTo>
                  <a:lnTo>
                    <a:pt x="0" y="643"/>
                  </a:lnTo>
                  <a:cubicBezTo>
                    <a:pt x="0" y="679"/>
                    <a:pt x="0" y="715"/>
                    <a:pt x="36" y="760"/>
                  </a:cubicBezTo>
                  <a:lnTo>
                    <a:pt x="2487" y="155"/>
                  </a:lnTo>
                  <a:cubicBezTo>
                    <a:pt x="2487" y="118"/>
                    <a:pt x="2487" y="82"/>
                    <a:pt x="2450" y="37"/>
                  </a:cubicBezTo>
                  <a:lnTo>
                    <a:pt x="2450" y="1"/>
                  </a:lnTo>
                  <a:close/>
                </a:path>
              </a:pathLst>
            </a:custGeom>
            <a:solidFill>
              <a:srgbClr val="F56E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7254707" y="2956109"/>
              <a:ext cx="158817" cy="47274"/>
            </a:xfrm>
            <a:custGeom>
              <a:rect b="b" l="l" r="r" t="t"/>
              <a:pathLst>
                <a:path extrusionOk="0" h="751" w="2523">
                  <a:moveTo>
                    <a:pt x="2450" y="0"/>
                  </a:moveTo>
                  <a:lnTo>
                    <a:pt x="0" y="561"/>
                  </a:lnTo>
                  <a:cubicBezTo>
                    <a:pt x="0" y="606"/>
                    <a:pt x="0" y="642"/>
                    <a:pt x="36" y="679"/>
                  </a:cubicBezTo>
                  <a:lnTo>
                    <a:pt x="36" y="751"/>
                  </a:lnTo>
                  <a:lnTo>
                    <a:pt x="2523" y="154"/>
                  </a:lnTo>
                  <a:cubicBezTo>
                    <a:pt x="2486" y="109"/>
                    <a:pt x="2486" y="109"/>
                    <a:pt x="2486" y="73"/>
                  </a:cubicBezTo>
                  <a:cubicBezTo>
                    <a:pt x="2486" y="37"/>
                    <a:pt x="2486" y="37"/>
                    <a:pt x="2450" y="0"/>
                  </a:cubicBezTo>
                  <a:close/>
                </a:path>
              </a:pathLst>
            </a:custGeom>
            <a:solidFill>
              <a:srgbClr val="E54C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59" name="Google Shape;1859;p34"/>
          <p:cNvSpPr txBox="1"/>
          <p:nvPr>
            <p:ph type="title"/>
          </p:nvPr>
        </p:nvSpPr>
        <p:spPr>
          <a:xfrm>
            <a:off x="433399" y="606600"/>
            <a:ext cx="15894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PATIENT MONITORING</a:t>
            </a:r>
            <a:endParaRPr/>
          </a:p>
        </p:txBody>
      </p:sp>
      <p:sp>
        <p:nvSpPr>
          <p:cNvPr id="1860" name="Google Shape;1860;p34"/>
          <p:cNvSpPr txBox="1"/>
          <p:nvPr/>
        </p:nvSpPr>
        <p:spPr>
          <a:xfrm>
            <a:off x="5025508" y="4061326"/>
            <a:ext cx="966300" cy="39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Saira Condensed Medium"/>
                <a:ea typeface="Saira Condensed Medium"/>
                <a:cs typeface="Saira Condensed Medium"/>
                <a:sym typeface="Saira Condensed Medium"/>
              </a:rPr>
              <a:t>WEEK 4</a:t>
            </a:r>
            <a:endParaRPr sz="1200">
              <a:solidFill>
                <a:srgbClr val="434343"/>
              </a:solidFill>
              <a:latin typeface="Saira Condensed Medium"/>
              <a:ea typeface="Saira Condensed Medium"/>
              <a:cs typeface="Saira Condensed Medium"/>
              <a:sym typeface="Saira Condensed Medium"/>
            </a:endParaRPr>
          </a:p>
        </p:txBody>
      </p:sp>
      <p:sp>
        <p:nvSpPr>
          <p:cNvPr id="1861" name="Google Shape;1861;p34"/>
          <p:cNvSpPr txBox="1"/>
          <p:nvPr/>
        </p:nvSpPr>
        <p:spPr>
          <a:xfrm>
            <a:off x="5025508" y="973801"/>
            <a:ext cx="966300" cy="39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Saira Condensed Medium"/>
                <a:ea typeface="Saira Condensed Medium"/>
                <a:cs typeface="Saira Condensed Medium"/>
                <a:sym typeface="Saira Condensed Medium"/>
              </a:rPr>
              <a:t>WEEK 2</a:t>
            </a:r>
            <a:endParaRPr sz="1200">
              <a:solidFill>
                <a:srgbClr val="434343"/>
              </a:solidFill>
              <a:latin typeface="Saira Condensed Medium"/>
              <a:ea typeface="Saira Condensed Medium"/>
              <a:cs typeface="Saira Condensed Medium"/>
              <a:sym typeface="Saira Condensed Medium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865" name="Shape 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" name="Google Shape;1866;p35"/>
          <p:cNvSpPr/>
          <p:nvPr/>
        </p:nvSpPr>
        <p:spPr>
          <a:xfrm>
            <a:off x="4692650" y="1143021"/>
            <a:ext cx="2798697" cy="3596984"/>
          </a:xfrm>
          <a:custGeom>
            <a:rect b="b" l="l" r="r" t="t"/>
            <a:pathLst>
              <a:path extrusionOk="0" h="36500" w="27897">
                <a:moveTo>
                  <a:pt x="0" y="0"/>
                </a:moveTo>
                <a:lnTo>
                  <a:pt x="0" y="36500"/>
                </a:lnTo>
                <a:lnTo>
                  <a:pt x="27896" y="36500"/>
                </a:lnTo>
                <a:lnTo>
                  <a:pt x="27896" y="0"/>
                </a:lnTo>
                <a:close/>
              </a:path>
            </a:pathLst>
          </a:cu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7" name="Google Shape;1867;p35"/>
          <p:cNvSpPr/>
          <p:nvPr/>
        </p:nvSpPr>
        <p:spPr>
          <a:xfrm>
            <a:off x="4910130" y="1255350"/>
            <a:ext cx="2358566" cy="3266867"/>
          </a:xfrm>
          <a:custGeom>
            <a:rect b="b" l="l" r="r" t="t"/>
            <a:pathLst>
              <a:path extrusionOk="0" h="33466" w="22381">
                <a:moveTo>
                  <a:pt x="1" y="0"/>
                </a:moveTo>
                <a:lnTo>
                  <a:pt x="1" y="33465"/>
                </a:lnTo>
                <a:lnTo>
                  <a:pt x="22380" y="33465"/>
                </a:lnTo>
                <a:lnTo>
                  <a:pt x="2238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8" name="Google Shape;1868;p35"/>
          <p:cNvSpPr/>
          <p:nvPr/>
        </p:nvSpPr>
        <p:spPr>
          <a:xfrm>
            <a:off x="5433336" y="971577"/>
            <a:ext cx="1316231" cy="446125"/>
          </a:xfrm>
          <a:custGeom>
            <a:rect b="b" l="l" r="r" t="t"/>
            <a:pathLst>
              <a:path extrusionOk="0" h="4527" w="13120">
                <a:moveTo>
                  <a:pt x="1" y="1"/>
                </a:moveTo>
                <a:lnTo>
                  <a:pt x="1" y="4527"/>
                </a:lnTo>
                <a:lnTo>
                  <a:pt x="13120" y="4527"/>
                </a:lnTo>
                <a:lnTo>
                  <a:pt x="13120" y="1"/>
                </a:lnTo>
                <a:close/>
              </a:path>
            </a:pathLst>
          </a:custGeom>
          <a:solidFill>
            <a:srgbClr val="75425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9" name="Google Shape;1869;p35"/>
          <p:cNvSpPr txBox="1"/>
          <p:nvPr/>
        </p:nvSpPr>
        <p:spPr>
          <a:xfrm>
            <a:off x="5023388" y="2635923"/>
            <a:ext cx="2137200" cy="47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2. Here you can describe the reason to carry on with the treatment</a:t>
            </a:r>
            <a:endParaRPr sz="9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70" name="Google Shape;1870;p35"/>
          <p:cNvSpPr txBox="1"/>
          <p:nvPr/>
        </p:nvSpPr>
        <p:spPr>
          <a:xfrm>
            <a:off x="5023388" y="3042708"/>
            <a:ext cx="2137200" cy="47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3. Here you can describe the reason to carry on with the treatment</a:t>
            </a:r>
            <a:endParaRPr sz="9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71" name="Google Shape;1871;p35"/>
          <p:cNvSpPr txBox="1"/>
          <p:nvPr/>
        </p:nvSpPr>
        <p:spPr>
          <a:xfrm>
            <a:off x="5023388" y="2229138"/>
            <a:ext cx="2137200" cy="47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1. Here you can describe the reason to carry on with the treatment</a:t>
            </a:r>
            <a:endParaRPr sz="9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72" name="Google Shape;1872;p35"/>
          <p:cNvSpPr txBox="1"/>
          <p:nvPr/>
        </p:nvSpPr>
        <p:spPr>
          <a:xfrm>
            <a:off x="5023388" y="3517308"/>
            <a:ext cx="2137200" cy="47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4. Here you can describe the reason to carry on with the treatment</a:t>
            </a:r>
            <a:endParaRPr sz="9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73" name="Google Shape;1873;p35"/>
          <p:cNvSpPr/>
          <p:nvPr/>
        </p:nvSpPr>
        <p:spPr>
          <a:xfrm>
            <a:off x="1381275" y="1143021"/>
            <a:ext cx="2798697" cy="3596984"/>
          </a:xfrm>
          <a:custGeom>
            <a:rect b="b" l="l" r="r" t="t"/>
            <a:pathLst>
              <a:path extrusionOk="0" h="36500" w="27897">
                <a:moveTo>
                  <a:pt x="0" y="0"/>
                </a:moveTo>
                <a:lnTo>
                  <a:pt x="0" y="36500"/>
                </a:lnTo>
                <a:lnTo>
                  <a:pt x="27896" y="36500"/>
                </a:lnTo>
                <a:lnTo>
                  <a:pt x="27896" y="0"/>
                </a:lnTo>
                <a:close/>
              </a:path>
            </a:pathLst>
          </a:cu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4" name="Google Shape;1874;p35"/>
          <p:cNvSpPr/>
          <p:nvPr/>
        </p:nvSpPr>
        <p:spPr>
          <a:xfrm>
            <a:off x="1598750" y="1255350"/>
            <a:ext cx="2358566" cy="3266867"/>
          </a:xfrm>
          <a:custGeom>
            <a:rect b="b" l="l" r="r" t="t"/>
            <a:pathLst>
              <a:path extrusionOk="0" h="33466" w="22381">
                <a:moveTo>
                  <a:pt x="1" y="0"/>
                </a:moveTo>
                <a:lnTo>
                  <a:pt x="1" y="33465"/>
                </a:lnTo>
                <a:lnTo>
                  <a:pt x="22380" y="33465"/>
                </a:lnTo>
                <a:lnTo>
                  <a:pt x="2238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5" name="Google Shape;1875;p35"/>
          <p:cNvSpPr/>
          <p:nvPr/>
        </p:nvSpPr>
        <p:spPr>
          <a:xfrm>
            <a:off x="2121961" y="971577"/>
            <a:ext cx="1316231" cy="446125"/>
          </a:xfrm>
          <a:custGeom>
            <a:rect b="b" l="l" r="r" t="t"/>
            <a:pathLst>
              <a:path extrusionOk="0" h="4527" w="13120">
                <a:moveTo>
                  <a:pt x="1" y="1"/>
                </a:moveTo>
                <a:lnTo>
                  <a:pt x="1" y="4527"/>
                </a:lnTo>
                <a:lnTo>
                  <a:pt x="13120" y="4527"/>
                </a:lnTo>
                <a:lnTo>
                  <a:pt x="13120" y="1"/>
                </a:lnTo>
                <a:close/>
              </a:path>
            </a:pathLst>
          </a:custGeom>
          <a:solidFill>
            <a:srgbClr val="75425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6" name="Google Shape;1876;p35"/>
          <p:cNvSpPr txBox="1"/>
          <p:nvPr/>
        </p:nvSpPr>
        <p:spPr>
          <a:xfrm>
            <a:off x="1712013" y="2635923"/>
            <a:ext cx="2137200" cy="47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2. </a:t>
            </a: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Here you can describe the reason to stop the treatment</a:t>
            </a:r>
            <a:endParaRPr sz="9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77" name="Google Shape;1877;p35"/>
          <p:cNvSpPr txBox="1"/>
          <p:nvPr/>
        </p:nvSpPr>
        <p:spPr>
          <a:xfrm>
            <a:off x="1712013" y="3042708"/>
            <a:ext cx="2137200" cy="47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3. </a:t>
            </a: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Here you can describe the reason to stop the treatment</a:t>
            </a:r>
            <a:endParaRPr sz="9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78" name="Google Shape;1878;p35"/>
          <p:cNvSpPr txBox="1"/>
          <p:nvPr/>
        </p:nvSpPr>
        <p:spPr>
          <a:xfrm>
            <a:off x="1712013" y="2229138"/>
            <a:ext cx="2137200" cy="47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1. </a:t>
            </a: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Here you can describe the reason to stop the treatment</a:t>
            </a:r>
            <a:endParaRPr sz="9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79" name="Google Shape;1879;p35"/>
          <p:cNvSpPr/>
          <p:nvPr/>
        </p:nvSpPr>
        <p:spPr>
          <a:xfrm>
            <a:off x="2615175" y="1699300"/>
            <a:ext cx="329665" cy="329665"/>
          </a:xfrm>
          <a:custGeom>
            <a:rect b="b" l="l" r="r" t="t"/>
            <a:pathLst>
              <a:path extrusionOk="0" h="19273" w="19273">
                <a:moveTo>
                  <a:pt x="12313" y="5263"/>
                </a:moveTo>
                <a:cubicBezTo>
                  <a:pt x="12748" y="5263"/>
                  <a:pt x="13183" y="5429"/>
                  <a:pt x="13515" y="5761"/>
                </a:cubicBezTo>
                <a:cubicBezTo>
                  <a:pt x="14174" y="6424"/>
                  <a:pt x="14171" y="7496"/>
                  <a:pt x="13509" y="8155"/>
                </a:cubicBezTo>
                <a:lnTo>
                  <a:pt x="12030" y="9637"/>
                </a:lnTo>
                <a:lnTo>
                  <a:pt x="13512" y="11118"/>
                </a:lnTo>
                <a:cubicBezTo>
                  <a:pt x="14174" y="11778"/>
                  <a:pt x="14177" y="12850"/>
                  <a:pt x="13515" y="13512"/>
                </a:cubicBezTo>
                <a:cubicBezTo>
                  <a:pt x="13184" y="13844"/>
                  <a:pt x="12749" y="14011"/>
                  <a:pt x="12315" y="14011"/>
                </a:cubicBezTo>
                <a:cubicBezTo>
                  <a:pt x="11883" y="14011"/>
                  <a:pt x="11451" y="13847"/>
                  <a:pt x="11121" y="13518"/>
                </a:cubicBezTo>
                <a:lnTo>
                  <a:pt x="9636" y="12088"/>
                </a:lnTo>
                <a:lnTo>
                  <a:pt x="8152" y="13518"/>
                </a:lnTo>
                <a:cubicBezTo>
                  <a:pt x="7822" y="13847"/>
                  <a:pt x="7390" y="14011"/>
                  <a:pt x="6958" y="14011"/>
                </a:cubicBezTo>
                <a:cubicBezTo>
                  <a:pt x="6523" y="14011"/>
                  <a:pt x="6087" y="13844"/>
                  <a:pt x="5755" y="13512"/>
                </a:cubicBezTo>
                <a:cubicBezTo>
                  <a:pt x="5095" y="12850"/>
                  <a:pt x="5098" y="11778"/>
                  <a:pt x="5761" y="11118"/>
                </a:cubicBezTo>
                <a:lnTo>
                  <a:pt x="7239" y="9637"/>
                </a:lnTo>
                <a:lnTo>
                  <a:pt x="5758" y="8155"/>
                </a:lnTo>
                <a:cubicBezTo>
                  <a:pt x="5095" y="7496"/>
                  <a:pt x="5092" y="6424"/>
                  <a:pt x="5755" y="5761"/>
                </a:cubicBezTo>
                <a:cubicBezTo>
                  <a:pt x="6085" y="5429"/>
                  <a:pt x="6519" y="5263"/>
                  <a:pt x="6954" y="5263"/>
                </a:cubicBezTo>
                <a:cubicBezTo>
                  <a:pt x="7386" y="5263"/>
                  <a:pt x="7818" y="5428"/>
                  <a:pt x="8149" y="5758"/>
                </a:cubicBezTo>
                <a:lnTo>
                  <a:pt x="9633" y="7188"/>
                </a:lnTo>
                <a:lnTo>
                  <a:pt x="11118" y="5758"/>
                </a:lnTo>
                <a:cubicBezTo>
                  <a:pt x="11448" y="5428"/>
                  <a:pt x="11881" y="5263"/>
                  <a:pt x="12313" y="5263"/>
                </a:cubicBezTo>
                <a:close/>
                <a:moveTo>
                  <a:pt x="9636" y="1"/>
                </a:moveTo>
                <a:cubicBezTo>
                  <a:pt x="7095" y="1"/>
                  <a:pt x="4686" y="1012"/>
                  <a:pt x="2849" y="2849"/>
                </a:cubicBezTo>
                <a:cubicBezTo>
                  <a:pt x="1012" y="4686"/>
                  <a:pt x="0" y="7098"/>
                  <a:pt x="0" y="9637"/>
                </a:cubicBezTo>
                <a:cubicBezTo>
                  <a:pt x="0" y="12175"/>
                  <a:pt x="1012" y="14587"/>
                  <a:pt x="2849" y="16424"/>
                </a:cubicBezTo>
                <a:cubicBezTo>
                  <a:pt x="4686" y="18261"/>
                  <a:pt x="7095" y="19273"/>
                  <a:pt x="9636" y="19273"/>
                </a:cubicBezTo>
                <a:cubicBezTo>
                  <a:pt x="12175" y="19273"/>
                  <a:pt x="14584" y="18261"/>
                  <a:pt x="16421" y="16424"/>
                </a:cubicBezTo>
                <a:cubicBezTo>
                  <a:pt x="18261" y="14587"/>
                  <a:pt x="19272" y="12175"/>
                  <a:pt x="19272" y="9637"/>
                </a:cubicBezTo>
                <a:cubicBezTo>
                  <a:pt x="19272" y="7098"/>
                  <a:pt x="18261" y="4686"/>
                  <a:pt x="16421" y="2849"/>
                </a:cubicBezTo>
                <a:cubicBezTo>
                  <a:pt x="14584" y="1012"/>
                  <a:pt x="12175" y="1"/>
                  <a:pt x="9636" y="1"/>
                </a:cubicBezTo>
                <a:close/>
              </a:path>
            </a:pathLst>
          </a:cu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1880" name="Google Shape;1880;p35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881" name="Google Shape;1881;p35"/>
          <p:cNvSpPr txBox="1"/>
          <p:nvPr/>
        </p:nvSpPr>
        <p:spPr>
          <a:xfrm>
            <a:off x="1712013" y="3517308"/>
            <a:ext cx="2137200" cy="47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4</a:t>
            </a:r>
            <a:r>
              <a:rPr lang="es" sz="9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. Here you can describe the reason to stop the treatment</a:t>
            </a:r>
            <a:endParaRPr sz="9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82" name="Google Shape;1882;p35"/>
          <p:cNvSpPr/>
          <p:nvPr/>
        </p:nvSpPr>
        <p:spPr>
          <a:xfrm>
            <a:off x="5927162" y="1699300"/>
            <a:ext cx="329665" cy="329665"/>
          </a:xfrm>
          <a:custGeom>
            <a:rect b="b" l="l" r="r" t="t"/>
            <a:pathLst>
              <a:path extrusionOk="0" h="19273" w="19273">
                <a:moveTo>
                  <a:pt x="12728" y="5990"/>
                </a:moveTo>
                <a:cubicBezTo>
                  <a:pt x="13161" y="5990"/>
                  <a:pt x="13595" y="6156"/>
                  <a:pt x="13925" y="6487"/>
                </a:cubicBezTo>
                <a:cubicBezTo>
                  <a:pt x="14587" y="7149"/>
                  <a:pt x="14587" y="8221"/>
                  <a:pt x="13928" y="8884"/>
                </a:cubicBezTo>
                <a:lnTo>
                  <a:pt x="10028" y="12780"/>
                </a:lnTo>
                <a:cubicBezTo>
                  <a:pt x="9709" y="13100"/>
                  <a:pt x="9278" y="13280"/>
                  <a:pt x="8830" y="13280"/>
                </a:cubicBezTo>
                <a:lnTo>
                  <a:pt x="8815" y="13280"/>
                </a:lnTo>
                <a:cubicBezTo>
                  <a:pt x="8811" y="13280"/>
                  <a:pt x="8807" y="13280"/>
                  <a:pt x="8804" y="13280"/>
                </a:cubicBezTo>
                <a:cubicBezTo>
                  <a:pt x="8362" y="13280"/>
                  <a:pt x="7936" y="13103"/>
                  <a:pt x="7622" y="12789"/>
                </a:cubicBezTo>
                <a:lnTo>
                  <a:pt x="5346" y="10528"/>
                </a:lnTo>
                <a:cubicBezTo>
                  <a:pt x="4632" y="9877"/>
                  <a:pt x="4605" y="8760"/>
                  <a:pt x="5288" y="8077"/>
                </a:cubicBezTo>
                <a:cubicBezTo>
                  <a:pt x="5620" y="7745"/>
                  <a:pt x="6053" y="7581"/>
                  <a:pt x="6485" y="7581"/>
                </a:cubicBezTo>
                <a:cubicBezTo>
                  <a:pt x="6944" y="7581"/>
                  <a:pt x="7402" y="7766"/>
                  <a:pt x="7737" y="8134"/>
                </a:cubicBezTo>
                <a:lnTo>
                  <a:pt x="8812" y="9206"/>
                </a:lnTo>
                <a:lnTo>
                  <a:pt x="11531" y="6487"/>
                </a:lnTo>
                <a:cubicBezTo>
                  <a:pt x="11861" y="6156"/>
                  <a:pt x="12294" y="5990"/>
                  <a:pt x="12728" y="5990"/>
                </a:cubicBezTo>
                <a:close/>
                <a:moveTo>
                  <a:pt x="9637" y="1"/>
                </a:moveTo>
                <a:cubicBezTo>
                  <a:pt x="7095" y="1"/>
                  <a:pt x="4686" y="1012"/>
                  <a:pt x="2849" y="2849"/>
                </a:cubicBezTo>
                <a:cubicBezTo>
                  <a:pt x="1013" y="4686"/>
                  <a:pt x="1" y="7098"/>
                  <a:pt x="1" y="9637"/>
                </a:cubicBezTo>
                <a:cubicBezTo>
                  <a:pt x="1" y="12175"/>
                  <a:pt x="1013" y="14587"/>
                  <a:pt x="2849" y="16424"/>
                </a:cubicBezTo>
                <a:cubicBezTo>
                  <a:pt x="4686" y="18261"/>
                  <a:pt x="7095" y="19273"/>
                  <a:pt x="9637" y="19273"/>
                </a:cubicBezTo>
                <a:cubicBezTo>
                  <a:pt x="12175" y="19273"/>
                  <a:pt x="14584" y="18261"/>
                  <a:pt x="16421" y="16424"/>
                </a:cubicBezTo>
                <a:cubicBezTo>
                  <a:pt x="18258" y="14587"/>
                  <a:pt x="19273" y="12175"/>
                  <a:pt x="19273" y="9637"/>
                </a:cubicBezTo>
                <a:cubicBezTo>
                  <a:pt x="19273" y="7098"/>
                  <a:pt x="18258" y="4686"/>
                  <a:pt x="16421" y="2849"/>
                </a:cubicBezTo>
                <a:cubicBezTo>
                  <a:pt x="14584" y="1012"/>
                  <a:pt x="12175" y="1"/>
                  <a:pt x="9637" y="1"/>
                </a:cubicBezTo>
                <a:close/>
              </a:path>
            </a:pathLst>
          </a:custGeom>
          <a:solidFill>
            <a:srgbClr val="B7D9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1883" name="Google Shape;1883;p35"/>
          <p:cNvSpPr txBox="1"/>
          <p:nvPr>
            <p:ph type="title"/>
          </p:nvPr>
        </p:nvSpPr>
        <p:spPr>
          <a:xfrm>
            <a:off x="108350" y="606600"/>
            <a:ext cx="19143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/>
              <a:t>CONTRAINDICATIONS &amp; INDICATIONS </a:t>
            </a:r>
            <a:endParaRPr sz="160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887" name="Shape 1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8" name="Google Shape;1888;p36"/>
          <p:cNvSpPr txBox="1"/>
          <p:nvPr/>
        </p:nvSpPr>
        <p:spPr>
          <a:xfrm>
            <a:off x="1886591" y="1247247"/>
            <a:ext cx="18036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Mercury is the closest planet to the Sun</a:t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89" name="Google Shape;1889;p36"/>
          <p:cNvSpPr txBox="1"/>
          <p:nvPr/>
        </p:nvSpPr>
        <p:spPr>
          <a:xfrm>
            <a:off x="5577543" y="3515342"/>
            <a:ext cx="19065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Neptune is the farthest planet from the Sun</a:t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90" name="Google Shape;1890;p36"/>
          <p:cNvSpPr txBox="1"/>
          <p:nvPr/>
        </p:nvSpPr>
        <p:spPr>
          <a:xfrm>
            <a:off x="3133395" y="3515342"/>
            <a:ext cx="18036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Venus has a beautiful name, but it’s terribly hot</a:t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91" name="Google Shape;1891;p36"/>
          <p:cNvSpPr txBox="1"/>
          <p:nvPr/>
        </p:nvSpPr>
        <p:spPr>
          <a:xfrm>
            <a:off x="4330399" y="998309"/>
            <a:ext cx="19065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Despite being red, Mars is a cold place, not hot</a:t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892" name="Google Shape;1892;p36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893" name="Google Shape;1893;p36"/>
          <p:cNvSpPr/>
          <p:nvPr/>
        </p:nvSpPr>
        <p:spPr>
          <a:xfrm>
            <a:off x="1601150" y="1589575"/>
            <a:ext cx="6003346" cy="1964362"/>
          </a:xfrm>
          <a:custGeom>
            <a:rect b="b" l="l" r="r" t="t"/>
            <a:pathLst>
              <a:path extrusionOk="0" h="37324" w="114067">
                <a:moveTo>
                  <a:pt x="69965" y="0"/>
                </a:moveTo>
                <a:cubicBezTo>
                  <a:pt x="69829" y="0"/>
                  <a:pt x="69704" y="84"/>
                  <a:pt x="69610" y="261"/>
                </a:cubicBezTo>
                <a:lnTo>
                  <a:pt x="62008" y="20941"/>
                </a:lnTo>
                <a:lnTo>
                  <a:pt x="53968" y="20993"/>
                </a:lnTo>
                <a:cubicBezTo>
                  <a:pt x="53842" y="20993"/>
                  <a:pt x="53707" y="21076"/>
                  <a:pt x="53665" y="21160"/>
                </a:cubicBezTo>
                <a:lnTo>
                  <a:pt x="46282" y="34373"/>
                </a:lnTo>
                <a:lnTo>
                  <a:pt x="38888" y="21160"/>
                </a:lnTo>
                <a:cubicBezTo>
                  <a:pt x="38805" y="21076"/>
                  <a:pt x="38721" y="20993"/>
                  <a:pt x="38586" y="20993"/>
                </a:cubicBezTo>
                <a:lnTo>
                  <a:pt x="30504" y="20941"/>
                </a:lnTo>
                <a:lnTo>
                  <a:pt x="22901" y="5215"/>
                </a:lnTo>
                <a:cubicBezTo>
                  <a:pt x="22860" y="5131"/>
                  <a:pt x="22724" y="5037"/>
                  <a:pt x="22557" y="5037"/>
                </a:cubicBezTo>
                <a:cubicBezTo>
                  <a:pt x="22422" y="5037"/>
                  <a:pt x="22296" y="5131"/>
                  <a:pt x="22255" y="5215"/>
                </a:cubicBezTo>
                <a:lnTo>
                  <a:pt x="14642" y="20597"/>
                </a:lnTo>
                <a:lnTo>
                  <a:pt x="355" y="20597"/>
                </a:lnTo>
                <a:cubicBezTo>
                  <a:pt x="136" y="20597"/>
                  <a:pt x="0" y="20774"/>
                  <a:pt x="0" y="20993"/>
                </a:cubicBezTo>
                <a:cubicBezTo>
                  <a:pt x="0" y="21201"/>
                  <a:pt x="136" y="21337"/>
                  <a:pt x="355" y="21337"/>
                </a:cubicBezTo>
                <a:lnTo>
                  <a:pt x="14861" y="21337"/>
                </a:lnTo>
                <a:cubicBezTo>
                  <a:pt x="14996" y="21337"/>
                  <a:pt x="15122" y="21295"/>
                  <a:pt x="15215" y="21160"/>
                </a:cubicBezTo>
                <a:lnTo>
                  <a:pt x="22557" y="6216"/>
                </a:lnTo>
                <a:lnTo>
                  <a:pt x="29940" y="21462"/>
                </a:lnTo>
                <a:cubicBezTo>
                  <a:pt x="30024" y="21598"/>
                  <a:pt x="30159" y="21681"/>
                  <a:pt x="30285" y="21681"/>
                </a:cubicBezTo>
                <a:lnTo>
                  <a:pt x="38367" y="21723"/>
                </a:lnTo>
                <a:lnTo>
                  <a:pt x="45979" y="35332"/>
                </a:lnTo>
                <a:cubicBezTo>
                  <a:pt x="46021" y="35415"/>
                  <a:pt x="46146" y="35499"/>
                  <a:pt x="46282" y="35499"/>
                </a:cubicBezTo>
                <a:cubicBezTo>
                  <a:pt x="46407" y="35499"/>
                  <a:pt x="46543" y="35415"/>
                  <a:pt x="46584" y="35332"/>
                </a:cubicBezTo>
                <a:lnTo>
                  <a:pt x="54187" y="21723"/>
                </a:lnTo>
                <a:lnTo>
                  <a:pt x="62269" y="21681"/>
                </a:lnTo>
                <a:cubicBezTo>
                  <a:pt x="62446" y="21681"/>
                  <a:pt x="62571" y="21556"/>
                  <a:pt x="62613" y="21420"/>
                </a:cubicBezTo>
                <a:lnTo>
                  <a:pt x="69965" y="1440"/>
                </a:lnTo>
                <a:lnTo>
                  <a:pt x="77348" y="21420"/>
                </a:lnTo>
                <a:cubicBezTo>
                  <a:pt x="77390" y="21556"/>
                  <a:pt x="77525" y="21681"/>
                  <a:pt x="77692" y="21681"/>
                </a:cubicBezTo>
                <a:lnTo>
                  <a:pt x="85733" y="21723"/>
                </a:lnTo>
                <a:lnTo>
                  <a:pt x="93335" y="37105"/>
                </a:lnTo>
                <a:cubicBezTo>
                  <a:pt x="93429" y="37240"/>
                  <a:pt x="93554" y="37324"/>
                  <a:pt x="93690" y="37324"/>
                </a:cubicBezTo>
                <a:cubicBezTo>
                  <a:pt x="93815" y="37324"/>
                  <a:pt x="93950" y="37240"/>
                  <a:pt x="93992" y="37105"/>
                </a:cubicBezTo>
                <a:lnTo>
                  <a:pt x="101636" y="21723"/>
                </a:lnTo>
                <a:lnTo>
                  <a:pt x="113712" y="21681"/>
                </a:lnTo>
                <a:cubicBezTo>
                  <a:pt x="113889" y="21681"/>
                  <a:pt x="114067" y="21556"/>
                  <a:pt x="114067" y="21337"/>
                </a:cubicBezTo>
                <a:cubicBezTo>
                  <a:pt x="114067" y="21118"/>
                  <a:pt x="113889" y="20941"/>
                  <a:pt x="113712" y="20941"/>
                </a:cubicBezTo>
                <a:lnTo>
                  <a:pt x="101375" y="20993"/>
                </a:lnTo>
                <a:cubicBezTo>
                  <a:pt x="101250" y="20993"/>
                  <a:pt x="101115" y="21076"/>
                  <a:pt x="101073" y="21201"/>
                </a:cubicBezTo>
                <a:lnTo>
                  <a:pt x="93690" y="36114"/>
                </a:lnTo>
                <a:lnTo>
                  <a:pt x="86296" y="21201"/>
                </a:lnTo>
                <a:cubicBezTo>
                  <a:pt x="86254" y="21076"/>
                  <a:pt x="86129" y="20993"/>
                  <a:pt x="85993" y="20993"/>
                </a:cubicBezTo>
                <a:lnTo>
                  <a:pt x="77953" y="20941"/>
                </a:lnTo>
                <a:lnTo>
                  <a:pt x="70309" y="261"/>
                </a:lnTo>
                <a:cubicBezTo>
                  <a:pt x="70267" y="84"/>
                  <a:pt x="70132" y="0"/>
                  <a:pt x="69965" y="0"/>
                </a:cubicBezTo>
                <a:close/>
              </a:path>
            </a:pathLst>
          </a:cu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94" name="Google Shape;1894;p36"/>
          <p:cNvGrpSpPr/>
          <p:nvPr/>
        </p:nvGrpSpPr>
        <p:grpSpPr>
          <a:xfrm>
            <a:off x="1725152" y="2153859"/>
            <a:ext cx="1060123" cy="332257"/>
            <a:chOff x="1138777" y="2153859"/>
            <a:chExt cx="1060123" cy="332257"/>
          </a:xfrm>
        </p:grpSpPr>
        <p:grpSp>
          <p:nvGrpSpPr>
            <p:cNvPr id="1895" name="Google Shape;1895;p36"/>
            <p:cNvGrpSpPr/>
            <p:nvPr/>
          </p:nvGrpSpPr>
          <p:grpSpPr>
            <a:xfrm>
              <a:off x="1138777" y="2153859"/>
              <a:ext cx="308171" cy="332257"/>
              <a:chOff x="-28461325" y="2701925"/>
              <a:chExt cx="272525" cy="293825"/>
            </a:xfrm>
          </p:grpSpPr>
          <p:sp>
            <p:nvSpPr>
              <p:cNvPr id="1896" name="Google Shape;1896;p36"/>
              <p:cNvSpPr/>
              <p:nvPr/>
            </p:nvSpPr>
            <p:spPr>
              <a:xfrm>
                <a:off x="-28427475" y="2789200"/>
                <a:ext cx="54375" cy="80525"/>
              </a:xfrm>
              <a:custGeom>
                <a:rect b="b" l="l" r="r" t="t"/>
                <a:pathLst>
                  <a:path extrusionOk="0" h="3221" w="2175">
                    <a:moveTo>
                      <a:pt x="1805" y="1"/>
                    </a:moveTo>
                    <a:cubicBezTo>
                      <a:pt x="1782" y="1"/>
                      <a:pt x="1758" y="3"/>
                      <a:pt x="1734" y="7"/>
                    </a:cubicBezTo>
                    <a:cubicBezTo>
                      <a:pt x="946" y="164"/>
                      <a:pt x="285" y="826"/>
                      <a:pt x="127" y="1645"/>
                    </a:cubicBezTo>
                    <a:cubicBezTo>
                      <a:pt x="1" y="2275"/>
                      <a:pt x="190" y="2811"/>
                      <a:pt x="348" y="3063"/>
                    </a:cubicBezTo>
                    <a:cubicBezTo>
                      <a:pt x="442" y="3189"/>
                      <a:pt x="537" y="3220"/>
                      <a:pt x="663" y="3220"/>
                    </a:cubicBezTo>
                    <a:cubicBezTo>
                      <a:pt x="694" y="3220"/>
                      <a:pt x="789" y="3220"/>
                      <a:pt x="820" y="3189"/>
                    </a:cubicBezTo>
                    <a:cubicBezTo>
                      <a:pt x="978" y="3126"/>
                      <a:pt x="1072" y="2874"/>
                      <a:pt x="946" y="2716"/>
                    </a:cubicBezTo>
                    <a:cubicBezTo>
                      <a:pt x="820" y="2527"/>
                      <a:pt x="726" y="2181"/>
                      <a:pt x="789" y="1740"/>
                    </a:cubicBezTo>
                    <a:cubicBezTo>
                      <a:pt x="883" y="1173"/>
                      <a:pt x="1356" y="763"/>
                      <a:pt x="1860" y="637"/>
                    </a:cubicBezTo>
                    <a:cubicBezTo>
                      <a:pt x="2049" y="605"/>
                      <a:pt x="2175" y="448"/>
                      <a:pt x="2112" y="227"/>
                    </a:cubicBezTo>
                    <a:cubicBezTo>
                      <a:pt x="2084" y="90"/>
                      <a:pt x="1961" y="1"/>
                      <a:pt x="180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" name="Google Shape;1897;p36"/>
              <p:cNvSpPr/>
              <p:nvPr/>
            </p:nvSpPr>
            <p:spPr>
              <a:xfrm>
                <a:off x="-28362875" y="2824025"/>
                <a:ext cx="124475" cy="103200"/>
              </a:xfrm>
              <a:custGeom>
                <a:rect b="b" l="l" r="r" t="t"/>
                <a:pathLst>
                  <a:path extrusionOk="0" h="4128" w="4979">
                    <a:moveTo>
                      <a:pt x="3434" y="693"/>
                    </a:moveTo>
                    <a:cubicBezTo>
                      <a:pt x="3844" y="693"/>
                      <a:pt x="4159" y="1008"/>
                      <a:pt x="4159" y="1418"/>
                    </a:cubicBezTo>
                    <a:cubicBezTo>
                      <a:pt x="4159" y="1922"/>
                      <a:pt x="3592" y="2394"/>
                      <a:pt x="2741" y="3056"/>
                    </a:cubicBezTo>
                    <a:cubicBezTo>
                      <a:pt x="2615" y="3151"/>
                      <a:pt x="2521" y="3214"/>
                      <a:pt x="2426" y="3340"/>
                    </a:cubicBezTo>
                    <a:cubicBezTo>
                      <a:pt x="2300" y="3245"/>
                      <a:pt x="2174" y="3182"/>
                      <a:pt x="2111" y="3056"/>
                    </a:cubicBezTo>
                    <a:cubicBezTo>
                      <a:pt x="1229" y="2394"/>
                      <a:pt x="694" y="1922"/>
                      <a:pt x="694" y="1418"/>
                    </a:cubicBezTo>
                    <a:cubicBezTo>
                      <a:pt x="694" y="977"/>
                      <a:pt x="1009" y="693"/>
                      <a:pt x="1387" y="693"/>
                    </a:cubicBezTo>
                    <a:cubicBezTo>
                      <a:pt x="1891" y="693"/>
                      <a:pt x="2111" y="1260"/>
                      <a:pt x="2111" y="1292"/>
                    </a:cubicBezTo>
                    <a:cubicBezTo>
                      <a:pt x="2143" y="1449"/>
                      <a:pt x="2269" y="1512"/>
                      <a:pt x="2426" y="1512"/>
                    </a:cubicBezTo>
                    <a:cubicBezTo>
                      <a:pt x="2584" y="1512"/>
                      <a:pt x="2678" y="1418"/>
                      <a:pt x="2741" y="1292"/>
                    </a:cubicBezTo>
                    <a:cubicBezTo>
                      <a:pt x="2741" y="1260"/>
                      <a:pt x="2930" y="693"/>
                      <a:pt x="3434" y="693"/>
                    </a:cubicBezTo>
                    <a:close/>
                    <a:moveTo>
                      <a:pt x="1387" y="0"/>
                    </a:moveTo>
                    <a:cubicBezTo>
                      <a:pt x="599" y="0"/>
                      <a:pt x="0" y="630"/>
                      <a:pt x="0" y="1418"/>
                    </a:cubicBezTo>
                    <a:cubicBezTo>
                      <a:pt x="0" y="2268"/>
                      <a:pt x="725" y="2835"/>
                      <a:pt x="1702" y="3623"/>
                    </a:cubicBezTo>
                    <a:cubicBezTo>
                      <a:pt x="1859" y="3718"/>
                      <a:pt x="2048" y="3875"/>
                      <a:pt x="2269" y="4033"/>
                    </a:cubicBezTo>
                    <a:cubicBezTo>
                      <a:pt x="2332" y="4064"/>
                      <a:pt x="2426" y="4127"/>
                      <a:pt x="2489" y="4127"/>
                    </a:cubicBezTo>
                    <a:cubicBezTo>
                      <a:pt x="2584" y="4127"/>
                      <a:pt x="2647" y="4064"/>
                      <a:pt x="2741" y="4033"/>
                    </a:cubicBezTo>
                    <a:cubicBezTo>
                      <a:pt x="2930" y="3875"/>
                      <a:pt x="3088" y="3718"/>
                      <a:pt x="3277" y="3623"/>
                    </a:cubicBezTo>
                    <a:cubicBezTo>
                      <a:pt x="4254" y="2835"/>
                      <a:pt x="4978" y="2268"/>
                      <a:pt x="4978" y="1418"/>
                    </a:cubicBezTo>
                    <a:cubicBezTo>
                      <a:pt x="4852" y="630"/>
                      <a:pt x="4222" y="0"/>
                      <a:pt x="3434" y="0"/>
                    </a:cubicBezTo>
                    <a:cubicBezTo>
                      <a:pt x="3056" y="0"/>
                      <a:pt x="2647" y="158"/>
                      <a:pt x="2426" y="504"/>
                    </a:cubicBezTo>
                    <a:cubicBezTo>
                      <a:pt x="2143" y="189"/>
                      <a:pt x="1796" y="0"/>
                      <a:pt x="138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8" name="Google Shape;1898;p36"/>
              <p:cNvSpPr/>
              <p:nvPr/>
            </p:nvSpPr>
            <p:spPr>
              <a:xfrm>
                <a:off x="-28461325" y="2701925"/>
                <a:ext cx="272525" cy="293825"/>
              </a:xfrm>
              <a:custGeom>
                <a:rect b="b" l="l" r="r" t="t"/>
                <a:pathLst>
                  <a:path extrusionOk="0" h="11753" w="10901">
                    <a:moveTo>
                      <a:pt x="7845" y="2647"/>
                    </a:moveTo>
                    <a:cubicBezTo>
                      <a:pt x="9168" y="2647"/>
                      <a:pt x="10208" y="3781"/>
                      <a:pt x="10208" y="5136"/>
                    </a:cubicBezTo>
                    <a:cubicBezTo>
                      <a:pt x="10208" y="5577"/>
                      <a:pt x="10145" y="5924"/>
                      <a:pt x="9987" y="6239"/>
                    </a:cubicBezTo>
                    <a:lnTo>
                      <a:pt x="8034" y="10303"/>
                    </a:lnTo>
                    <a:cubicBezTo>
                      <a:pt x="7814" y="10807"/>
                      <a:pt x="7341" y="11090"/>
                      <a:pt x="6837" y="11090"/>
                    </a:cubicBezTo>
                    <a:cubicBezTo>
                      <a:pt x="6396" y="11090"/>
                      <a:pt x="6049" y="10901"/>
                      <a:pt x="5766" y="10555"/>
                    </a:cubicBezTo>
                    <a:cubicBezTo>
                      <a:pt x="5703" y="10460"/>
                      <a:pt x="5608" y="10429"/>
                      <a:pt x="5482" y="10429"/>
                    </a:cubicBezTo>
                    <a:cubicBezTo>
                      <a:pt x="5388" y="10429"/>
                      <a:pt x="5293" y="10460"/>
                      <a:pt x="5230" y="10555"/>
                    </a:cubicBezTo>
                    <a:cubicBezTo>
                      <a:pt x="4947" y="10901"/>
                      <a:pt x="4537" y="11090"/>
                      <a:pt x="4159" y="11090"/>
                    </a:cubicBezTo>
                    <a:cubicBezTo>
                      <a:pt x="3655" y="11090"/>
                      <a:pt x="3182" y="10775"/>
                      <a:pt x="2930" y="10303"/>
                    </a:cubicBezTo>
                    <a:lnTo>
                      <a:pt x="1008" y="6239"/>
                    </a:lnTo>
                    <a:cubicBezTo>
                      <a:pt x="851" y="5892"/>
                      <a:pt x="756" y="5546"/>
                      <a:pt x="756" y="5136"/>
                    </a:cubicBezTo>
                    <a:cubicBezTo>
                      <a:pt x="756" y="3781"/>
                      <a:pt x="1828" y="2647"/>
                      <a:pt x="3119" y="2647"/>
                    </a:cubicBezTo>
                    <a:cubicBezTo>
                      <a:pt x="3970" y="2647"/>
                      <a:pt x="4758" y="3120"/>
                      <a:pt x="5167" y="3876"/>
                    </a:cubicBezTo>
                    <a:cubicBezTo>
                      <a:pt x="5262" y="4002"/>
                      <a:pt x="5325" y="4033"/>
                      <a:pt x="5482" y="4033"/>
                    </a:cubicBezTo>
                    <a:cubicBezTo>
                      <a:pt x="5640" y="4033"/>
                      <a:pt x="5734" y="3970"/>
                      <a:pt x="5797" y="3876"/>
                    </a:cubicBezTo>
                    <a:cubicBezTo>
                      <a:pt x="6238" y="3120"/>
                      <a:pt x="7026" y="2647"/>
                      <a:pt x="7845" y="2647"/>
                    </a:cubicBezTo>
                    <a:close/>
                    <a:moveTo>
                      <a:pt x="6774" y="1"/>
                    </a:moveTo>
                    <a:cubicBezTo>
                      <a:pt x="5829" y="1"/>
                      <a:pt x="5104" y="788"/>
                      <a:pt x="5104" y="1734"/>
                    </a:cubicBezTo>
                    <a:lnTo>
                      <a:pt x="5104" y="2773"/>
                    </a:lnTo>
                    <a:cubicBezTo>
                      <a:pt x="4537" y="2301"/>
                      <a:pt x="3844" y="1986"/>
                      <a:pt x="3088" y="1986"/>
                    </a:cubicBezTo>
                    <a:cubicBezTo>
                      <a:pt x="1386" y="1986"/>
                      <a:pt x="0" y="3403"/>
                      <a:pt x="0" y="5136"/>
                    </a:cubicBezTo>
                    <a:cubicBezTo>
                      <a:pt x="0" y="5609"/>
                      <a:pt x="126" y="6081"/>
                      <a:pt x="315" y="6522"/>
                    </a:cubicBezTo>
                    <a:lnTo>
                      <a:pt x="2269" y="10586"/>
                    </a:lnTo>
                    <a:cubicBezTo>
                      <a:pt x="2615" y="11343"/>
                      <a:pt x="3308" y="11752"/>
                      <a:pt x="4096" y="11752"/>
                    </a:cubicBezTo>
                    <a:cubicBezTo>
                      <a:pt x="4632" y="11752"/>
                      <a:pt x="5104" y="11563"/>
                      <a:pt x="5451" y="11248"/>
                    </a:cubicBezTo>
                    <a:cubicBezTo>
                      <a:pt x="5797" y="11563"/>
                      <a:pt x="6270" y="11752"/>
                      <a:pt x="6774" y="11752"/>
                    </a:cubicBezTo>
                    <a:cubicBezTo>
                      <a:pt x="7561" y="11752"/>
                      <a:pt x="8286" y="11280"/>
                      <a:pt x="8633" y="10586"/>
                    </a:cubicBezTo>
                    <a:lnTo>
                      <a:pt x="10554" y="6522"/>
                    </a:lnTo>
                    <a:cubicBezTo>
                      <a:pt x="10775" y="6081"/>
                      <a:pt x="10901" y="5609"/>
                      <a:pt x="10901" y="5136"/>
                    </a:cubicBezTo>
                    <a:cubicBezTo>
                      <a:pt x="10869" y="3466"/>
                      <a:pt x="9515" y="1986"/>
                      <a:pt x="7814" y="1986"/>
                    </a:cubicBezTo>
                    <a:cubicBezTo>
                      <a:pt x="7057" y="1986"/>
                      <a:pt x="6364" y="2269"/>
                      <a:pt x="5797" y="2773"/>
                    </a:cubicBezTo>
                    <a:lnTo>
                      <a:pt x="5797" y="1734"/>
                    </a:lnTo>
                    <a:cubicBezTo>
                      <a:pt x="5797" y="1135"/>
                      <a:pt x="6238" y="694"/>
                      <a:pt x="6774" y="694"/>
                    </a:cubicBezTo>
                    <a:cubicBezTo>
                      <a:pt x="6994" y="694"/>
                      <a:pt x="7152" y="536"/>
                      <a:pt x="7152" y="347"/>
                    </a:cubicBezTo>
                    <a:cubicBezTo>
                      <a:pt x="7152" y="158"/>
                      <a:pt x="6994" y="1"/>
                      <a:pt x="677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cxnSp>
          <p:nvCxnSpPr>
            <p:cNvPr id="1899" name="Google Shape;1899;p36"/>
            <p:cNvCxnSpPr/>
            <p:nvPr/>
          </p:nvCxnSpPr>
          <p:spPr>
            <a:xfrm rot="10800000">
              <a:off x="1408700" y="2370975"/>
              <a:ext cx="790200" cy="0"/>
            </a:xfrm>
            <a:prstGeom prst="straightConnector1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med" w="med" type="oval"/>
              <a:tailEnd len="med" w="med" type="none"/>
            </a:ln>
          </p:spPr>
        </p:cxnSp>
      </p:grpSp>
      <p:grpSp>
        <p:nvGrpSpPr>
          <p:cNvPr id="1900" name="Google Shape;1900;p36"/>
          <p:cNvGrpSpPr/>
          <p:nvPr/>
        </p:nvGrpSpPr>
        <p:grpSpPr>
          <a:xfrm>
            <a:off x="4213005" y="2158905"/>
            <a:ext cx="1113245" cy="334915"/>
            <a:chOff x="3626630" y="2158905"/>
            <a:chExt cx="1113245" cy="334915"/>
          </a:xfrm>
        </p:grpSpPr>
        <p:grpSp>
          <p:nvGrpSpPr>
            <p:cNvPr id="1901" name="Google Shape;1901;p36"/>
            <p:cNvGrpSpPr/>
            <p:nvPr/>
          </p:nvGrpSpPr>
          <p:grpSpPr>
            <a:xfrm>
              <a:off x="3626630" y="2158905"/>
              <a:ext cx="335791" cy="334915"/>
              <a:chOff x="-27358650" y="1961575"/>
              <a:chExt cx="296950" cy="296175"/>
            </a:xfrm>
          </p:grpSpPr>
          <p:sp>
            <p:nvSpPr>
              <p:cNvPr id="1902" name="Google Shape;1902;p36"/>
              <p:cNvSpPr/>
              <p:nvPr/>
            </p:nvSpPr>
            <p:spPr>
              <a:xfrm>
                <a:off x="-27358650" y="1961575"/>
                <a:ext cx="296950" cy="296175"/>
              </a:xfrm>
              <a:custGeom>
                <a:rect b="b" l="l" r="r" t="t"/>
                <a:pathLst>
                  <a:path extrusionOk="0" h="11847" w="11878">
                    <a:moveTo>
                      <a:pt x="7719" y="2080"/>
                    </a:moveTo>
                    <a:lnTo>
                      <a:pt x="7719" y="2836"/>
                    </a:lnTo>
                    <a:lnTo>
                      <a:pt x="4222" y="2836"/>
                    </a:lnTo>
                    <a:lnTo>
                      <a:pt x="4222" y="2080"/>
                    </a:lnTo>
                    <a:close/>
                    <a:moveTo>
                      <a:pt x="8034" y="693"/>
                    </a:moveTo>
                    <a:cubicBezTo>
                      <a:pt x="8633" y="693"/>
                      <a:pt x="9074" y="1166"/>
                      <a:pt x="9074" y="1733"/>
                    </a:cubicBezTo>
                    <a:lnTo>
                      <a:pt x="9074" y="2836"/>
                    </a:lnTo>
                    <a:lnTo>
                      <a:pt x="8349" y="2836"/>
                    </a:lnTo>
                    <a:lnTo>
                      <a:pt x="8349" y="1733"/>
                    </a:lnTo>
                    <a:cubicBezTo>
                      <a:pt x="8349" y="1513"/>
                      <a:pt x="8192" y="1355"/>
                      <a:pt x="8002" y="1355"/>
                    </a:cubicBezTo>
                    <a:lnTo>
                      <a:pt x="3781" y="1355"/>
                    </a:lnTo>
                    <a:cubicBezTo>
                      <a:pt x="3592" y="1355"/>
                      <a:pt x="3434" y="1513"/>
                      <a:pt x="3434" y="1733"/>
                    </a:cubicBezTo>
                    <a:lnTo>
                      <a:pt x="3434" y="2836"/>
                    </a:lnTo>
                    <a:lnTo>
                      <a:pt x="2741" y="2836"/>
                    </a:lnTo>
                    <a:lnTo>
                      <a:pt x="2741" y="1733"/>
                    </a:lnTo>
                    <a:lnTo>
                      <a:pt x="2804" y="1733"/>
                    </a:lnTo>
                    <a:cubicBezTo>
                      <a:pt x="2804" y="1134"/>
                      <a:pt x="3277" y="693"/>
                      <a:pt x="3844" y="693"/>
                    </a:cubicBezTo>
                    <a:close/>
                    <a:moveTo>
                      <a:pt x="10176" y="3497"/>
                    </a:moveTo>
                    <a:cubicBezTo>
                      <a:pt x="10617" y="3497"/>
                      <a:pt x="10995" y="3781"/>
                      <a:pt x="11153" y="4190"/>
                    </a:cubicBezTo>
                    <a:lnTo>
                      <a:pt x="851" y="4190"/>
                    </a:lnTo>
                    <a:cubicBezTo>
                      <a:pt x="914" y="3812"/>
                      <a:pt x="1323" y="3497"/>
                      <a:pt x="1796" y="3497"/>
                    </a:cubicBezTo>
                    <a:close/>
                    <a:moveTo>
                      <a:pt x="11153" y="4915"/>
                    </a:moveTo>
                    <a:lnTo>
                      <a:pt x="11153" y="6301"/>
                    </a:lnTo>
                    <a:lnTo>
                      <a:pt x="10460" y="6301"/>
                    </a:lnTo>
                    <a:lnTo>
                      <a:pt x="10460" y="5923"/>
                    </a:lnTo>
                    <a:cubicBezTo>
                      <a:pt x="10491" y="5734"/>
                      <a:pt x="10334" y="5577"/>
                      <a:pt x="10145" y="5577"/>
                    </a:cubicBezTo>
                    <a:lnTo>
                      <a:pt x="8759" y="5577"/>
                    </a:lnTo>
                    <a:cubicBezTo>
                      <a:pt x="8570" y="5577"/>
                      <a:pt x="8412" y="5734"/>
                      <a:pt x="8412" y="5923"/>
                    </a:cubicBezTo>
                    <a:lnTo>
                      <a:pt x="8412" y="6301"/>
                    </a:lnTo>
                    <a:lnTo>
                      <a:pt x="3529" y="6301"/>
                    </a:lnTo>
                    <a:lnTo>
                      <a:pt x="3529" y="5923"/>
                    </a:lnTo>
                    <a:cubicBezTo>
                      <a:pt x="3529" y="5734"/>
                      <a:pt x="3371" y="5577"/>
                      <a:pt x="3151" y="5577"/>
                    </a:cubicBezTo>
                    <a:lnTo>
                      <a:pt x="1796" y="5577"/>
                    </a:lnTo>
                    <a:cubicBezTo>
                      <a:pt x="1575" y="5577"/>
                      <a:pt x="1418" y="5734"/>
                      <a:pt x="1418" y="5923"/>
                    </a:cubicBezTo>
                    <a:lnTo>
                      <a:pt x="1418" y="6301"/>
                    </a:lnTo>
                    <a:lnTo>
                      <a:pt x="725" y="6301"/>
                    </a:lnTo>
                    <a:lnTo>
                      <a:pt x="725" y="4915"/>
                    </a:lnTo>
                    <a:close/>
                    <a:moveTo>
                      <a:pt x="2836" y="6301"/>
                    </a:moveTo>
                    <a:lnTo>
                      <a:pt x="2836" y="8034"/>
                    </a:lnTo>
                    <a:cubicBezTo>
                      <a:pt x="2836" y="8223"/>
                      <a:pt x="2678" y="8381"/>
                      <a:pt x="2489" y="8381"/>
                    </a:cubicBezTo>
                    <a:cubicBezTo>
                      <a:pt x="2300" y="8381"/>
                      <a:pt x="2143" y="8223"/>
                      <a:pt x="2143" y="8034"/>
                    </a:cubicBezTo>
                    <a:lnTo>
                      <a:pt x="2143" y="6301"/>
                    </a:lnTo>
                    <a:close/>
                    <a:moveTo>
                      <a:pt x="9830" y="6301"/>
                    </a:moveTo>
                    <a:lnTo>
                      <a:pt x="9830" y="8034"/>
                    </a:lnTo>
                    <a:cubicBezTo>
                      <a:pt x="9830" y="8223"/>
                      <a:pt x="9672" y="8381"/>
                      <a:pt x="9452" y="8381"/>
                    </a:cubicBezTo>
                    <a:cubicBezTo>
                      <a:pt x="9263" y="8381"/>
                      <a:pt x="9105" y="8223"/>
                      <a:pt x="9105" y="8034"/>
                    </a:cubicBezTo>
                    <a:lnTo>
                      <a:pt x="9105" y="6301"/>
                    </a:lnTo>
                    <a:close/>
                    <a:moveTo>
                      <a:pt x="11121" y="6994"/>
                    </a:moveTo>
                    <a:lnTo>
                      <a:pt x="11121" y="10113"/>
                    </a:lnTo>
                    <a:cubicBezTo>
                      <a:pt x="11184" y="10649"/>
                      <a:pt x="10712" y="11121"/>
                      <a:pt x="10145" y="11121"/>
                    </a:cubicBezTo>
                    <a:lnTo>
                      <a:pt x="1733" y="11121"/>
                    </a:lnTo>
                    <a:cubicBezTo>
                      <a:pt x="1166" y="11121"/>
                      <a:pt x="725" y="10649"/>
                      <a:pt x="725" y="10113"/>
                    </a:cubicBezTo>
                    <a:lnTo>
                      <a:pt x="725" y="6994"/>
                    </a:lnTo>
                    <a:lnTo>
                      <a:pt x="1418" y="6994"/>
                    </a:lnTo>
                    <a:lnTo>
                      <a:pt x="1418" y="8034"/>
                    </a:lnTo>
                    <a:cubicBezTo>
                      <a:pt x="1418" y="8601"/>
                      <a:pt x="1891" y="9042"/>
                      <a:pt x="2458" y="9042"/>
                    </a:cubicBezTo>
                    <a:cubicBezTo>
                      <a:pt x="2993" y="9042"/>
                      <a:pt x="3466" y="8570"/>
                      <a:pt x="3466" y="8034"/>
                    </a:cubicBezTo>
                    <a:lnTo>
                      <a:pt x="3466" y="6994"/>
                    </a:lnTo>
                    <a:lnTo>
                      <a:pt x="8349" y="6994"/>
                    </a:lnTo>
                    <a:lnTo>
                      <a:pt x="8349" y="8034"/>
                    </a:lnTo>
                    <a:cubicBezTo>
                      <a:pt x="8349" y="8601"/>
                      <a:pt x="8822" y="9042"/>
                      <a:pt x="9389" y="9042"/>
                    </a:cubicBezTo>
                    <a:cubicBezTo>
                      <a:pt x="9924" y="9042"/>
                      <a:pt x="10397" y="8570"/>
                      <a:pt x="10397" y="8034"/>
                    </a:cubicBezTo>
                    <a:lnTo>
                      <a:pt x="10397" y="6994"/>
                    </a:lnTo>
                    <a:close/>
                    <a:moveTo>
                      <a:pt x="3844" y="0"/>
                    </a:moveTo>
                    <a:cubicBezTo>
                      <a:pt x="2899" y="0"/>
                      <a:pt x="2111" y="788"/>
                      <a:pt x="2111" y="1733"/>
                    </a:cubicBezTo>
                    <a:lnTo>
                      <a:pt x="2111" y="2836"/>
                    </a:lnTo>
                    <a:lnTo>
                      <a:pt x="1733" y="2836"/>
                    </a:lnTo>
                    <a:cubicBezTo>
                      <a:pt x="788" y="2836"/>
                      <a:pt x="0" y="3623"/>
                      <a:pt x="0" y="4568"/>
                    </a:cubicBezTo>
                    <a:lnTo>
                      <a:pt x="0" y="10113"/>
                    </a:lnTo>
                    <a:cubicBezTo>
                      <a:pt x="0" y="11058"/>
                      <a:pt x="788" y="11846"/>
                      <a:pt x="1733" y="11846"/>
                    </a:cubicBezTo>
                    <a:lnTo>
                      <a:pt x="10145" y="11846"/>
                    </a:lnTo>
                    <a:cubicBezTo>
                      <a:pt x="11090" y="11846"/>
                      <a:pt x="11878" y="11058"/>
                      <a:pt x="11878" y="10113"/>
                    </a:cubicBezTo>
                    <a:lnTo>
                      <a:pt x="11878" y="4568"/>
                    </a:lnTo>
                    <a:cubicBezTo>
                      <a:pt x="11878" y="3623"/>
                      <a:pt x="11121" y="2836"/>
                      <a:pt x="10145" y="2836"/>
                    </a:cubicBezTo>
                    <a:lnTo>
                      <a:pt x="9767" y="2836"/>
                    </a:lnTo>
                    <a:lnTo>
                      <a:pt x="9767" y="1733"/>
                    </a:lnTo>
                    <a:cubicBezTo>
                      <a:pt x="9767" y="788"/>
                      <a:pt x="8979" y="0"/>
                      <a:pt x="8034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3" name="Google Shape;1903;p36"/>
              <p:cNvSpPr/>
              <p:nvPr/>
            </p:nvSpPr>
            <p:spPr>
              <a:xfrm>
                <a:off x="-27246025" y="2152175"/>
                <a:ext cx="70900" cy="70900"/>
              </a:xfrm>
              <a:custGeom>
                <a:rect b="b" l="l" r="r" t="t"/>
                <a:pathLst>
                  <a:path extrusionOk="0" h="2836" w="2836">
                    <a:moveTo>
                      <a:pt x="1418" y="0"/>
                    </a:moveTo>
                    <a:cubicBezTo>
                      <a:pt x="1229" y="0"/>
                      <a:pt x="1072" y="158"/>
                      <a:pt x="1072" y="347"/>
                    </a:cubicBezTo>
                    <a:lnTo>
                      <a:pt x="1072" y="1072"/>
                    </a:lnTo>
                    <a:lnTo>
                      <a:pt x="347" y="1072"/>
                    </a:lnTo>
                    <a:cubicBezTo>
                      <a:pt x="158" y="1072"/>
                      <a:pt x="0" y="1229"/>
                      <a:pt x="0" y="1418"/>
                    </a:cubicBezTo>
                    <a:cubicBezTo>
                      <a:pt x="0" y="1607"/>
                      <a:pt x="158" y="1765"/>
                      <a:pt x="347" y="1765"/>
                    </a:cubicBezTo>
                    <a:lnTo>
                      <a:pt x="1072" y="1765"/>
                    </a:lnTo>
                    <a:lnTo>
                      <a:pt x="1072" y="2489"/>
                    </a:lnTo>
                    <a:cubicBezTo>
                      <a:pt x="1072" y="2678"/>
                      <a:pt x="1229" y="2836"/>
                      <a:pt x="1418" y="2836"/>
                    </a:cubicBezTo>
                    <a:cubicBezTo>
                      <a:pt x="1607" y="2836"/>
                      <a:pt x="1765" y="2678"/>
                      <a:pt x="1765" y="2489"/>
                    </a:cubicBezTo>
                    <a:lnTo>
                      <a:pt x="1765" y="1765"/>
                    </a:lnTo>
                    <a:lnTo>
                      <a:pt x="2489" y="1765"/>
                    </a:lnTo>
                    <a:cubicBezTo>
                      <a:pt x="2678" y="1765"/>
                      <a:pt x="2836" y="1607"/>
                      <a:pt x="2836" y="1418"/>
                    </a:cubicBezTo>
                    <a:cubicBezTo>
                      <a:pt x="2836" y="1229"/>
                      <a:pt x="2678" y="1072"/>
                      <a:pt x="2489" y="1072"/>
                    </a:cubicBezTo>
                    <a:lnTo>
                      <a:pt x="1765" y="1072"/>
                    </a:lnTo>
                    <a:lnTo>
                      <a:pt x="1765" y="347"/>
                    </a:lnTo>
                    <a:cubicBezTo>
                      <a:pt x="1765" y="158"/>
                      <a:pt x="1607" y="0"/>
                      <a:pt x="1418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cxnSp>
          <p:nvCxnSpPr>
            <p:cNvPr id="1904" name="Google Shape;1904;p36"/>
            <p:cNvCxnSpPr/>
            <p:nvPr/>
          </p:nvCxnSpPr>
          <p:spPr>
            <a:xfrm rot="10800000">
              <a:off x="3949675" y="2370975"/>
              <a:ext cx="790200" cy="0"/>
            </a:xfrm>
            <a:prstGeom prst="straightConnector1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med" w="med" type="oval"/>
              <a:tailEnd len="med" w="med" type="none"/>
            </a:ln>
          </p:spPr>
        </p:cxnSp>
      </p:grpSp>
      <p:grpSp>
        <p:nvGrpSpPr>
          <p:cNvPr id="1905" name="Google Shape;1905;p36"/>
          <p:cNvGrpSpPr/>
          <p:nvPr/>
        </p:nvGrpSpPr>
        <p:grpSpPr>
          <a:xfrm>
            <a:off x="2957351" y="2912984"/>
            <a:ext cx="1099617" cy="334038"/>
            <a:chOff x="2339108" y="2912984"/>
            <a:chExt cx="1099617" cy="334038"/>
          </a:xfrm>
        </p:grpSpPr>
        <p:grpSp>
          <p:nvGrpSpPr>
            <p:cNvPr id="1906" name="Google Shape;1906;p36"/>
            <p:cNvGrpSpPr/>
            <p:nvPr/>
          </p:nvGrpSpPr>
          <p:grpSpPr>
            <a:xfrm>
              <a:off x="2339108" y="2912984"/>
              <a:ext cx="334915" cy="334038"/>
              <a:chOff x="-24709875" y="1970225"/>
              <a:chExt cx="296175" cy="295400"/>
            </a:xfrm>
          </p:grpSpPr>
          <p:sp>
            <p:nvSpPr>
              <p:cNvPr id="1907" name="Google Shape;1907;p36"/>
              <p:cNvSpPr/>
              <p:nvPr/>
            </p:nvSpPr>
            <p:spPr>
              <a:xfrm>
                <a:off x="-24709875" y="1970225"/>
                <a:ext cx="296175" cy="295400"/>
              </a:xfrm>
              <a:custGeom>
                <a:rect b="b" l="l" r="r" t="t"/>
                <a:pathLst>
                  <a:path extrusionOk="0" h="11816" w="11847">
                    <a:moveTo>
                      <a:pt x="9767" y="1450"/>
                    </a:moveTo>
                    <a:cubicBezTo>
                      <a:pt x="9956" y="1450"/>
                      <a:pt x="10366" y="1545"/>
                      <a:pt x="10681" y="1734"/>
                    </a:cubicBezTo>
                    <a:cubicBezTo>
                      <a:pt x="11027" y="1923"/>
                      <a:pt x="11153" y="2080"/>
                      <a:pt x="11153" y="2175"/>
                    </a:cubicBezTo>
                    <a:cubicBezTo>
                      <a:pt x="11153" y="2238"/>
                      <a:pt x="11027" y="2395"/>
                      <a:pt x="10681" y="2584"/>
                    </a:cubicBezTo>
                    <a:cubicBezTo>
                      <a:pt x="10334" y="2773"/>
                      <a:pt x="9956" y="2868"/>
                      <a:pt x="9767" y="2868"/>
                    </a:cubicBezTo>
                    <a:cubicBezTo>
                      <a:pt x="9389" y="2868"/>
                      <a:pt x="9042" y="2553"/>
                      <a:pt x="9042" y="2175"/>
                    </a:cubicBezTo>
                    <a:cubicBezTo>
                      <a:pt x="9105" y="1765"/>
                      <a:pt x="9420" y="1450"/>
                      <a:pt x="9767" y="1450"/>
                    </a:cubicBezTo>
                    <a:close/>
                    <a:moveTo>
                      <a:pt x="4915" y="694"/>
                    </a:moveTo>
                    <a:cubicBezTo>
                      <a:pt x="5671" y="694"/>
                      <a:pt x="6301" y="1324"/>
                      <a:pt x="6301" y="2080"/>
                    </a:cubicBezTo>
                    <a:cubicBezTo>
                      <a:pt x="6301" y="2584"/>
                      <a:pt x="6018" y="3025"/>
                      <a:pt x="5577" y="3309"/>
                    </a:cubicBezTo>
                    <a:lnTo>
                      <a:pt x="5577" y="3151"/>
                    </a:lnTo>
                    <a:cubicBezTo>
                      <a:pt x="5577" y="2553"/>
                      <a:pt x="5104" y="2112"/>
                      <a:pt x="4569" y="2112"/>
                    </a:cubicBezTo>
                    <a:lnTo>
                      <a:pt x="1418" y="2112"/>
                    </a:lnTo>
                    <a:cubicBezTo>
                      <a:pt x="1009" y="2112"/>
                      <a:pt x="693" y="1797"/>
                      <a:pt x="693" y="1419"/>
                    </a:cubicBezTo>
                    <a:cubicBezTo>
                      <a:pt x="693" y="1009"/>
                      <a:pt x="1009" y="694"/>
                      <a:pt x="1418" y="694"/>
                    </a:cubicBezTo>
                    <a:close/>
                    <a:moveTo>
                      <a:pt x="725" y="2584"/>
                    </a:moveTo>
                    <a:cubicBezTo>
                      <a:pt x="914" y="2710"/>
                      <a:pt x="1135" y="2805"/>
                      <a:pt x="1418" y="2805"/>
                    </a:cubicBezTo>
                    <a:lnTo>
                      <a:pt x="4569" y="2805"/>
                    </a:lnTo>
                    <a:cubicBezTo>
                      <a:pt x="4758" y="2805"/>
                      <a:pt x="4915" y="2962"/>
                      <a:pt x="4915" y="3151"/>
                    </a:cubicBezTo>
                    <a:lnTo>
                      <a:pt x="4915" y="3498"/>
                    </a:lnTo>
                    <a:lnTo>
                      <a:pt x="2458" y="3498"/>
                    </a:lnTo>
                    <a:cubicBezTo>
                      <a:pt x="1859" y="3498"/>
                      <a:pt x="1418" y="3970"/>
                      <a:pt x="1418" y="4538"/>
                    </a:cubicBezTo>
                    <a:lnTo>
                      <a:pt x="1418" y="6270"/>
                    </a:lnTo>
                    <a:cubicBezTo>
                      <a:pt x="1009" y="6113"/>
                      <a:pt x="725" y="5703"/>
                      <a:pt x="725" y="5262"/>
                    </a:cubicBezTo>
                    <a:lnTo>
                      <a:pt x="725" y="2584"/>
                    </a:lnTo>
                    <a:close/>
                    <a:moveTo>
                      <a:pt x="10460" y="4884"/>
                    </a:moveTo>
                    <a:cubicBezTo>
                      <a:pt x="10870" y="4884"/>
                      <a:pt x="11185" y="5199"/>
                      <a:pt x="11185" y="5577"/>
                    </a:cubicBezTo>
                    <a:cubicBezTo>
                      <a:pt x="11185" y="5987"/>
                      <a:pt x="10870" y="6302"/>
                      <a:pt x="10460" y="6302"/>
                    </a:cubicBezTo>
                    <a:cubicBezTo>
                      <a:pt x="10082" y="6302"/>
                      <a:pt x="9767" y="5987"/>
                      <a:pt x="9767" y="5577"/>
                    </a:cubicBezTo>
                    <a:cubicBezTo>
                      <a:pt x="9767" y="5199"/>
                      <a:pt x="10082" y="4884"/>
                      <a:pt x="10460" y="4884"/>
                    </a:cubicBezTo>
                    <a:close/>
                    <a:moveTo>
                      <a:pt x="6301" y="3655"/>
                    </a:moveTo>
                    <a:lnTo>
                      <a:pt x="6301" y="6648"/>
                    </a:lnTo>
                    <a:cubicBezTo>
                      <a:pt x="6301" y="7247"/>
                      <a:pt x="5829" y="7657"/>
                      <a:pt x="5293" y="7657"/>
                    </a:cubicBezTo>
                    <a:lnTo>
                      <a:pt x="2458" y="7657"/>
                    </a:lnTo>
                    <a:cubicBezTo>
                      <a:pt x="2439" y="7659"/>
                      <a:pt x="2420" y="7661"/>
                      <a:pt x="2402" y="7661"/>
                    </a:cubicBezTo>
                    <a:cubicBezTo>
                      <a:pt x="2211" y="7661"/>
                      <a:pt x="2080" y="7517"/>
                      <a:pt x="2080" y="7373"/>
                    </a:cubicBezTo>
                    <a:lnTo>
                      <a:pt x="2080" y="4538"/>
                    </a:lnTo>
                    <a:cubicBezTo>
                      <a:pt x="2080" y="4317"/>
                      <a:pt x="2237" y="4159"/>
                      <a:pt x="2458" y="4159"/>
                    </a:cubicBezTo>
                    <a:lnTo>
                      <a:pt x="4915" y="4159"/>
                    </a:lnTo>
                    <a:cubicBezTo>
                      <a:pt x="5073" y="4159"/>
                      <a:pt x="5199" y="4159"/>
                      <a:pt x="5325" y="4128"/>
                    </a:cubicBezTo>
                    <a:lnTo>
                      <a:pt x="5356" y="4128"/>
                    </a:lnTo>
                    <a:cubicBezTo>
                      <a:pt x="5703" y="4033"/>
                      <a:pt x="6081" y="3907"/>
                      <a:pt x="6301" y="3655"/>
                    </a:cubicBezTo>
                    <a:close/>
                    <a:moveTo>
                      <a:pt x="1387" y="1"/>
                    </a:moveTo>
                    <a:cubicBezTo>
                      <a:pt x="630" y="1"/>
                      <a:pt x="0" y="631"/>
                      <a:pt x="0" y="1387"/>
                    </a:cubicBezTo>
                    <a:lnTo>
                      <a:pt x="0" y="5231"/>
                    </a:lnTo>
                    <a:cubicBezTo>
                      <a:pt x="0" y="6050"/>
                      <a:pt x="599" y="6774"/>
                      <a:pt x="1387" y="6932"/>
                    </a:cubicBezTo>
                    <a:lnTo>
                      <a:pt x="1387" y="7310"/>
                    </a:lnTo>
                    <a:cubicBezTo>
                      <a:pt x="1387" y="7909"/>
                      <a:pt x="1859" y="8350"/>
                      <a:pt x="2395" y="8350"/>
                    </a:cubicBezTo>
                    <a:lnTo>
                      <a:pt x="3497" y="8350"/>
                    </a:lnTo>
                    <a:cubicBezTo>
                      <a:pt x="3592" y="10271"/>
                      <a:pt x="5199" y="11815"/>
                      <a:pt x="7120" y="11815"/>
                    </a:cubicBezTo>
                    <a:cubicBezTo>
                      <a:pt x="8066" y="11815"/>
                      <a:pt x="9011" y="11311"/>
                      <a:pt x="9735" y="10366"/>
                    </a:cubicBezTo>
                    <a:cubicBezTo>
                      <a:pt x="10397" y="9515"/>
                      <a:pt x="10744" y="8413"/>
                      <a:pt x="10744" y="7467"/>
                    </a:cubicBezTo>
                    <a:lnTo>
                      <a:pt x="10744" y="6932"/>
                    </a:lnTo>
                    <a:cubicBezTo>
                      <a:pt x="11342" y="6774"/>
                      <a:pt x="11783" y="6207"/>
                      <a:pt x="11783" y="5577"/>
                    </a:cubicBezTo>
                    <a:cubicBezTo>
                      <a:pt x="11846" y="4853"/>
                      <a:pt x="11216" y="4222"/>
                      <a:pt x="10460" y="4222"/>
                    </a:cubicBezTo>
                    <a:cubicBezTo>
                      <a:pt x="9735" y="4222"/>
                      <a:pt x="9105" y="4821"/>
                      <a:pt x="9105" y="5577"/>
                    </a:cubicBezTo>
                    <a:cubicBezTo>
                      <a:pt x="9105" y="6207"/>
                      <a:pt x="9515" y="6774"/>
                      <a:pt x="10113" y="6932"/>
                    </a:cubicBezTo>
                    <a:lnTo>
                      <a:pt x="10113" y="7467"/>
                    </a:lnTo>
                    <a:cubicBezTo>
                      <a:pt x="10113" y="8318"/>
                      <a:pt x="9798" y="9200"/>
                      <a:pt x="9200" y="9956"/>
                    </a:cubicBezTo>
                    <a:cubicBezTo>
                      <a:pt x="8633" y="10712"/>
                      <a:pt x="7908" y="11154"/>
                      <a:pt x="7152" y="11154"/>
                    </a:cubicBezTo>
                    <a:cubicBezTo>
                      <a:pt x="5577" y="11154"/>
                      <a:pt x="4317" y="9925"/>
                      <a:pt x="4222" y="8381"/>
                    </a:cubicBezTo>
                    <a:lnTo>
                      <a:pt x="4915" y="8381"/>
                    </a:lnTo>
                    <a:cubicBezTo>
                      <a:pt x="5010" y="8791"/>
                      <a:pt x="5199" y="9106"/>
                      <a:pt x="5514" y="9358"/>
                    </a:cubicBezTo>
                    <a:cubicBezTo>
                      <a:pt x="5829" y="9641"/>
                      <a:pt x="6238" y="9767"/>
                      <a:pt x="6648" y="9767"/>
                    </a:cubicBezTo>
                    <a:cubicBezTo>
                      <a:pt x="6742" y="9767"/>
                      <a:pt x="6837" y="9767"/>
                      <a:pt x="6931" y="9736"/>
                    </a:cubicBezTo>
                    <a:cubicBezTo>
                      <a:pt x="7751" y="9610"/>
                      <a:pt x="8381" y="8822"/>
                      <a:pt x="8381" y="7940"/>
                    </a:cubicBezTo>
                    <a:lnTo>
                      <a:pt x="8381" y="3183"/>
                    </a:lnTo>
                    <a:cubicBezTo>
                      <a:pt x="8381" y="3025"/>
                      <a:pt x="8412" y="2868"/>
                      <a:pt x="8507" y="2710"/>
                    </a:cubicBezTo>
                    <a:cubicBezTo>
                      <a:pt x="8696" y="3183"/>
                      <a:pt x="9200" y="3529"/>
                      <a:pt x="9767" y="3529"/>
                    </a:cubicBezTo>
                    <a:cubicBezTo>
                      <a:pt x="10113" y="3529"/>
                      <a:pt x="10586" y="3435"/>
                      <a:pt x="11027" y="3183"/>
                    </a:cubicBezTo>
                    <a:cubicBezTo>
                      <a:pt x="11563" y="2899"/>
                      <a:pt x="11846" y="2521"/>
                      <a:pt x="11846" y="2175"/>
                    </a:cubicBezTo>
                    <a:cubicBezTo>
                      <a:pt x="11846" y="1765"/>
                      <a:pt x="11531" y="1419"/>
                      <a:pt x="11027" y="1135"/>
                    </a:cubicBezTo>
                    <a:cubicBezTo>
                      <a:pt x="10618" y="946"/>
                      <a:pt x="10113" y="788"/>
                      <a:pt x="9767" y="788"/>
                    </a:cubicBezTo>
                    <a:cubicBezTo>
                      <a:pt x="9137" y="788"/>
                      <a:pt x="8570" y="1198"/>
                      <a:pt x="8412" y="1765"/>
                    </a:cubicBezTo>
                    <a:cubicBezTo>
                      <a:pt x="7940" y="2080"/>
                      <a:pt x="7688" y="2647"/>
                      <a:pt x="7688" y="3183"/>
                    </a:cubicBezTo>
                    <a:lnTo>
                      <a:pt x="7688" y="7940"/>
                    </a:lnTo>
                    <a:cubicBezTo>
                      <a:pt x="7688" y="8507"/>
                      <a:pt x="7310" y="8980"/>
                      <a:pt x="6805" y="9043"/>
                    </a:cubicBezTo>
                    <a:cubicBezTo>
                      <a:pt x="6740" y="9056"/>
                      <a:pt x="6674" y="9062"/>
                      <a:pt x="6609" y="9062"/>
                    </a:cubicBezTo>
                    <a:cubicBezTo>
                      <a:pt x="6363" y="9062"/>
                      <a:pt x="6129" y="8972"/>
                      <a:pt x="5955" y="8822"/>
                    </a:cubicBezTo>
                    <a:cubicBezTo>
                      <a:pt x="5797" y="8696"/>
                      <a:pt x="5671" y="8507"/>
                      <a:pt x="5640" y="8350"/>
                    </a:cubicBezTo>
                    <a:cubicBezTo>
                      <a:pt x="6427" y="8161"/>
                      <a:pt x="6963" y="7467"/>
                      <a:pt x="6963" y="6648"/>
                    </a:cubicBezTo>
                    <a:lnTo>
                      <a:pt x="6963" y="2427"/>
                    </a:lnTo>
                    <a:lnTo>
                      <a:pt x="6963" y="2080"/>
                    </a:lnTo>
                    <a:cubicBezTo>
                      <a:pt x="6963" y="946"/>
                      <a:pt x="6018" y="1"/>
                      <a:pt x="488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" name="Google Shape;1908;p36"/>
              <p:cNvSpPr/>
              <p:nvPr/>
            </p:nvSpPr>
            <p:spPr>
              <a:xfrm>
                <a:off x="-24639775" y="2092325"/>
                <a:ext cx="17350" cy="17350"/>
              </a:xfrm>
              <a:custGeom>
                <a:rect b="b" l="l" r="r" t="t"/>
                <a:pathLst>
                  <a:path extrusionOk="0" h="694" w="694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cubicBezTo>
                      <a:pt x="0" y="536"/>
                      <a:pt x="158" y="693"/>
                      <a:pt x="347" y="693"/>
                    </a:cubicBezTo>
                    <a:cubicBezTo>
                      <a:pt x="536" y="693"/>
                      <a:pt x="693" y="536"/>
                      <a:pt x="693" y="347"/>
                    </a:cubicBezTo>
                    <a:cubicBezTo>
                      <a:pt x="693" y="158"/>
                      <a:pt x="536" y="0"/>
                      <a:pt x="34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cxnSp>
          <p:nvCxnSpPr>
            <p:cNvPr id="1909" name="Google Shape;1909;p36"/>
            <p:cNvCxnSpPr/>
            <p:nvPr/>
          </p:nvCxnSpPr>
          <p:spPr>
            <a:xfrm rot="10800000">
              <a:off x="2648525" y="3084825"/>
              <a:ext cx="790200" cy="0"/>
            </a:xfrm>
            <a:prstGeom prst="straightConnector1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med" w="med" type="oval"/>
              <a:tailEnd len="med" w="med" type="none"/>
            </a:ln>
          </p:spPr>
        </p:cxnSp>
      </p:grpSp>
      <p:grpSp>
        <p:nvGrpSpPr>
          <p:cNvPr id="1910" name="Google Shape;1910;p36"/>
          <p:cNvGrpSpPr/>
          <p:nvPr/>
        </p:nvGrpSpPr>
        <p:grpSpPr>
          <a:xfrm>
            <a:off x="5491193" y="2919673"/>
            <a:ext cx="1064673" cy="334886"/>
            <a:chOff x="4860202" y="2919673"/>
            <a:chExt cx="1064673" cy="334886"/>
          </a:xfrm>
        </p:grpSpPr>
        <p:grpSp>
          <p:nvGrpSpPr>
            <p:cNvPr id="1911" name="Google Shape;1911;p36"/>
            <p:cNvGrpSpPr/>
            <p:nvPr/>
          </p:nvGrpSpPr>
          <p:grpSpPr>
            <a:xfrm>
              <a:off x="4860202" y="2919673"/>
              <a:ext cx="274360" cy="334886"/>
              <a:chOff x="-24683100" y="2340425"/>
              <a:chExt cx="242625" cy="296150"/>
            </a:xfrm>
          </p:grpSpPr>
          <p:sp>
            <p:nvSpPr>
              <p:cNvPr id="1912" name="Google Shape;1912;p36"/>
              <p:cNvSpPr/>
              <p:nvPr/>
            </p:nvSpPr>
            <p:spPr>
              <a:xfrm>
                <a:off x="-24683100" y="2392400"/>
                <a:ext cx="104000" cy="244175"/>
              </a:xfrm>
              <a:custGeom>
                <a:rect b="b" l="l" r="r" t="t"/>
                <a:pathLst>
                  <a:path extrusionOk="0" h="9767" w="4160">
                    <a:moveTo>
                      <a:pt x="2080" y="725"/>
                    </a:moveTo>
                    <a:cubicBezTo>
                      <a:pt x="2836" y="725"/>
                      <a:pt x="3466" y="1324"/>
                      <a:pt x="3466" y="2080"/>
                    </a:cubicBezTo>
                    <a:lnTo>
                      <a:pt x="3466" y="4537"/>
                    </a:lnTo>
                    <a:lnTo>
                      <a:pt x="694" y="4537"/>
                    </a:lnTo>
                    <a:lnTo>
                      <a:pt x="694" y="2080"/>
                    </a:lnTo>
                    <a:cubicBezTo>
                      <a:pt x="694" y="1324"/>
                      <a:pt x="1324" y="725"/>
                      <a:pt x="2080" y="725"/>
                    </a:cubicBezTo>
                    <a:close/>
                    <a:moveTo>
                      <a:pt x="3466" y="5230"/>
                    </a:moveTo>
                    <a:lnTo>
                      <a:pt x="3466" y="7688"/>
                    </a:lnTo>
                    <a:cubicBezTo>
                      <a:pt x="3498" y="8475"/>
                      <a:pt x="2867" y="9074"/>
                      <a:pt x="2080" y="9074"/>
                    </a:cubicBezTo>
                    <a:cubicBezTo>
                      <a:pt x="1324" y="9074"/>
                      <a:pt x="694" y="8444"/>
                      <a:pt x="694" y="7688"/>
                    </a:cubicBezTo>
                    <a:lnTo>
                      <a:pt x="694" y="5230"/>
                    </a:lnTo>
                    <a:close/>
                    <a:moveTo>
                      <a:pt x="2080" y="0"/>
                    </a:moveTo>
                    <a:cubicBezTo>
                      <a:pt x="946" y="0"/>
                      <a:pt x="1" y="946"/>
                      <a:pt x="1" y="2080"/>
                    </a:cubicBezTo>
                    <a:lnTo>
                      <a:pt x="1" y="7688"/>
                    </a:lnTo>
                    <a:cubicBezTo>
                      <a:pt x="1" y="8822"/>
                      <a:pt x="946" y="9767"/>
                      <a:pt x="2080" y="9767"/>
                    </a:cubicBezTo>
                    <a:cubicBezTo>
                      <a:pt x="3214" y="9767"/>
                      <a:pt x="4159" y="8822"/>
                      <a:pt x="4159" y="7688"/>
                    </a:cubicBezTo>
                    <a:lnTo>
                      <a:pt x="4159" y="2080"/>
                    </a:lnTo>
                    <a:cubicBezTo>
                      <a:pt x="4159" y="946"/>
                      <a:pt x="3246" y="0"/>
                      <a:pt x="208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" name="Google Shape;1913;p36"/>
              <p:cNvSpPr/>
              <p:nvPr/>
            </p:nvSpPr>
            <p:spPr>
              <a:xfrm>
                <a:off x="-24649225" y="2541250"/>
                <a:ext cx="26800" cy="60675"/>
              </a:xfrm>
              <a:custGeom>
                <a:rect b="b" l="l" r="r" t="t"/>
                <a:pathLst>
                  <a:path extrusionOk="0" h="2427" w="1072">
                    <a:moveTo>
                      <a:pt x="378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734"/>
                    </a:lnTo>
                    <a:cubicBezTo>
                      <a:pt x="0" y="2112"/>
                      <a:pt x="315" y="2427"/>
                      <a:pt x="725" y="2427"/>
                    </a:cubicBezTo>
                    <a:cubicBezTo>
                      <a:pt x="914" y="2427"/>
                      <a:pt x="1071" y="2269"/>
                      <a:pt x="1071" y="2080"/>
                    </a:cubicBezTo>
                    <a:cubicBezTo>
                      <a:pt x="1071" y="1891"/>
                      <a:pt x="914" y="1734"/>
                      <a:pt x="725" y="1734"/>
                    </a:cubicBezTo>
                    <a:lnTo>
                      <a:pt x="725" y="347"/>
                    </a:lnTo>
                    <a:cubicBezTo>
                      <a:pt x="725" y="158"/>
                      <a:pt x="567" y="1"/>
                      <a:pt x="378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" name="Google Shape;1914;p36"/>
              <p:cNvSpPr/>
              <p:nvPr/>
            </p:nvSpPr>
            <p:spPr>
              <a:xfrm>
                <a:off x="-24544475" y="2340425"/>
                <a:ext cx="104000" cy="244175"/>
              </a:xfrm>
              <a:custGeom>
                <a:rect b="b" l="l" r="r" t="t"/>
                <a:pathLst>
                  <a:path extrusionOk="0" h="9767" w="4160">
                    <a:moveTo>
                      <a:pt x="2080" y="693"/>
                    </a:moveTo>
                    <a:cubicBezTo>
                      <a:pt x="2836" y="693"/>
                      <a:pt x="3466" y="1323"/>
                      <a:pt x="3466" y="2079"/>
                    </a:cubicBezTo>
                    <a:lnTo>
                      <a:pt x="3466" y="4537"/>
                    </a:lnTo>
                    <a:lnTo>
                      <a:pt x="694" y="4537"/>
                    </a:lnTo>
                    <a:lnTo>
                      <a:pt x="694" y="2079"/>
                    </a:lnTo>
                    <a:cubicBezTo>
                      <a:pt x="694" y="1323"/>
                      <a:pt x="1324" y="693"/>
                      <a:pt x="2080" y="693"/>
                    </a:cubicBezTo>
                    <a:close/>
                    <a:moveTo>
                      <a:pt x="3466" y="5261"/>
                    </a:moveTo>
                    <a:lnTo>
                      <a:pt x="3466" y="7719"/>
                    </a:lnTo>
                    <a:cubicBezTo>
                      <a:pt x="3497" y="8475"/>
                      <a:pt x="2867" y="9105"/>
                      <a:pt x="2080" y="9105"/>
                    </a:cubicBezTo>
                    <a:cubicBezTo>
                      <a:pt x="1324" y="9105"/>
                      <a:pt x="694" y="8475"/>
                      <a:pt x="694" y="7719"/>
                    </a:cubicBezTo>
                    <a:lnTo>
                      <a:pt x="694" y="5261"/>
                    </a:lnTo>
                    <a:close/>
                    <a:moveTo>
                      <a:pt x="2080" y="0"/>
                    </a:moveTo>
                    <a:cubicBezTo>
                      <a:pt x="946" y="0"/>
                      <a:pt x="0" y="945"/>
                      <a:pt x="0" y="2079"/>
                    </a:cubicBezTo>
                    <a:lnTo>
                      <a:pt x="0" y="7687"/>
                    </a:lnTo>
                    <a:cubicBezTo>
                      <a:pt x="0" y="8821"/>
                      <a:pt x="946" y="9767"/>
                      <a:pt x="2080" y="9767"/>
                    </a:cubicBezTo>
                    <a:cubicBezTo>
                      <a:pt x="3214" y="9767"/>
                      <a:pt x="4159" y="8821"/>
                      <a:pt x="4159" y="7687"/>
                    </a:cubicBezTo>
                    <a:lnTo>
                      <a:pt x="4159" y="2079"/>
                    </a:lnTo>
                    <a:cubicBezTo>
                      <a:pt x="4159" y="945"/>
                      <a:pt x="3277" y="0"/>
                      <a:pt x="208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" name="Google Shape;1915;p36"/>
              <p:cNvSpPr/>
              <p:nvPr/>
            </p:nvSpPr>
            <p:spPr>
              <a:xfrm>
                <a:off x="-24501150" y="2375075"/>
                <a:ext cx="26800" cy="60675"/>
              </a:xfrm>
              <a:custGeom>
                <a:rect b="b" l="l" r="r" t="t"/>
                <a:pathLst>
                  <a:path extrusionOk="0" h="2427" w="1072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cubicBezTo>
                      <a:pt x="32" y="536"/>
                      <a:pt x="189" y="693"/>
                      <a:pt x="347" y="693"/>
                    </a:cubicBezTo>
                    <a:lnTo>
                      <a:pt x="347" y="2080"/>
                    </a:lnTo>
                    <a:cubicBezTo>
                      <a:pt x="347" y="2269"/>
                      <a:pt x="504" y="2426"/>
                      <a:pt x="693" y="2426"/>
                    </a:cubicBezTo>
                    <a:cubicBezTo>
                      <a:pt x="914" y="2426"/>
                      <a:pt x="1071" y="2269"/>
                      <a:pt x="1071" y="2080"/>
                    </a:cubicBezTo>
                    <a:lnTo>
                      <a:pt x="1071" y="693"/>
                    </a:lnTo>
                    <a:cubicBezTo>
                      <a:pt x="1071" y="315"/>
                      <a:pt x="756" y="0"/>
                      <a:pt x="34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cxnSp>
          <p:nvCxnSpPr>
            <p:cNvPr id="1916" name="Google Shape;1916;p36"/>
            <p:cNvCxnSpPr/>
            <p:nvPr/>
          </p:nvCxnSpPr>
          <p:spPr>
            <a:xfrm rot="10800000">
              <a:off x="5134675" y="3084825"/>
              <a:ext cx="790200" cy="0"/>
            </a:xfrm>
            <a:prstGeom prst="straightConnector1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med" w="med" type="oval"/>
              <a:tailEnd len="med" w="med" type="none"/>
            </a:ln>
          </p:spPr>
        </p:cxnSp>
      </p:grpSp>
      <p:sp>
        <p:nvSpPr>
          <p:cNvPr id="1917" name="Google Shape;1917;p36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POST-PREVENTION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921" name="Shape 1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2" name="Google Shape;1922;p37"/>
          <p:cNvSpPr txBox="1"/>
          <p:nvPr/>
        </p:nvSpPr>
        <p:spPr>
          <a:xfrm flipH="1">
            <a:off x="3013489" y="-2058153"/>
            <a:ext cx="618300" cy="43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DAY 1</a:t>
            </a:r>
            <a:endParaRPr>
              <a:solidFill>
                <a:srgbClr val="FFFFFF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923" name="Google Shape;1923;p37"/>
          <p:cNvSpPr txBox="1"/>
          <p:nvPr/>
        </p:nvSpPr>
        <p:spPr>
          <a:xfrm flipH="1">
            <a:off x="3965089" y="-2058153"/>
            <a:ext cx="618300" cy="43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DAY 2</a:t>
            </a:r>
            <a:endParaRPr>
              <a:solidFill>
                <a:srgbClr val="FFFFFF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924" name="Google Shape;1924;p37"/>
          <p:cNvSpPr txBox="1"/>
          <p:nvPr/>
        </p:nvSpPr>
        <p:spPr>
          <a:xfrm flipH="1">
            <a:off x="4927226" y="-2058153"/>
            <a:ext cx="618300" cy="43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DAY 3</a:t>
            </a:r>
            <a:endParaRPr>
              <a:solidFill>
                <a:srgbClr val="FFFFFF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925" name="Google Shape;1925;p37"/>
          <p:cNvSpPr txBox="1"/>
          <p:nvPr/>
        </p:nvSpPr>
        <p:spPr>
          <a:xfrm flipH="1">
            <a:off x="5889376" y="-2058153"/>
            <a:ext cx="618300" cy="43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DAY 4</a:t>
            </a:r>
            <a:endParaRPr>
              <a:solidFill>
                <a:srgbClr val="FFFFFF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926" name="Google Shape;1926;p37"/>
          <p:cNvSpPr txBox="1"/>
          <p:nvPr/>
        </p:nvSpPr>
        <p:spPr>
          <a:xfrm flipH="1">
            <a:off x="6851526" y="-2058153"/>
            <a:ext cx="618300" cy="43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DAY 5</a:t>
            </a:r>
            <a:endParaRPr>
              <a:solidFill>
                <a:srgbClr val="FFFFFF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927" name="Google Shape;1927;p37"/>
          <p:cNvSpPr txBox="1"/>
          <p:nvPr/>
        </p:nvSpPr>
        <p:spPr>
          <a:xfrm>
            <a:off x="3471226" y="1484400"/>
            <a:ext cx="1300800" cy="42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Jupiter is the biggest planet in our Solar System</a:t>
            </a:r>
            <a:b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</a:b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928" name="Google Shape;1928;p37"/>
          <p:cNvSpPr txBox="1"/>
          <p:nvPr/>
        </p:nvSpPr>
        <p:spPr>
          <a:xfrm>
            <a:off x="5221126" y="1484400"/>
            <a:ext cx="1300800" cy="439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The Sun is the star at the center of the Solar System</a:t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929" name="Google Shape;1929;p37"/>
          <p:cNvSpPr txBox="1"/>
          <p:nvPr/>
        </p:nvSpPr>
        <p:spPr>
          <a:xfrm>
            <a:off x="2594276" y="3823950"/>
            <a:ext cx="1300800" cy="640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Mercury is the smallest planet in our Solar System </a:t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930" name="Google Shape;1930;p37"/>
          <p:cNvSpPr txBox="1"/>
          <p:nvPr/>
        </p:nvSpPr>
        <p:spPr>
          <a:xfrm>
            <a:off x="4353964" y="3823950"/>
            <a:ext cx="1300800" cy="439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Despite being red,  Mars is a cold place, not hot</a:t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931" name="Google Shape;1931;p37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1932" name="Google Shape;1932;p37"/>
          <p:cNvGrpSpPr/>
          <p:nvPr/>
        </p:nvGrpSpPr>
        <p:grpSpPr>
          <a:xfrm>
            <a:off x="2351937" y="2095150"/>
            <a:ext cx="5117887" cy="1557875"/>
            <a:chOff x="2088649" y="2095150"/>
            <a:chExt cx="5117887" cy="1557875"/>
          </a:xfrm>
        </p:grpSpPr>
        <p:cxnSp>
          <p:nvCxnSpPr>
            <p:cNvPr id="1933" name="Google Shape;1933;p37"/>
            <p:cNvCxnSpPr/>
            <p:nvPr/>
          </p:nvCxnSpPr>
          <p:spPr>
            <a:xfrm>
              <a:off x="2981450" y="3071025"/>
              <a:ext cx="0" cy="582000"/>
            </a:xfrm>
            <a:prstGeom prst="straightConnector1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med" w="med" type="none"/>
              <a:tailEnd len="med" w="med" type="oval"/>
            </a:ln>
            <a:effectLst>
              <a:outerShdw blurRad="357188" rotWithShape="0" algn="bl" dir="5400000" dist="19050">
                <a:srgbClr val="000000">
                  <a:alpha val="73000"/>
                </a:srgbClr>
              </a:outerShdw>
            </a:effectLst>
          </p:spPr>
        </p:cxnSp>
        <p:cxnSp>
          <p:nvCxnSpPr>
            <p:cNvPr id="1934" name="Google Shape;1934;p37"/>
            <p:cNvCxnSpPr/>
            <p:nvPr/>
          </p:nvCxnSpPr>
          <p:spPr>
            <a:xfrm>
              <a:off x="4741075" y="2948875"/>
              <a:ext cx="0" cy="704100"/>
            </a:xfrm>
            <a:prstGeom prst="straightConnector1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med" w="med" type="none"/>
              <a:tailEnd len="med" w="med" type="oval"/>
            </a:ln>
          </p:spPr>
        </p:cxnSp>
        <p:cxnSp>
          <p:nvCxnSpPr>
            <p:cNvPr id="1935" name="Google Shape;1935;p37"/>
            <p:cNvCxnSpPr/>
            <p:nvPr/>
          </p:nvCxnSpPr>
          <p:spPr>
            <a:xfrm rot="10800000">
              <a:off x="5608225" y="2095200"/>
              <a:ext cx="0" cy="704400"/>
            </a:xfrm>
            <a:prstGeom prst="straightConnector1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med" w="med" type="none"/>
              <a:tailEnd len="med" w="med" type="oval"/>
            </a:ln>
          </p:spPr>
        </p:cxnSp>
        <p:cxnSp>
          <p:nvCxnSpPr>
            <p:cNvPr id="1936" name="Google Shape;1936;p37"/>
            <p:cNvCxnSpPr/>
            <p:nvPr/>
          </p:nvCxnSpPr>
          <p:spPr>
            <a:xfrm rot="10800000">
              <a:off x="3858325" y="2095150"/>
              <a:ext cx="0" cy="779100"/>
            </a:xfrm>
            <a:prstGeom prst="straightConnector1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med" w="med" type="none"/>
              <a:tailEnd len="med" w="med" type="oval"/>
            </a:ln>
            <a:effectLst>
              <a:outerShdw blurRad="357188" rotWithShape="0" algn="bl" dir="5400000" dist="19050">
                <a:srgbClr val="000000">
                  <a:alpha val="73000"/>
                </a:srgbClr>
              </a:outerShdw>
            </a:effectLst>
          </p:spPr>
        </p:cxnSp>
        <p:grpSp>
          <p:nvGrpSpPr>
            <p:cNvPr id="1937" name="Google Shape;1937;p37"/>
            <p:cNvGrpSpPr/>
            <p:nvPr/>
          </p:nvGrpSpPr>
          <p:grpSpPr>
            <a:xfrm>
              <a:off x="2088649" y="2463854"/>
              <a:ext cx="5117887" cy="794950"/>
              <a:chOff x="3048415" y="372625"/>
              <a:chExt cx="3989000" cy="794950"/>
            </a:xfrm>
          </p:grpSpPr>
          <p:sp>
            <p:nvSpPr>
              <p:cNvPr id="1938" name="Google Shape;1938;p37"/>
              <p:cNvSpPr/>
              <p:nvPr/>
            </p:nvSpPr>
            <p:spPr>
              <a:xfrm rot="5400000">
                <a:off x="5977328" y="652404"/>
                <a:ext cx="377438" cy="235950"/>
              </a:xfrm>
              <a:custGeom>
                <a:rect b="b" l="l" r="r" t="t"/>
                <a:pathLst>
                  <a:path extrusionOk="0" h="3437" w="5498">
                    <a:moveTo>
                      <a:pt x="5498" y="0"/>
                    </a:moveTo>
                    <a:lnTo>
                      <a:pt x="1" y="0"/>
                    </a:lnTo>
                    <a:lnTo>
                      <a:pt x="1" y="3436"/>
                    </a:lnTo>
                    <a:lnTo>
                      <a:pt x="5498" y="3436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" name="Google Shape;1939;p37"/>
              <p:cNvSpPr/>
              <p:nvPr/>
            </p:nvSpPr>
            <p:spPr>
              <a:xfrm rot="5400000">
                <a:off x="6203563" y="703033"/>
                <a:ext cx="217277" cy="134760"/>
              </a:xfrm>
              <a:custGeom>
                <a:rect b="b" l="l" r="r" t="t"/>
                <a:pathLst>
                  <a:path extrusionOk="0" h="1963" w="3165">
                    <a:moveTo>
                      <a:pt x="3164" y="0"/>
                    </a:moveTo>
                    <a:lnTo>
                      <a:pt x="0" y="0"/>
                    </a:lnTo>
                    <a:lnTo>
                      <a:pt x="0" y="1962"/>
                    </a:lnTo>
                    <a:lnTo>
                      <a:pt x="3164" y="1962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0" name="Google Shape;1940;p37"/>
              <p:cNvSpPr/>
              <p:nvPr/>
            </p:nvSpPr>
            <p:spPr>
              <a:xfrm rot="5400000">
                <a:off x="3278921" y="643602"/>
                <a:ext cx="445058" cy="252947"/>
              </a:xfrm>
              <a:custGeom>
                <a:rect b="b" l="l" r="r" t="t"/>
                <a:pathLst>
                  <a:path extrusionOk="0" h="6556" w="6483">
                    <a:moveTo>
                      <a:pt x="6483" y="0"/>
                    </a:moveTo>
                    <a:lnTo>
                      <a:pt x="1" y="0"/>
                    </a:lnTo>
                    <a:lnTo>
                      <a:pt x="1" y="6555"/>
                    </a:lnTo>
                    <a:lnTo>
                      <a:pt x="6483" y="6555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1" name="Google Shape;1941;p37"/>
              <p:cNvSpPr/>
              <p:nvPr/>
            </p:nvSpPr>
            <p:spPr>
              <a:xfrm rot="5400000">
                <a:off x="6689080" y="434161"/>
                <a:ext cx="27225" cy="669446"/>
              </a:xfrm>
              <a:custGeom>
                <a:rect b="b" l="l" r="r" t="t"/>
                <a:pathLst>
                  <a:path extrusionOk="0" h="17595" w="1023">
                    <a:moveTo>
                      <a:pt x="869" y="1320"/>
                    </a:moveTo>
                    <a:lnTo>
                      <a:pt x="453" y="0"/>
                    </a:lnTo>
                    <a:lnTo>
                      <a:pt x="1" y="1320"/>
                    </a:lnTo>
                    <a:lnTo>
                      <a:pt x="118" y="17594"/>
                    </a:lnTo>
                    <a:lnTo>
                      <a:pt x="1022" y="17594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2" name="Google Shape;1942;p37"/>
              <p:cNvSpPr/>
              <p:nvPr/>
            </p:nvSpPr>
            <p:spPr>
              <a:xfrm rot="5400000">
                <a:off x="4364180" y="-653019"/>
                <a:ext cx="794950" cy="2846238"/>
              </a:xfrm>
              <a:custGeom>
                <a:rect b="b" l="l" r="r" t="t"/>
                <a:pathLst>
                  <a:path extrusionOk="0" h="30170" w="9720">
                    <a:moveTo>
                      <a:pt x="9719" y="0"/>
                    </a:moveTo>
                    <a:lnTo>
                      <a:pt x="0" y="0"/>
                    </a:lnTo>
                    <a:lnTo>
                      <a:pt x="0" y="30170"/>
                    </a:lnTo>
                    <a:lnTo>
                      <a:pt x="9719" y="30170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3" name="Google Shape;1943;p37"/>
              <p:cNvSpPr/>
              <p:nvPr/>
            </p:nvSpPr>
            <p:spPr>
              <a:xfrm rot="5400000">
                <a:off x="2768213" y="742273"/>
                <a:ext cx="616008" cy="55604"/>
              </a:xfrm>
              <a:custGeom>
                <a:rect b="b" l="l" r="r" t="t"/>
                <a:pathLst>
                  <a:path extrusionOk="0" h="2081" w="12957">
                    <a:moveTo>
                      <a:pt x="12957" y="1"/>
                    </a:moveTo>
                    <a:lnTo>
                      <a:pt x="1" y="1"/>
                    </a:lnTo>
                    <a:lnTo>
                      <a:pt x="1" y="2080"/>
                    </a:lnTo>
                    <a:lnTo>
                      <a:pt x="12957" y="208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4" name="Google Shape;1944;p37"/>
              <p:cNvSpPr/>
              <p:nvPr/>
            </p:nvSpPr>
            <p:spPr>
              <a:xfrm rot="5400000">
                <a:off x="3163839" y="657250"/>
                <a:ext cx="78730" cy="225684"/>
              </a:xfrm>
              <a:custGeom>
                <a:rect b="b" l="l" r="r" t="t"/>
                <a:pathLst>
                  <a:path extrusionOk="0" h="4747" w="1656">
                    <a:moveTo>
                      <a:pt x="1655" y="0"/>
                    </a:moveTo>
                    <a:lnTo>
                      <a:pt x="1" y="0"/>
                    </a:lnTo>
                    <a:lnTo>
                      <a:pt x="1" y="4747"/>
                    </a:lnTo>
                    <a:lnTo>
                      <a:pt x="1655" y="4747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5" name="Google Shape;1945;p37"/>
              <p:cNvSpPr/>
              <p:nvPr/>
            </p:nvSpPr>
            <p:spPr>
              <a:xfrm rot="5400000">
                <a:off x="3135907" y="744090"/>
                <a:ext cx="358090" cy="52011"/>
              </a:xfrm>
              <a:custGeom>
                <a:rect b="b" l="l" r="r" t="t"/>
                <a:pathLst>
                  <a:path extrusionOk="0" h="1094" w="7532">
                    <a:moveTo>
                      <a:pt x="7531" y="0"/>
                    </a:moveTo>
                    <a:lnTo>
                      <a:pt x="0" y="0"/>
                    </a:lnTo>
                    <a:lnTo>
                      <a:pt x="0" y="1094"/>
                    </a:lnTo>
                    <a:lnTo>
                      <a:pt x="7531" y="1094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6" name="Google Shape;1946;p37"/>
              <p:cNvSpPr/>
              <p:nvPr/>
            </p:nvSpPr>
            <p:spPr>
              <a:xfrm rot="5400000">
                <a:off x="4792129" y="436128"/>
                <a:ext cx="616005" cy="668691"/>
              </a:xfrm>
              <a:custGeom>
                <a:rect b="b" l="l" r="r" t="t"/>
                <a:pathLst>
                  <a:path extrusionOk="0" h="3464" w="7532">
                    <a:moveTo>
                      <a:pt x="7531" y="1"/>
                    </a:moveTo>
                    <a:lnTo>
                      <a:pt x="0" y="1"/>
                    </a:lnTo>
                    <a:lnTo>
                      <a:pt x="0" y="3464"/>
                    </a:lnTo>
                    <a:lnTo>
                      <a:pt x="7531" y="3464"/>
                    </a:lnTo>
                    <a:close/>
                  </a:path>
                </a:pathLst>
              </a:custGeom>
              <a:solidFill>
                <a:srgbClr val="F56E7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7" name="Google Shape;1947;p37"/>
              <p:cNvSpPr/>
              <p:nvPr/>
            </p:nvSpPr>
            <p:spPr>
              <a:xfrm rot="5400000">
                <a:off x="5465808" y="429022"/>
                <a:ext cx="616005" cy="682902"/>
              </a:xfrm>
              <a:custGeom>
                <a:rect b="b" l="l" r="r" t="t"/>
                <a:pathLst>
                  <a:path extrusionOk="0" h="3464" w="7532">
                    <a:moveTo>
                      <a:pt x="7531" y="1"/>
                    </a:moveTo>
                    <a:lnTo>
                      <a:pt x="0" y="1"/>
                    </a:lnTo>
                    <a:lnTo>
                      <a:pt x="0" y="3464"/>
                    </a:lnTo>
                    <a:lnTo>
                      <a:pt x="7531" y="3464"/>
                    </a:lnTo>
                    <a:close/>
                  </a:path>
                </a:pathLst>
              </a:custGeom>
              <a:solidFill>
                <a:srgbClr val="E6546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8" name="Google Shape;1948;p37"/>
              <p:cNvSpPr/>
              <p:nvPr/>
            </p:nvSpPr>
            <p:spPr>
              <a:xfrm rot="5400000">
                <a:off x="3461356" y="429022"/>
                <a:ext cx="616005" cy="682902"/>
              </a:xfrm>
              <a:custGeom>
                <a:rect b="b" l="l" r="r" t="t"/>
                <a:pathLst>
                  <a:path extrusionOk="0" h="3464" w="7532">
                    <a:moveTo>
                      <a:pt x="7531" y="1"/>
                    </a:moveTo>
                    <a:lnTo>
                      <a:pt x="0" y="1"/>
                    </a:lnTo>
                    <a:lnTo>
                      <a:pt x="0" y="3464"/>
                    </a:lnTo>
                    <a:lnTo>
                      <a:pt x="7531" y="3464"/>
                    </a:lnTo>
                    <a:close/>
                  </a:path>
                </a:pathLst>
              </a:custGeom>
              <a:solidFill>
                <a:srgbClr val="4675A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9" name="Google Shape;1949;p37"/>
              <p:cNvSpPr/>
              <p:nvPr/>
            </p:nvSpPr>
            <p:spPr>
              <a:xfrm rot="5400000">
                <a:off x="4132757" y="429022"/>
                <a:ext cx="616005" cy="682902"/>
              </a:xfrm>
              <a:custGeom>
                <a:rect b="b" l="l" r="r" t="t"/>
                <a:pathLst>
                  <a:path extrusionOk="0" h="3464" w="7532">
                    <a:moveTo>
                      <a:pt x="7531" y="1"/>
                    </a:moveTo>
                    <a:lnTo>
                      <a:pt x="0" y="1"/>
                    </a:lnTo>
                    <a:lnTo>
                      <a:pt x="0" y="3464"/>
                    </a:lnTo>
                    <a:lnTo>
                      <a:pt x="7531" y="3464"/>
                    </a:lnTo>
                    <a:close/>
                  </a:path>
                </a:pathLst>
              </a:custGeom>
              <a:solidFill>
                <a:srgbClr val="6D97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950" name="Google Shape;1950;p37"/>
          <p:cNvSpPr txBox="1"/>
          <p:nvPr/>
        </p:nvSpPr>
        <p:spPr>
          <a:xfrm>
            <a:off x="2968676" y="2654175"/>
            <a:ext cx="552000" cy="42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s" sz="2400">
                <a:solidFill>
                  <a:srgbClr val="FFFFFF"/>
                </a:solidFill>
                <a:latin typeface="Saira Condensed Medium"/>
                <a:ea typeface="Saira Condensed Medium"/>
                <a:cs typeface="Saira Condensed Medium"/>
                <a:sym typeface="Saira Condensed Medium"/>
              </a:rPr>
              <a:t>1</a:t>
            </a:r>
            <a:endParaRPr sz="2400">
              <a:solidFill>
                <a:srgbClr val="FFFFFF"/>
              </a:solidFill>
              <a:latin typeface="Saira Condensed Medium"/>
              <a:ea typeface="Saira Condensed Medium"/>
              <a:cs typeface="Saira Condensed Medium"/>
              <a:sym typeface="Saira Condensed Medium"/>
            </a:endParaRPr>
          </a:p>
        </p:txBody>
      </p:sp>
      <p:sp>
        <p:nvSpPr>
          <p:cNvPr id="1951" name="Google Shape;1951;p37"/>
          <p:cNvSpPr txBox="1"/>
          <p:nvPr/>
        </p:nvSpPr>
        <p:spPr>
          <a:xfrm>
            <a:off x="3845626" y="2654175"/>
            <a:ext cx="552000" cy="42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s" sz="2400">
                <a:solidFill>
                  <a:srgbClr val="FFFFFF"/>
                </a:solidFill>
                <a:latin typeface="Saira Condensed Medium"/>
                <a:ea typeface="Saira Condensed Medium"/>
                <a:cs typeface="Saira Condensed Medium"/>
                <a:sym typeface="Saira Condensed Medium"/>
              </a:rPr>
              <a:t>2</a:t>
            </a:r>
            <a:endParaRPr sz="2400">
              <a:solidFill>
                <a:srgbClr val="FFFFFF"/>
              </a:solidFill>
              <a:latin typeface="Saira Condensed Medium"/>
              <a:ea typeface="Saira Condensed Medium"/>
              <a:cs typeface="Saira Condensed Medium"/>
              <a:sym typeface="Saira Condensed Medium"/>
            </a:endParaRPr>
          </a:p>
        </p:txBody>
      </p:sp>
      <p:sp>
        <p:nvSpPr>
          <p:cNvPr id="1952" name="Google Shape;1952;p37"/>
          <p:cNvSpPr txBox="1"/>
          <p:nvPr/>
        </p:nvSpPr>
        <p:spPr>
          <a:xfrm>
            <a:off x="4728376" y="2654175"/>
            <a:ext cx="552000" cy="42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s" sz="2400">
                <a:solidFill>
                  <a:srgbClr val="FFFFFF"/>
                </a:solidFill>
                <a:latin typeface="Saira Condensed Medium"/>
                <a:ea typeface="Saira Condensed Medium"/>
                <a:cs typeface="Saira Condensed Medium"/>
                <a:sym typeface="Saira Condensed Medium"/>
              </a:rPr>
              <a:t>3</a:t>
            </a:r>
            <a:endParaRPr sz="2400">
              <a:solidFill>
                <a:srgbClr val="FFFFFF"/>
              </a:solidFill>
              <a:latin typeface="Saira Condensed Medium"/>
              <a:ea typeface="Saira Condensed Medium"/>
              <a:cs typeface="Saira Condensed Medium"/>
              <a:sym typeface="Saira Condensed Medium"/>
            </a:endParaRPr>
          </a:p>
        </p:txBody>
      </p:sp>
      <p:sp>
        <p:nvSpPr>
          <p:cNvPr id="1953" name="Google Shape;1953;p37"/>
          <p:cNvSpPr txBox="1"/>
          <p:nvPr/>
        </p:nvSpPr>
        <p:spPr>
          <a:xfrm>
            <a:off x="5595526" y="2654175"/>
            <a:ext cx="552000" cy="42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70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s" sz="2400">
                <a:solidFill>
                  <a:srgbClr val="FFFFFF"/>
                </a:solidFill>
                <a:latin typeface="Saira Condensed Medium"/>
                <a:ea typeface="Saira Condensed Medium"/>
                <a:cs typeface="Saira Condensed Medium"/>
                <a:sym typeface="Saira Condensed Medium"/>
              </a:rPr>
              <a:t>4</a:t>
            </a:r>
            <a:endParaRPr sz="2400">
              <a:solidFill>
                <a:srgbClr val="FFFFFF"/>
              </a:solidFill>
              <a:latin typeface="Saira Condensed Medium"/>
              <a:ea typeface="Saira Condensed Medium"/>
              <a:cs typeface="Saira Condensed Medium"/>
              <a:sym typeface="Saira Condensed Medium"/>
            </a:endParaRPr>
          </a:p>
        </p:txBody>
      </p:sp>
      <p:sp>
        <p:nvSpPr>
          <p:cNvPr id="1954" name="Google Shape;1954;p37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CASE TIMELINE</a:t>
            </a: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958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" name="Google Shape;1959;p38"/>
          <p:cNvSpPr txBox="1"/>
          <p:nvPr>
            <p:ph type="ctrTitle"/>
          </p:nvPr>
        </p:nvSpPr>
        <p:spPr>
          <a:xfrm flipH="1">
            <a:off x="3932377" y="376498"/>
            <a:ext cx="3867300" cy="20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CONCLUSIONS</a:t>
            </a:r>
            <a:endParaRPr sz="2800"/>
          </a:p>
        </p:txBody>
      </p:sp>
      <p:sp>
        <p:nvSpPr>
          <p:cNvPr id="1960" name="Google Shape;1960;p38"/>
          <p:cNvSpPr txBox="1"/>
          <p:nvPr>
            <p:ph idx="1" type="subTitle"/>
          </p:nvPr>
        </p:nvSpPr>
        <p:spPr>
          <a:xfrm flipH="1">
            <a:off x="4054467" y="2314225"/>
            <a:ext cx="3745200" cy="178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1961" name="Google Shape;1961;p38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962" name="Google Shape;1962;p38"/>
          <p:cNvSpPr txBox="1"/>
          <p:nvPr>
            <p:ph idx="2"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CONCLUSIONS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326" name="Shape 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Google Shape;1327;p21"/>
          <p:cNvSpPr txBox="1"/>
          <p:nvPr>
            <p:ph idx="18"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TABLE OF CONTENTS</a:t>
            </a:r>
            <a:endParaRPr/>
          </a:p>
        </p:txBody>
      </p:sp>
      <p:sp>
        <p:nvSpPr>
          <p:cNvPr id="1328" name="Google Shape;1328;p21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329" name="Google Shape;1329;p21"/>
          <p:cNvSpPr txBox="1"/>
          <p:nvPr>
            <p:ph type="title"/>
          </p:nvPr>
        </p:nvSpPr>
        <p:spPr>
          <a:xfrm flipH="1">
            <a:off x="3949748" y="690745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  <p:sp>
        <p:nvSpPr>
          <p:cNvPr id="1330" name="Google Shape;1330;p21"/>
          <p:cNvSpPr txBox="1"/>
          <p:nvPr>
            <p:ph idx="2" type="title"/>
          </p:nvPr>
        </p:nvSpPr>
        <p:spPr>
          <a:xfrm flipH="1">
            <a:off x="6244989" y="690745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04</a:t>
            </a:r>
            <a:endParaRPr/>
          </a:p>
        </p:txBody>
      </p:sp>
      <p:sp>
        <p:nvSpPr>
          <p:cNvPr id="1331" name="Google Shape;1331;p21"/>
          <p:cNvSpPr txBox="1"/>
          <p:nvPr>
            <p:ph idx="3" type="title"/>
          </p:nvPr>
        </p:nvSpPr>
        <p:spPr>
          <a:xfrm flipH="1">
            <a:off x="6244989" y="1988794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05</a:t>
            </a:r>
            <a:endParaRPr/>
          </a:p>
        </p:txBody>
      </p:sp>
      <p:sp>
        <p:nvSpPr>
          <p:cNvPr id="1332" name="Google Shape;1332;p21"/>
          <p:cNvSpPr txBox="1"/>
          <p:nvPr>
            <p:ph idx="4" type="title"/>
          </p:nvPr>
        </p:nvSpPr>
        <p:spPr>
          <a:xfrm flipH="1">
            <a:off x="3945732" y="1988795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  <p:sp>
        <p:nvSpPr>
          <p:cNvPr id="1333" name="Google Shape;1333;p21"/>
          <p:cNvSpPr txBox="1"/>
          <p:nvPr>
            <p:ph idx="5" type="title"/>
          </p:nvPr>
        </p:nvSpPr>
        <p:spPr>
          <a:xfrm flipH="1">
            <a:off x="3959137" y="3355518"/>
            <a:ext cx="1535700" cy="53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03</a:t>
            </a:r>
            <a:endParaRPr/>
          </a:p>
        </p:txBody>
      </p:sp>
      <p:sp>
        <p:nvSpPr>
          <p:cNvPr id="1334" name="Google Shape;1334;p21"/>
          <p:cNvSpPr txBox="1"/>
          <p:nvPr>
            <p:ph idx="1" type="subTitle"/>
          </p:nvPr>
        </p:nvSpPr>
        <p:spPr>
          <a:xfrm>
            <a:off x="4001850" y="1230300"/>
            <a:ext cx="2748300" cy="34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ABOUT THE PATIENT</a:t>
            </a:r>
            <a:endParaRPr/>
          </a:p>
        </p:txBody>
      </p:sp>
      <p:sp>
        <p:nvSpPr>
          <p:cNvPr id="1335" name="Google Shape;1335;p21"/>
          <p:cNvSpPr txBox="1"/>
          <p:nvPr>
            <p:ph idx="6" type="subTitle"/>
          </p:nvPr>
        </p:nvSpPr>
        <p:spPr>
          <a:xfrm>
            <a:off x="4001850" y="1540375"/>
            <a:ext cx="2067600" cy="34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336" name="Google Shape;1336;p21"/>
          <p:cNvSpPr txBox="1"/>
          <p:nvPr>
            <p:ph idx="8" type="subTitle"/>
          </p:nvPr>
        </p:nvSpPr>
        <p:spPr>
          <a:xfrm>
            <a:off x="6293913" y="1538431"/>
            <a:ext cx="2067600" cy="34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337" name="Google Shape;1337;p21"/>
          <p:cNvSpPr txBox="1"/>
          <p:nvPr>
            <p:ph idx="9" type="subTitle"/>
          </p:nvPr>
        </p:nvSpPr>
        <p:spPr>
          <a:xfrm>
            <a:off x="3997225" y="2541800"/>
            <a:ext cx="2748300" cy="34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DISCUSSION</a:t>
            </a:r>
            <a:endParaRPr/>
          </a:p>
        </p:txBody>
      </p:sp>
      <p:sp>
        <p:nvSpPr>
          <p:cNvPr id="1338" name="Google Shape;1338;p21"/>
          <p:cNvSpPr txBox="1"/>
          <p:nvPr>
            <p:ph idx="13" type="subTitle"/>
          </p:nvPr>
        </p:nvSpPr>
        <p:spPr>
          <a:xfrm>
            <a:off x="3997215" y="2851865"/>
            <a:ext cx="2067600" cy="34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339" name="Google Shape;1339;p21"/>
          <p:cNvSpPr txBox="1"/>
          <p:nvPr>
            <p:ph idx="14" type="subTitle"/>
          </p:nvPr>
        </p:nvSpPr>
        <p:spPr>
          <a:xfrm>
            <a:off x="6289273" y="2540449"/>
            <a:ext cx="2742300" cy="34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PATIENT MONITORING</a:t>
            </a:r>
            <a:endParaRPr/>
          </a:p>
        </p:txBody>
      </p:sp>
      <p:sp>
        <p:nvSpPr>
          <p:cNvPr id="1340" name="Google Shape;1340;p21"/>
          <p:cNvSpPr txBox="1"/>
          <p:nvPr>
            <p:ph idx="7" type="subTitle"/>
          </p:nvPr>
        </p:nvSpPr>
        <p:spPr>
          <a:xfrm>
            <a:off x="6295276" y="1228950"/>
            <a:ext cx="2742300" cy="34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TREATMENT</a:t>
            </a:r>
            <a:endParaRPr/>
          </a:p>
        </p:txBody>
      </p:sp>
      <p:sp>
        <p:nvSpPr>
          <p:cNvPr id="1341" name="Google Shape;1341;p21"/>
          <p:cNvSpPr txBox="1"/>
          <p:nvPr>
            <p:ph idx="15" type="subTitle"/>
          </p:nvPr>
        </p:nvSpPr>
        <p:spPr>
          <a:xfrm>
            <a:off x="6289278" y="2849921"/>
            <a:ext cx="2067600" cy="34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342" name="Google Shape;1342;p21"/>
          <p:cNvSpPr txBox="1"/>
          <p:nvPr>
            <p:ph idx="16" type="subTitle"/>
          </p:nvPr>
        </p:nvSpPr>
        <p:spPr>
          <a:xfrm>
            <a:off x="3997387" y="3894977"/>
            <a:ext cx="2748300" cy="34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DIAGNOSIS</a:t>
            </a:r>
            <a:endParaRPr/>
          </a:p>
        </p:txBody>
      </p:sp>
      <p:sp>
        <p:nvSpPr>
          <p:cNvPr id="1343" name="Google Shape;1343;p21"/>
          <p:cNvSpPr txBox="1"/>
          <p:nvPr>
            <p:ph idx="17" type="subTitle"/>
          </p:nvPr>
        </p:nvSpPr>
        <p:spPr>
          <a:xfrm>
            <a:off x="3997349" y="4204456"/>
            <a:ext cx="2067600" cy="34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966" name="Shape 1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" name="Google Shape;1967;p39"/>
          <p:cNvSpPr txBox="1"/>
          <p:nvPr>
            <p:ph idx="4294967295" type="body"/>
          </p:nvPr>
        </p:nvSpPr>
        <p:spPr>
          <a:xfrm>
            <a:off x="2459400" y="1546063"/>
            <a:ext cx="4225200" cy="33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s" sz="1100"/>
              <a:t>AUTHOR (YEAR). </a:t>
            </a:r>
            <a:r>
              <a:rPr i="1" lang="es" sz="1100"/>
              <a:t>Title of the publication</a:t>
            </a:r>
            <a:r>
              <a:rPr lang="es" sz="1100"/>
              <a:t>. Publisher</a:t>
            </a:r>
            <a:endParaRPr sz="1100"/>
          </a:p>
        </p:txBody>
      </p:sp>
      <p:sp>
        <p:nvSpPr>
          <p:cNvPr id="1968" name="Google Shape;1968;p39"/>
          <p:cNvSpPr txBox="1"/>
          <p:nvPr>
            <p:ph idx="4294967295" type="body"/>
          </p:nvPr>
        </p:nvSpPr>
        <p:spPr>
          <a:xfrm>
            <a:off x="2459400" y="1888778"/>
            <a:ext cx="4225200" cy="33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s" sz="1100"/>
              <a:t>AUTHOR (YEAR). </a:t>
            </a:r>
            <a:r>
              <a:rPr i="1" lang="es" sz="1100"/>
              <a:t>Title of the publication</a:t>
            </a:r>
            <a:r>
              <a:rPr lang="es" sz="1100"/>
              <a:t>. Publisher</a:t>
            </a:r>
            <a:endParaRPr sz="1100"/>
          </a:p>
        </p:txBody>
      </p:sp>
      <p:sp>
        <p:nvSpPr>
          <p:cNvPr id="1969" name="Google Shape;1969;p39"/>
          <p:cNvSpPr txBox="1"/>
          <p:nvPr>
            <p:ph idx="4294967295" type="body"/>
          </p:nvPr>
        </p:nvSpPr>
        <p:spPr>
          <a:xfrm>
            <a:off x="2459400" y="2231493"/>
            <a:ext cx="4225200" cy="33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s" sz="1100"/>
              <a:t>AUTHOR (YEAR). </a:t>
            </a:r>
            <a:r>
              <a:rPr i="1" lang="es" sz="1100"/>
              <a:t>Title of the publication</a:t>
            </a:r>
            <a:r>
              <a:rPr lang="es" sz="1100"/>
              <a:t>. Publisher</a:t>
            </a:r>
            <a:endParaRPr sz="1100"/>
          </a:p>
        </p:txBody>
      </p:sp>
      <p:sp>
        <p:nvSpPr>
          <p:cNvPr id="1970" name="Google Shape;1970;p39"/>
          <p:cNvSpPr txBox="1"/>
          <p:nvPr>
            <p:ph idx="4294967295" type="body"/>
          </p:nvPr>
        </p:nvSpPr>
        <p:spPr>
          <a:xfrm>
            <a:off x="2459400" y="2574208"/>
            <a:ext cx="4225200" cy="33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s" sz="1100"/>
              <a:t>AUTHOR (YEAR). </a:t>
            </a:r>
            <a:r>
              <a:rPr i="1" lang="es" sz="1100"/>
              <a:t>Title of the publication</a:t>
            </a:r>
            <a:r>
              <a:rPr lang="es" sz="1100"/>
              <a:t>. Publisher</a:t>
            </a:r>
            <a:endParaRPr sz="1100"/>
          </a:p>
        </p:txBody>
      </p:sp>
      <p:sp>
        <p:nvSpPr>
          <p:cNvPr id="1971" name="Google Shape;1971;p39"/>
          <p:cNvSpPr txBox="1"/>
          <p:nvPr>
            <p:ph idx="4294967295" type="body"/>
          </p:nvPr>
        </p:nvSpPr>
        <p:spPr>
          <a:xfrm>
            <a:off x="2459400" y="2916923"/>
            <a:ext cx="4225200" cy="33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s" sz="1100"/>
              <a:t>AUTHOR (YEAR). </a:t>
            </a:r>
            <a:r>
              <a:rPr i="1" lang="es" sz="1100"/>
              <a:t>Title of the publication</a:t>
            </a:r>
            <a:r>
              <a:rPr lang="es" sz="1100"/>
              <a:t>. Publisher</a:t>
            </a:r>
            <a:endParaRPr sz="1100"/>
          </a:p>
        </p:txBody>
      </p:sp>
      <p:sp>
        <p:nvSpPr>
          <p:cNvPr id="1972" name="Google Shape;1972;p39"/>
          <p:cNvSpPr txBox="1"/>
          <p:nvPr>
            <p:ph idx="4294967295" type="body"/>
          </p:nvPr>
        </p:nvSpPr>
        <p:spPr>
          <a:xfrm>
            <a:off x="2459400" y="3259638"/>
            <a:ext cx="4225200" cy="33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s" sz="1100"/>
              <a:t>AUTHOR (YEAR). </a:t>
            </a:r>
            <a:r>
              <a:rPr i="1" lang="es" sz="1100"/>
              <a:t>Title of the publication</a:t>
            </a:r>
            <a:r>
              <a:rPr lang="es" sz="1100"/>
              <a:t>. Publisher</a:t>
            </a:r>
            <a:endParaRPr sz="1100"/>
          </a:p>
        </p:txBody>
      </p:sp>
      <p:sp>
        <p:nvSpPr>
          <p:cNvPr id="1973" name="Google Shape;1973;p39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974" name="Google Shape;1974;p39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REFERENCES</a:t>
            </a: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978" name="Shape 1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9" name="Google Shape;1979;p40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980" name="Google Shape;1980;p40"/>
          <p:cNvSpPr txBox="1"/>
          <p:nvPr>
            <p:ph idx="1" type="subTitle"/>
          </p:nvPr>
        </p:nvSpPr>
        <p:spPr>
          <a:xfrm>
            <a:off x="6375925" y="1085560"/>
            <a:ext cx="17070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can talk a bit about this person</a:t>
            </a:r>
            <a:endParaRPr/>
          </a:p>
        </p:txBody>
      </p:sp>
      <p:sp>
        <p:nvSpPr>
          <p:cNvPr id="1981" name="Google Shape;1981;p40"/>
          <p:cNvSpPr txBox="1"/>
          <p:nvPr>
            <p:ph idx="2" type="subTitle"/>
          </p:nvPr>
        </p:nvSpPr>
        <p:spPr>
          <a:xfrm>
            <a:off x="888525" y="2264450"/>
            <a:ext cx="17070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can talk a bit about this person</a:t>
            </a:r>
            <a:endParaRPr/>
          </a:p>
        </p:txBody>
      </p:sp>
      <p:sp>
        <p:nvSpPr>
          <p:cNvPr id="1982" name="Google Shape;1982;p40"/>
          <p:cNvSpPr txBox="1"/>
          <p:nvPr>
            <p:ph idx="3" type="subTitle"/>
          </p:nvPr>
        </p:nvSpPr>
        <p:spPr>
          <a:xfrm>
            <a:off x="4210750" y="3114250"/>
            <a:ext cx="17070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can talk a bit about this person</a:t>
            </a:r>
            <a:endParaRPr/>
          </a:p>
        </p:txBody>
      </p:sp>
      <p:sp>
        <p:nvSpPr>
          <p:cNvPr id="1983" name="Google Shape;1983;p40"/>
          <p:cNvSpPr txBox="1"/>
          <p:nvPr>
            <p:ph idx="4" type="subTitle"/>
          </p:nvPr>
        </p:nvSpPr>
        <p:spPr>
          <a:xfrm>
            <a:off x="801375" y="1721085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HELENA </a:t>
            </a:r>
            <a:r>
              <a:rPr lang="es"/>
              <a:t>JAMES</a:t>
            </a:r>
            <a:endParaRPr/>
          </a:p>
        </p:txBody>
      </p:sp>
      <p:sp>
        <p:nvSpPr>
          <p:cNvPr id="1984" name="Google Shape;1984;p40"/>
          <p:cNvSpPr txBox="1"/>
          <p:nvPr>
            <p:ph idx="5" type="subTitle"/>
          </p:nvPr>
        </p:nvSpPr>
        <p:spPr>
          <a:xfrm>
            <a:off x="4123600" y="2565160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JENNA DOE</a:t>
            </a:r>
            <a:endParaRPr/>
          </a:p>
        </p:txBody>
      </p:sp>
      <p:sp>
        <p:nvSpPr>
          <p:cNvPr id="1985" name="Google Shape;1985;p40"/>
          <p:cNvSpPr txBox="1"/>
          <p:nvPr>
            <p:ph idx="6" type="subTitle"/>
          </p:nvPr>
        </p:nvSpPr>
        <p:spPr>
          <a:xfrm>
            <a:off x="6250800" y="539099"/>
            <a:ext cx="1881300" cy="7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JOHN </a:t>
            </a:r>
            <a:r>
              <a:rPr lang="es"/>
              <a:t>PATTERSON</a:t>
            </a:r>
            <a:endParaRPr/>
          </a:p>
        </p:txBody>
      </p:sp>
      <p:sp>
        <p:nvSpPr>
          <p:cNvPr id="1986" name="Google Shape;1986;p40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TEAM</a:t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990" name="Shape 1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" name="Google Shape;1991;p41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992" name="Google Shape;1992;p41"/>
          <p:cNvSpPr txBox="1"/>
          <p:nvPr>
            <p:ph type="ctrTitle"/>
          </p:nvPr>
        </p:nvSpPr>
        <p:spPr>
          <a:xfrm>
            <a:off x="2498700" y="1170000"/>
            <a:ext cx="4146600" cy="97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</a:t>
            </a:r>
            <a:endParaRPr/>
          </a:p>
        </p:txBody>
      </p:sp>
      <p:sp>
        <p:nvSpPr>
          <p:cNvPr id="1993" name="Google Shape;1993;p41"/>
          <p:cNvSpPr txBox="1"/>
          <p:nvPr>
            <p:ph idx="1" type="subTitle"/>
          </p:nvPr>
        </p:nvSpPr>
        <p:spPr>
          <a:xfrm>
            <a:off x="2777925" y="2112025"/>
            <a:ext cx="3588300" cy="191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Does anyone have any questions?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addyouremail@freepik.com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+91  620 421 838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yourcompany.com</a:t>
            </a:r>
            <a:endParaRPr/>
          </a:p>
        </p:txBody>
      </p:sp>
      <p:sp>
        <p:nvSpPr>
          <p:cNvPr id="1994" name="Google Shape;1994;p41"/>
          <p:cNvSpPr/>
          <p:nvPr/>
        </p:nvSpPr>
        <p:spPr>
          <a:xfrm>
            <a:off x="4763858" y="3323442"/>
            <a:ext cx="182832" cy="174605"/>
          </a:xfrm>
          <a:custGeom>
            <a:rect b="b" l="l" r="r" t="t"/>
            <a:pathLst>
              <a:path extrusionOk="0" h="37269" w="39025">
                <a:moveTo>
                  <a:pt x="4748" y="1"/>
                </a:moveTo>
                <a:cubicBezTo>
                  <a:pt x="1887" y="1"/>
                  <a:pt x="1" y="1919"/>
                  <a:pt x="1" y="4358"/>
                </a:cubicBezTo>
                <a:cubicBezTo>
                  <a:pt x="1" y="6797"/>
                  <a:pt x="1757" y="8683"/>
                  <a:pt x="4618" y="8683"/>
                </a:cubicBezTo>
                <a:lnTo>
                  <a:pt x="4748" y="8683"/>
                </a:lnTo>
                <a:cubicBezTo>
                  <a:pt x="7578" y="8683"/>
                  <a:pt x="9366" y="6797"/>
                  <a:pt x="9366" y="4358"/>
                </a:cubicBezTo>
                <a:cubicBezTo>
                  <a:pt x="9366" y="1919"/>
                  <a:pt x="7578" y="1"/>
                  <a:pt x="4748" y="1"/>
                </a:cubicBezTo>
                <a:close/>
                <a:moveTo>
                  <a:pt x="553" y="12196"/>
                </a:moveTo>
                <a:lnTo>
                  <a:pt x="553" y="37268"/>
                </a:lnTo>
                <a:lnTo>
                  <a:pt x="8813" y="37268"/>
                </a:lnTo>
                <a:lnTo>
                  <a:pt x="8813" y="12196"/>
                </a:lnTo>
                <a:close/>
                <a:moveTo>
                  <a:pt x="29398" y="11545"/>
                </a:moveTo>
                <a:cubicBezTo>
                  <a:pt x="24943" y="11545"/>
                  <a:pt x="22894" y="13984"/>
                  <a:pt x="21821" y="15740"/>
                </a:cubicBezTo>
                <a:lnTo>
                  <a:pt x="21821" y="12196"/>
                </a:lnTo>
                <a:lnTo>
                  <a:pt x="13561" y="12196"/>
                </a:lnTo>
                <a:lnTo>
                  <a:pt x="13561" y="37268"/>
                </a:lnTo>
                <a:lnTo>
                  <a:pt x="21821" y="37268"/>
                </a:lnTo>
                <a:lnTo>
                  <a:pt x="21821" y="23187"/>
                </a:lnTo>
                <a:cubicBezTo>
                  <a:pt x="21821" y="22504"/>
                  <a:pt x="21951" y="21691"/>
                  <a:pt x="22081" y="21138"/>
                </a:cubicBezTo>
                <a:cubicBezTo>
                  <a:pt x="22764" y="19675"/>
                  <a:pt x="24130" y="18179"/>
                  <a:pt x="26439" y="18179"/>
                </a:cubicBezTo>
                <a:cubicBezTo>
                  <a:pt x="29398" y="18179"/>
                  <a:pt x="30634" y="20488"/>
                  <a:pt x="30634" y="23870"/>
                </a:cubicBezTo>
                <a:lnTo>
                  <a:pt x="30634" y="37268"/>
                </a:lnTo>
                <a:lnTo>
                  <a:pt x="39024" y="37268"/>
                </a:lnTo>
                <a:lnTo>
                  <a:pt x="39024" y="22927"/>
                </a:lnTo>
                <a:cubicBezTo>
                  <a:pt x="39024" y="15187"/>
                  <a:pt x="34959" y="11545"/>
                  <a:pt x="29398" y="11545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95" name="Google Shape;1995;p41"/>
          <p:cNvSpPr/>
          <p:nvPr/>
        </p:nvSpPr>
        <p:spPr>
          <a:xfrm>
            <a:off x="4426195" y="3357877"/>
            <a:ext cx="203223" cy="140196"/>
          </a:xfrm>
          <a:custGeom>
            <a:rect b="b" l="l" r="r" t="t"/>
            <a:pathLst>
              <a:path extrusionOk="0" h="26922" w="39025">
                <a:moveTo>
                  <a:pt x="27350" y="0"/>
                </a:moveTo>
                <a:lnTo>
                  <a:pt x="27350" y="0"/>
                </a:lnTo>
                <a:cubicBezTo>
                  <a:pt x="26197" y="125"/>
                  <a:pt x="25134" y="638"/>
                  <a:pt x="24332" y="1395"/>
                </a:cubicBezTo>
                <a:lnTo>
                  <a:pt x="24332" y="1395"/>
                </a:lnTo>
                <a:cubicBezTo>
                  <a:pt x="24579" y="1133"/>
                  <a:pt x="24781" y="747"/>
                  <a:pt x="24781" y="261"/>
                </a:cubicBezTo>
                <a:lnTo>
                  <a:pt x="24781" y="261"/>
                </a:lnTo>
                <a:cubicBezTo>
                  <a:pt x="21951" y="2179"/>
                  <a:pt x="20163" y="6114"/>
                  <a:pt x="18700" y="9756"/>
                </a:cubicBezTo>
                <a:cubicBezTo>
                  <a:pt x="17594" y="8683"/>
                  <a:pt x="16651" y="7870"/>
                  <a:pt x="15838" y="7447"/>
                </a:cubicBezTo>
                <a:cubicBezTo>
                  <a:pt x="13269" y="6114"/>
                  <a:pt x="10407" y="4748"/>
                  <a:pt x="5822" y="2992"/>
                </a:cubicBezTo>
                <a:lnTo>
                  <a:pt x="5822" y="2992"/>
                </a:lnTo>
                <a:cubicBezTo>
                  <a:pt x="5692" y="4488"/>
                  <a:pt x="6505" y="6504"/>
                  <a:pt x="9074" y="7870"/>
                </a:cubicBezTo>
                <a:cubicBezTo>
                  <a:pt x="8521" y="7870"/>
                  <a:pt x="7578" y="8000"/>
                  <a:pt x="6765" y="8130"/>
                </a:cubicBezTo>
                <a:cubicBezTo>
                  <a:pt x="7025" y="9886"/>
                  <a:pt x="8131" y="11382"/>
                  <a:pt x="11090" y="12065"/>
                </a:cubicBezTo>
                <a:cubicBezTo>
                  <a:pt x="9757" y="12195"/>
                  <a:pt x="9074" y="12455"/>
                  <a:pt x="8391" y="13138"/>
                </a:cubicBezTo>
                <a:cubicBezTo>
                  <a:pt x="9015" y="14268"/>
                  <a:pt x="10320" y="15480"/>
                  <a:pt x="12602" y="15480"/>
                </a:cubicBezTo>
                <a:cubicBezTo>
                  <a:pt x="12816" y="15480"/>
                  <a:pt x="13038" y="15469"/>
                  <a:pt x="13269" y="15447"/>
                </a:cubicBezTo>
                <a:lnTo>
                  <a:pt x="13269" y="15447"/>
                </a:lnTo>
                <a:cubicBezTo>
                  <a:pt x="10330" y="16733"/>
                  <a:pt x="11829" y="18855"/>
                  <a:pt x="14050" y="18855"/>
                </a:cubicBezTo>
                <a:cubicBezTo>
                  <a:pt x="14188" y="18855"/>
                  <a:pt x="14329" y="18846"/>
                  <a:pt x="14472" y="18829"/>
                </a:cubicBezTo>
                <a:lnTo>
                  <a:pt x="14472" y="18829"/>
                </a:lnTo>
                <a:cubicBezTo>
                  <a:pt x="12352" y="20949"/>
                  <a:pt x="9610" y="21931"/>
                  <a:pt x="6946" y="21931"/>
                </a:cubicBezTo>
                <a:cubicBezTo>
                  <a:pt x="4337" y="21931"/>
                  <a:pt x="1803" y="20990"/>
                  <a:pt x="1" y="19252"/>
                </a:cubicBezTo>
                <a:lnTo>
                  <a:pt x="1" y="19252"/>
                </a:lnTo>
                <a:cubicBezTo>
                  <a:pt x="3943" y="24613"/>
                  <a:pt x="9785" y="26921"/>
                  <a:pt x="15554" y="26921"/>
                </a:cubicBezTo>
                <a:cubicBezTo>
                  <a:pt x="24064" y="26921"/>
                  <a:pt x="32416" y="21899"/>
                  <a:pt x="34276" y="14244"/>
                </a:cubicBezTo>
                <a:cubicBezTo>
                  <a:pt x="36715" y="14244"/>
                  <a:pt x="38049" y="13431"/>
                  <a:pt x="39024" y="12455"/>
                </a:cubicBezTo>
                <a:lnTo>
                  <a:pt x="39024" y="12455"/>
                </a:lnTo>
                <a:cubicBezTo>
                  <a:pt x="38637" y="12538"/>
                  <a:pt x="38195" y="12574"/>
                  <a:pt x="37736" y="12574"/>
                </a:cubicBezTo>
                <a:cubicBezTo>
                  <a:pt x="36575" y="12574"/>
                  <a:pt x="35306" y="12345"/>
                  <a:pt x="34537" y="12065"/>
                </a:cubicBezTo>
                <a:cubicBezTo>
                  <a:pt x="36715" y="11805"/>
                  <a:pt x="38211" y="10829"/>
                  <a:pt x="38732" y="9496"/>
                </a:cubicBezTo>
                <a:lnTo>
                  <a:pt x="38732" y="9496"/>
                </a:lnTo>
                <a:cubicBezTo>
                  <a:pt x="38222" y="9787"/>
                  <a:pt x="36737" y="10168"/>
                  <a:pt x="35462" y="10168"/>
                </a:cubicBezTo>
                <a:cubicBezTo>
                  <a:pt x="35026" y="10168"/>
                  <a:pt x="34616" y="10124"/>
                  <a:pt x="34276" y="10016"/>
                </a:cubicBezTo>
                <a:cubicBezTo>
                  <a:pt x="34146" y="9626"/>
                  <a:pt x="33984" y="9366"/>
                  <a:pt x="33984" y="9073"/>
                </a:cubicBezTo>
                <a:cubicBezTo>
                  <a:pt x="32954" y="5454"/>
                  <a:pt x="29680" y="2554"/>
                  <a:pt x="26171" y="2554"/>
                </a:cubicBezTo>
                <a:cubicBezTo>
                  <a:pt x="26022" y="2554"/>
                  <a:pt x="25873" y="2559"/>
                  <a:pt x="25724" y="2569"/>
                </a:cubicBezTo>
                <a:cubicBezTo>
                  <a:pt x="26016" y="2439"/>
                  <a:pt x="26277" y="2439"/>
                  <a:pt x="26667" y="2309"/>
                </a:cubicBezTo>
                <a:cubicBezTo>
                  <a:pt x="27090" y="2179"/>
                  <a:pt x="29398" y="1757"/>
                  <a:pt x="28976" y="944"/>
                </a:cubicBezTo>
                <a:cubicBezTo>
                  <a:pt x="28917" y="759"/>
                  <a:pt x="28724" y="687"/>
                  <a:pt x="28453" y="687"/>
                </a:cubicBezTo>
                <a:cubicBezTo>
                  <a:pt x="27531" y="687"/>
                  <a:pt x="25706" y="1526"/>
                  <a:pt x="25203" y="1626"/>
                </a:cubicBezTo>
                <a:cubicBezTo>
                  <a:pt x="26016" y="1366"/>
                  <a:pt x="27220" y="944"/>
                  <a:pt x="27350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96" name="Google Shape;1996;p41"/>
          <p:cNvSpPr/>
          <p:nvPr/>
        </p:nvSpPr>
        <p:spPr>
          <a:xfrm>
            <a:off x="4197275" y="3294850"/>
            <a:ext cx="94501" cy="203223"/>
          </a:xfrm>
          <a:custGeom>
            <a:rect b="b" l="l" r="r" t="t"/>
            <a:pathLst>
              <a:path extrusionOk="0" h="39025" w="18147">
                <a:moveTo>
                  <a:pt x="12195" y="1"/>
                </a:moveTo>
                <a:cubicBezTo>
                  <a:pt x="3805" y="1"/>
                  <a:pt x="3935" y="6635"/>
                  <a:pt x="3935" y="7578"/>
                </a:cubicBezTo>
                <a:lnTo>
                  <a:pt x="3935" y="12878"/>
                </a:lnTo>
                <a:lnTo>
                  <a:pt x="0" y="12878"/>
                </a:lnTo>
                <a:lnTo>
                  <a:pt x="0" y="19512"/>
                </a:lnTo>
                <a:lnTo>
                  <a:pt x="3935" y="19512"/>
                </a:lnTo>
                <a:lnTo>
                  <a:pt x="3935" y="39024"/>
                </a:lnTo>
                <a:lnTo>
                  <a:pt x="12065" y="39024"/>
                </a:lnTo>
                <a:lnTo>
                  <a:pt x="12065" y="19512"/>
                </a:lnTo>
                <a:lnTo>
                  <a:pt x="17496" y="19512"/>
                </a:lnTo>
                <a:cubicBezTo>
                  <a:pt x="17496" y="19512"/>
                  <a:pt x="18016" y="16390"/>
                  <a:pt x="18146" y="12878"/>
                </a:cubicBezTo>
                <a:lnTo>
                  <a:pt x="12065" y="12878"/>
                </a:lnTo>
                <a:lnTo>
                  <a:pt x="12065" y="8391"/>
                </a:lnTo>
                <a:cubicBezTo>
                  <a:pt x="12065" y="7740"/>
                  <a:pt x="12878" y="6765"/>
                  <a:pt x="13821" y="6765"/>
                </a:cubicBezTo>
                <a:lnTo>
                  <a:pt x="18146" y="6765"/>
                </a:lnTo>
                <a:lnTo>
                  <a:pt x="18146" y="1"/>
                </a:ln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2000" name="Shape 2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1" name="Google Shape;2001;p42"/>
          <p:cNvSpPr txBox="1"/>
          <p:nvPr>
            <p:ph idx="1" type="subTitle"/>
          </p:nvPr>
        </p:nvSpPr>
        <p:spPr>
          <a:xfrm>
            <a:off x="1244050" y="1300225"/>
            <a:ext cx="5110500" cy="2519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/>
              <a:t>This is where you give credit to the ones who are part of this project.</a:t>
            </a:r>
            <a:endParaRPr sz="1000"/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/>
              <a:t>Did you like the resources on this template? Get them for free at our other websites.</a:t>
            </a:r>
            <a:endParaRPr sz="1000"/>
          </a:p>
          <a:p>
            <a:pPr indent="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000"/>
          </a:p>
          <a:p>
            <a:pPr indent="-19050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Quattrocento"/>
              <a:buChar char="◂"/>
            </a:pPr>
            <a:r>
              <a:rPr lang="es" sz="1000"/>
              <a:t>Presentation template by </a:t>
            </a:r>
            <a:r>
              <a:rPr lang="es" sz="1000">
                <a:highlight>
                  <a:srgbClr val="FFFFFF"/>
                </a:highlight>
                <a:uFill>
                  <a:noFill/>
                </a:uFill>
                <a:hlinkClick r:id="rId3"/>
              </a:rPr>
              <a:t>Slidesgo</a:t>
            </a:r>
            <a:endParaRPr sz="1000">
              <a:highlight>
                <a:srgbClr val="FFFFFF"/>
              </a:highlight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Quattrocento"/>
              <a:buChar char="◂"/>
            </a:pPr>
            <a:r>
              <a:rPr lang="es" sz="1000"/>
              <a:t>Icons by </a:t>
            </a:r>
            <a:r>
              <a:rPr lang="es" sz="1000">
                <a:highlight>
                  <a:srgbClr val="FFFFFF"/>
                </a:highlight>
                <a:uFill>
                  <a:noFill/>
                </a:uFill>
                <a:hlinkClick r:id="rId4"/>
              </a:rPr>
              <a:t>Flaticon</a:t>
            </a:r>
            <a:endParaRPr sz="1000">
              <a:highlight>
                <a:srgbClr val="FFFFFF"/>
              </a:highlight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Quattrocento"/>
              <a:buChar char="◂"/>
            </a:pPr>
            <a:r>
              <a:rPr lang="es" sz="1000"/>
              <a:t>Infographics by </a:t>
            </a:r>
            <a:r>
              <a:rPr lang="es" sz="1000">
                <a:highlight>
                  <a:srgbClr val="FFFFFF"/>
                </a:highlight>
                <a:uFill>
                  <a:noFill/>
                </a:uFill>
                <a:hlinkClick r:id="rId5"/>
              </a:rPr>
              <a:t>Freepik</a:t>
            </a:r>
            <a:endParaRPr sz="1000">
              <a:highlight>
                <a:srgbClr val="FFFFFF"/>
              </a:highlight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Roboto Slab Regular"/>
              <a:buChar char="◂"/>
            </a:pPr>
            <a:r>
              <a:rPr lang="es" sz="1000"/>
              <a:t>Images created by </a:t>
            </a:r>
            <a:r>
              <a:rPr lang="es" sz="1000">
                <a:highlight>
                  <a:srgbClr val="FFFFFF"/>
                </a:highlight>
              </a:rPr>
              <a:t>Freepik</a:t>
            </a:r>
            <a:endParaRPr sz="1000">
              <a:highlight>
                <a:srgbClr val="FFFFFF"/>
              </a:highlight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Quattrocento"/>
              <a:buChar char="◂"/>
            </a:pPr>
            <a:r>
              <a:rPr lang="es" sz="1000"/>
              <a:t>Text &amp; Image slide photo created by Freepik.com</a:t>
            </a:r>
            <a:endParaRPr sz="1000"/>
          </a:p>
        </p:txBody>
      </p:sp>
      <p:sp>
        <p:nvSpPr>
          <p:cNvPr id="2002" name="Google Shape;2002;p42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003" name="Google Shape;2003;p42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CREDITS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007" name="Shape 2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8" name="Google Shape;2008;p43"/>
          <p:cNvSpPr txBox="1"/>
          <p:nvPr>
            <p:ph idx="12" type="sldNum"/>
          </p:nvPr>
        </p:nvSpPr>
        <p:spPr>
          <a:xfrm>
            <a:off x="8412435" y="4547225"/>
            <a:ext cx="701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009" name="Google Shape;2009;p43"/>
          <p:cNvSpPr txBox="1"/>
          <p:nvPr>
            <p:ph idx="1" type="subTitle"/>
          </p:nvPr>
        </p:nvSpPr>
        <p:spPr>
          <a:xfrm>
            <a:off x="1142072" y="1170000"/>
            <a:ext cx="9930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latin typeface="Saira Condensed"/>
                <a:ea typeface="Saira Condensed"/>
                <a:cs typeface="Saira Condensed"/>
                <a:sym typeface="Saira Condensed"/>
              </a:rPr>
              <a:t>VECTOR</a:t>
            </a:r>
            <a:endParaRPr sz="1800"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2010" name="Google Shape;2010;p43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RESOURCE LINKS</a:t>
            </a:r>
            <a:endParaRPr/>
          </a:p>
        </p:txBody>
      </p:sp>
      <p:sp>
        <p:nvSpPr>
          <p:cNvPr id="2011" name="Google Shape;2011;p43"/>
          <p:cNvSpPr txBox="1"/>
          <p:nvPr>
            <p:ph idx="1" type="subTitle"/>
          </p:nvPr>
        </p:nvSpPr>
        <p:spPr>
          <a:xfrm>
            <a:off x="1142074" y="1539675"/>
            <a:ext cx="33387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uFill>
                  <a:noFill/>
                </a:uFill>
                <a:hlinkClick r:id="rId3"/>
              </a:rPr>
              <a:t>Hand-drawn nurse team</a:t>
            </a:r>
            <a:endParaRPr/>
          </a:p>
        </p:txBody>
      </p:sp>
      <p:sp>
        <p:nvSpPr>
          <p:cNvPr id="2012" name="Google Shape;2012;p43"/>
          <p:cNvSpPr txBox="1"/>
          <p:nvPr>
            <p:ph idx="1" type="subTitle"/>
          </p:nvPr>
        </p:nvSpPr>
        <p:spPr>
          <a:xfrm>
            <a:off x="1142074" y="1830075"/>
            <a:ext cx="33387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uFill>
                  <a:noFill/>
                </a:uFill>
                <a:hlinkClick r:id="rId4"/>
              </a:rPr>
              <a:t>Hand-drawn</a:t>
            </a:r>
            <a:r>
              <a:rPr lang="es">
                <a:uFill>
                  <a:noFill/>
                </a:uFill>
                <a:hlinkClick r:id="rId5"/>
              </a:rPr>
              <a:t> nurse helping patient</a:t>
            </a:r>
            <a:endParaRPr/>
          </a:p>
        </p:txBody>
      </p:sp>
      <p:sp>
        <p:nvSpPr>
          <p:cNvPr id="2013" name="Google Shape;2013;p43"/>
          <p:cNvSpPr txBox="1"/>
          <p:nvPr>
            <p:ph idx="1" type="subTitle"/>
          </p:nvPr>
        </p:nvSpPr>
        <p:spPr>
          <a:xfrm>
            <a:off x="1142074" y="2120475"/>
            <a:ext cx="33387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uFill>
                  <a:noFill/>
                </a:uFill>
                <a:hlinkClick r:id="rId6"/>
              </a:rPr>
              <a:t>Hand-drawn</a:t>
            </a:r>
            <a:r>
              <a:rPr lang="es">
                <a:uFill>
                  <a:noFill/>
                </a:uFill>
                <a:hlinkClick r:id="rId7"/>
              </a:rPr>
              <a:t> nurse helping patient</a:t>
            </a:r>
            <a:endParaRPr/>
          </a:p>
        </p:txBody>
      </p:sp>
      <p:sp>
        <p:nvSpPr>
          <p:cNvPr id="2014" name="Google Shape;2014;p43"/>
          <p:cNvSpPr txBox="1"/>
          <p:nvPr>
            <p:ph idx="1" type="subTitle"/>
          </p:nvPr>
        </p:nvSpPr>
        <p:spPr>
          <a:xfrm>
            <a:off x="1142074" y="2410875"/>
            <a:ext cx="33387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uFill>
                  <a:noFill/>
                </a:uFill>
                <a:hlinkClick r:id="rId8"/>
              </a:rPr>
              <a:t>Hand-drawn</a:t>
            </a:r>
            <a:r>
              <a:rPr lang="es">
                <a:uFill>
                  <a:noFill/>
                </a:uFill>
                <a:hlinkClick r:id="rId9"/>
              </a:rPr>
              <a:t> nurse team</a:t>
            </a:r>
            <a:endParaRPr/>
          </a:p>
        </p:txBody>
      </p:sp>
      <p:sp>
        <p:nvSpPr>
          <p:cNvPr id="2015" name="Google Shape;2015;p43"/>
          <p:cNvSpPr txBox="1"/>
          <p:nvPr>
            <p:ph idx="1" type="subTitle"/>
          </p:nvPr>
        </p:nvSpPr>
        <p:spPr>
          <a:xfrm>
            <a:off x="1142074" y="2701275"/>
            <a:ext cx="33387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uFill>
                  <a:noFill/>
                </a:uFill>
                <a:hlinkClick r:id="rId10"/>
              </a:rPr>
              <a:t>Medicine elements background flat style</a:t>
            </a:r>
            <a:endParaRPr/>
          </a:p>
        </p:txBody>
      </p:sp>
      <p:sp>
        <p:nvSpPr>
          <p:cNvPr id="2016" name="Google Shape;2016;p43"/>
          <p:cNvSpPr txBox="1"/>
          <p:nvPr>
            <p:ph idx="1" type="subTitle"/>
          </p:nvPr>
        </p:nvSpPr>
        <p:spPr>
          <a:xfrm>
            <a:off x="1142074" y="2991675"/>
            <a:ext cx="33387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uFill>
                  <a:noFill/>
                </a:uFill>
                <a:hlinkClick r:id="rId11"/>
              </a:rPr>
              <a:t>Medical infographic assistance</a:t>
            </a:r>
            <a:endParaRPr/>
          </a:p>
        </p:txBody>
      </p:sp>
      <p:sp>
        <p:nvSpPr>
          <p:cNvPr id="2017" name="Google Shape;2017;p43"/>
          <p:cNvSpPr txBox="1"/>
          <p:nvPr>
            <p:ph idx="1" type="subTitle"/>
          </p:nvPr>
        </p:nvSpPr>
        <p:spPr>
          <a:xfrm>
            <a:off x="1142074" y="3282075"/>
            <a:ext cx="33387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uFill>
                  <a:noFill/>
                </a:uFill>
                <a:hlinkClick r:id="rId12"/>
              </a:rPr>
              <a:t>Medical infographic elements</a:t>
            </a:r>
            <a:endParaRPr/>
          </a:p>
        </p:txBody>
      </p:sp>
      <p:sp>
        <p:nvSpPr>
          <p:cNvPr id="2018" name="Google Shape;2018;p43"/>
          <p:cNvSpPr txBox="1"/>
          <p:nvPr>
            <p:ph idx="1" type="subTitle"/>
          </p:nvPr>
        </p:nvSpPr>
        <p:spPr>
          <a:xfrm>
            <a:off x="4959847" y="1170000"/>
            <a:ext cx="9930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latin typeface="Saira Condensed"/>
                <a:ea typeface="Saira Condensed"/>
                <a:cs typeface="Saira Condensed"/>
                <a:sym typeface="Saira Condensed"/>
              </a:rPr>
              <a:t>PHOTO</a:t>
            </a:r>
            <a:endParaRPr sz="1800"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2019" name="Google Shape;2019;p43"/>
          <p:cNvSpPr txBox="1"/>
          <p:nvPr>
            <p:ph idx="1" type="subTitle"/>
          </p:nvPr>
        </p:nvSpPr>
        <p:spPr>
          <a:xfrm>
            <a:off x="1142074" y="3572475"/>
            <a:ext cx="33387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uFill>
                  <a:noFill/>
                </a:uFill>
                <a:hlinkClick r:id="rId13"/>
              </a:rPr>
              <a:t>Nice infographic human boy flat design</a:t>
            </a:r>
            <a:endParaRPr/>
          </a:p>
        </p:txBody>
      </p:sp>
      <p:sp>
        <p:nvSpPr>
          <p:cNvPr id="2020" name="Google Shape;2020;p43"/>
          <p:cNvSpPr txBox="1"/>
          <p:nvPr>
            <p:ph idx="1" type="subTitle"/>
          </p:nvPr>
        </p:nvSpPr>
        <p:spPr>
          <a:xfrm>
            <a:off x="4959849" y="1539675"/>
            <a:ext cx="33387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uFill>
                  <a:noFill/>
                </a:uFill>
                <a:hlinkClick r:id="rId14"/>
              </a:rPr>
              <a:t>X-ray human head</a:t>
            </a:r>
            <a:endParaRPr/>
          </a:p>
        </p:txBody>
      </p:sp>
      <p:sp>
        <p:nvSpPr>
          <p:cNvPr id="2021" name="Google Shape;2021;p43"/>
          <p:cNvSpPr txBox="1"/>
          <p:nvPr>
            <p:ph idx="1" type="subTitle"/>
          </p:nvPr>
        </p:nvSpPr>
        <p:spPr>
          <a:xfrm>
            <a:off x="4959849" y="1830075"/>
            <a:ext cx="33387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uFill>
                  <a:noFill/>
                </a:uFill>
                <a:hlinkClick r:id="rId15"/>
              </a:rPr>
              <a:t>Close up male doctor examine mri X-ray</a:t>
            </a:r>
            <a:endParaRPr/>
          </a:p>
        </p:txBody>
      </p:sp>
      <p:sp>
        <p:nvSpPr>
          <p:cNvPr id="2022" name="Google Shape;2022;p43"/>
          <p:cNvSpPr txBox="1"/>
          <p:nvPr>
            <p:ph idx="1" type="subTitle"/>
          </p:nvPr>
        </p:nvSpPr>
        <p:spPr>
          <a:xfrm>
            <a:off x="4959849" y="2120475"/>
            <a:ext cx="3338700" cy="290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uFill>
                  <a:noFill/>
                </a:uFill>
                <a:hlinkClick r:id="rId16"/>
              </a:rPr>
              <a:t>Tablet X-ray shot</a:t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2026" name="Shape 2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" name="Google Shape;2027;p4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Instructions for use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028" name="Google Shape;2028;p44"/>
          <p:cNvSpPr txBox="1"/>
          <p:nvPr>
            <p:ph idx="4294967295" type="body"/>
          </p:nvPr>
        </p:nvSpPr>
        <p:spPr>
          <a:xfrm>
            <a:off x="1220500" y="1299876"/>
            <a:ext cx="7047300" cy="290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In order to use this template, you must credit </a:t>
            </a:r>
            <a:r>
              <a:rPr b="1" lang="es" u="sng">
                <a:solidFill>
                  <a:srgbClr val="869FB2"/>
                </a:solidFill>
              </a:rPr>
              <a:t>S</a:t>
            </a:r>
            <a:r>
              <a:rPr b="1" lang="es" u="sng">
                <a:solidFill>
                  <a:srgbClr val="869FB2"/>
                </a:solidFill>
                <a:hlinkClick r:id="rId3"/>
              </a:rPr>
              <a:t>lidesgo</a:t>
            </a:r>
            <a:r>
              <a:rPr lang="es"/>
              <a:t> </a:t>
            </a:r>
            <a:r>
              <a:rPr lang="es">
                <a:solidFill>
                  <a:schemeClr val="lt1"/>
                </a:solidFill>
              </a:rPr>
              <a:t>by keeping the Credits slide.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</a:rPr>
              <a:t>You are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" sz="1100">
                <a:solidFill>
                  <a:srgbClr val="FFFFFF"/>
                </a:solidFill>
              </a:rPr>
              <a:t>Modify this template.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- Use it for both personal and commercial projects.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You are not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Sublicense, sell or rent any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(or a modified version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Content).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Distribute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unless it has been expressly authorized by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Include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in an online or offline database or file.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Offer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templates (or modified versions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</a:t>
            </a:r>
            <a:r>
              <a:rPr lang="es" sz="1100">
                <a:solidFill>
                  <a:srgbClr val="FFFFFF"/>
                </a:solidFill>
              </a:rPr>
              <a:t>templates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 for download.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Acquire the copyright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029" name="Google Shape;2029;p44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 more information about editing slides, please </a:t>
            </a:r>
            <a:r>
              <a:rPr lang="es">
                <a:solidFill>
                  <a:srgbClr val="FFFFFF"/>
                </a:solidFill>
              </a:rPr>
              <a:t>read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our FAQs: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4"/>
              </a:rPr>
              <a:t>https://slidesgo.com/faqs</a:t>
            </a:r>
            <a:endParaRPr b="1" sz="12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2033" name="Shape 2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4" name="Google Shape;2034;p4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035" name="Google Shape;2035;p45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036" name="Google Shape;2036;p45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EFEFEF"/>
                </a:solidFill>
              </a:rPr>
              <a:t>Saira Condensed</a:t>
            </a:r>
            <a:endParaRPr b="1">
              <a:solidFill>
                <a:srgbClr val="EFEFE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EFEFE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3"/>
              </a:rPr>
              <a:t>https://fonts.google.com/specimen/Saira+Condensed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</a:rPr>
              <a:t>Quattrocento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4"/>
              </a:rPr>
              <a:t>https://fonts.google.com/specimen/Quattrocento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  <p:grpSp>
        <p:nvGrpSpPr>
          <p:cNvPr id="2037" name="Google Shape;2037;p45"/>
          <p:cNvGrpSpPr/>
          <p:nvPr/>
        </p:nvGrpSpPr>
        <p:grpSpPr>
          <a:xfrm>
            <a:off x="2170376" y="3550879"/>
            <a:ext cx="4842768" cy="724862"/>
            <a:chOff x="2170376" y="3550879"/>
            <a:chExt cx="4842768" cy="724862"/>
          </a:xfrm>
        </p:grpSpPr>
        <p:grpSp>
          <p:nvGrpSpPr>
            <p:cNvPr id="2038" name="Google Shape;2038;p45"/>
            <p:cNvGrpSpPr/>
            <p:nvPr/>
          </p:nvGrpSpPr>
          <p:grpSpPr>
            <a:xfrm>
              <a:off x="2170376" y="3550879"/>
              <a:ext cx="760615" cy="724862"/>
              <a:chOff x="2072503" y="3521476"/>
              <a:chExt cx="791400" cy="754200"/>
            </a:xfrm>
          </p:grpSpPr>
          <p:sp>
            <p:nvSpPr>
              <p:cNvPr id="2039" name="Google Shape;2039;p45"/>
              <p:cNvSpPr/>
              <p:nvPr/>
            </p:nvSpPr>
            <p:spPr>
              <a:xfrm>
                <a:off x="2072503" y="3521476"/>
                <a:ext cx="791400" cy="754200"/>
              </a:xfrm>
              <a:prstGeom prst="roundRect">
                <a:avLst>
                  <a:gd fmla="val 16667" name="adj"/>
                </a:avLst>
              </a:prstGeom>
              <a:solidFill>
                <a:srgbClr val="FF787F"/>
              </a:solidFill>
              <a:ln cap="flat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2040" name="Google Shape;2040;p45"/>
              <p:cNvSpPr txBox="1"/>
              <p:nvPr/>
            </p:nvSpPr>
            <p:spPr>
              <a:xfrm>
                <a:off x="207250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1000">
                    <a:solidFill>
                      <a:schemeClr val="lt1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#ff787f</a:t>
                </a:r>
                <a:endParaRPr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2041" name="Google Shape;2041;p45"/>
            <p:cNvGrpSpPr/>
            <p:nvPr/>
          </p:nvGrpSpPr>
          <p:grpSpPr>
            <a:xfrm>
              <a:off x="3190910" y="3550879"/>
              <a:ext cx="760615" cy="724862"/>
              <a:chOff x="3134343" y="3521476"/>
              <a:chExt cx="791400" cy="754200"/>
            </a:xfrm>
          </p:grpSpPr>
          <p:sp>
            <p:nvSpPr>
              <p:cNvPr id="2042" name="Google Shape;2042;p45"/>
              <p:cNvSpPr/>
              <p:nvPr/>
            </p:nvSpPr>
            <p:spPr>
              <a:xfrm>
                <a:off x="3134343" y="3521476"/>
                <a:ext cx="791400" cy="754200"/>
              </a:xfrm>
              <a:prstGeom prst="roundRect">
                <a:avLst>
                  <a:gd fmla="val 16667" name="adj"/>
                </a:avLst>
              </a:prstGeom>
              <a:solidFill>
                <a:srgbClr val="4675AB"/>
              </a:solidFill>
              <a:ln cap="flat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" name="Google Shape;2043;p45"/>
              <p:cNvSpPr txBox="1"/>
              <p:nvPr/>
            </p:nvSpPr>
            <p:spPr>
              <a:xfrm>
                <a:off x="313434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#4675ab</a:t>
                </a:r>
                <a:endParaRPr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2044" name="Google Shape;2044;p45"/>
            <p:cNvGrpSpPr/>
            <p:nvPr/>
          </p:nvGrpSpPr>
          <p:grpSpPr>
            <a:xfrm>
              <a:off x="4211439" y="3550879"/>
              <a:ext cx="760620" cy="724862"/>
              <a:chOff x="4196177" y="3521476"/>
              <a:chExt cx="791405" cy="754200"/>
            </a:xfrm>
          </p:grpSpPr>
          <p:sp>
            <p:nvSpPr>
              <p:cNvPr id="2045" name="Google Shape;2045;p45"/>
              <p:cNvSpPr/>
              <p:nvPr/>
            </p:nvSpPr>
            <p:spPr>
              <a:xfrm>
                <a:off x="4196177" y="3521476"/>
                <a:ext cx="791400" cy="754200"/>
              </a:xfrm>
              <a:prstGeom prst="roundRect">
                <a:avLst>
                  <a:gd fmla="val 16667" name="adj"/>
                </a:avLst>
              </a:prstGeom>
              <a:solidFill>
                <a:srgbClr val="6D97D9"/>
              </a:solidFill>
              <a:ln cap="flat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2046" name="Google Shape;2046;p45"/>
              <p:cNvSpPr txBox="1"/>
              <p:nvPr/>
            </p:nvSpPr>
            <p:spPr>
              <a:xfrm>
                <a:off x="419618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#6d97d9</a:t>
                </a:r>
                <a:endParaRPr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2047" name="Google Shape;2047;p45"/>
            <p:cNvGrpSpPr/>
            <p:nvPr/>
          </p:nvGrpSpPr>
          <p:grpSpPr>
            <a:xfrm>
              <a:off x="6252519" y="3550879"/>
              <a:ext cx="760625" cy="724862"/>
              <a:chOff x="5258012" y="3521476"/>
              <a:chExt cx="791411" cy="754200"/>
            </a:xfrm>
          </p:grpSpPr>
          <p:sp>
            <p:nvSpPr>
              <p:cNvPr id="2048" name="Google Shape;2048;p45"/>
              <p:cNvSpPr/>
              <p:nvPr/>
            </p:nvSpPr>
            <p:spPr>
              <a:xfrm>
                <a:off x="5258012" y="3521476"/>
                <a:ext cx="791400" cy="754200"/>
              </a:xfrm>
              <a:prstGeom prst="roundRect">
                <a:avLst>
                  <a:gd fmla="val 16667" name="adj"/>
                </a:avLst>
              </a:prstGeom>
              <a:solidFill>
                <a:srgbClr val="CFD9E0"/>
              </a:solidFill>
              <a:ln cap="flat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2049" name="Google Shape;2049;p45"/>
              <p:cNvSpPr txBox="1"/>
              <p:nvPr/>
            </p:nvSpPr>
            <p:spPr>
              <a:xfrm>
                <a:off x="525802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#cfd9e0</a:t>
                </a:r>
                <a:endParaRPr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2050" name="Google Shape;2050;p45"/>
            <p:cNvGrpSpPr/>
            <p:nvPr/>
          </p:nvGrpSpPr>
          <p:grpSpPr>
            <a:xfrm>
              <a:off x="5231985" y="3550879"/>
              <a:ext cx="760615" cy="724862"/>
              <a:chOff x="3134343" y="3521476"/>
              <a:chExt cx="791400" cy="754200"/>
            </a:xfrm>
          </p:grpSpPr>
          <p:sp>
            <p:nvSpPr>
              <p:cNvPr id="2051" name="Google Shape;2051;p45"/>
              <p:cNvSpPr/>
              <p:nvPr/>
            </p:nvSpPr>
            <p:spPr>
              <a:xfrm>
                <a:off x="3134343" y="3521476"/>
                <a:ext cx="791400" cy="754200"/>
              </a:xfrm>
              <a:prstGeom prst="roundRect">
                <a:avLst>
                  <a:gd fmla="val 16667" name="adj"/>
                </a:avLst>
              </a:prstGeom>
              <a:solidFill>
                <a:srgbClr val="434343"/>
              </a:solidFill>
              <a:ln cap="flat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" name="Google Shape;2052;p45"/>
              <p:cNvSpPr txBox="1"/>
              <p:nvPr/>
            </p:nvSpPr>
            <p:spPr>
              <a:xfrm>
                <a:off x="313434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#434343</a:t>
                </a:r>
                <a:endParaRPr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2056" name="Shape 2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7" name="Google Shape;2057;p46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2058" name="Google Shape;2058;p46"/>
            <p:cNvSpPr/>
            <p:nvPr/>
          </p:nvSpPr>
          <p:spPr>
            <a:xfrm>
              <a:off x="3582075" y="5225575"/>
              <a:ext cx="86550" cy="74250"/>
            </a:xfrm>
            <a:custGeom>
              <a:rect b="b" l="l" r="r" t="t"/>
              <a:pathLst>
                <a:path extrusionOk="0" h="2970" w="3462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46"/>
            <p:cNvSpPr/>
            <p:nvPr/>
          </p:nvSpPr>
          <p:spPr>
            <a:xfrm>
              <a:off x="3577025" y="5145975"/>
              <a:ext cx="51750" cy="71500"/>
            </a:xfrm>
            <a:custGeom>
              <a:rect b="b" l="l" r="r" t="t"/>
              <a:pathLst>
                <a:path extrusionOk="0" h="2860" w="207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46"/>
            <p:cNvSpPr/>
            <p:nvPr/>
          </p:nvSpPr>
          <p:spPr>
            <a:xfrm>
              <a:off x="3659950" y="5165500"/>
              <a:ext cx="69800" cy="67525"/>
            </a:xfrm>
            <a:custGeom>
              <a:rect b="b" l="l" r="r" t="t"/>
              <a:pathLst>
                <a:path extrusionOk="0" h="2701" w="2792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46"/>
            <p:cNvSpPr/>
            <p:nvPr/>
          </p:nvSpPr>
          <p:spPr>
            <a:xfrm>
              <a:off x="3675650" y="5209125"/>
              <a:ext cx="72675" cy="50675"/>
            </a:xfrm>
            <a:custGeom>
              <a:rect b="b" l="l" r="r" t="t"/>
              <a:pathLst>
                <a:path extrusionOk="0" h="2027" w="2907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46"/>
            <p:cNvSpPr/>
            <p:nvPr/>
          </p:nvSpPr>
          <p:spPr>
            <a:xfrm>
              <a:off x="3533375" y="5292425"/>
              <a:ext cx="69625" cy="67600"/>
            </a:xfrm>
            <a:custGeom>
              <a:rect b="b" l="l" r="r" t="t"/>
              <a:pathLst>
                <a:path extrusionOk="0" h="2704" w="2785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46"/>
            <p:cNvSpPr/>
            <p:nvPr/>
          </p:nvSpPr>
          <p:spPr>
            <a:xfrm>
              <a:off x="3577025" y="5307750"/>
              <a:ext cx="51575" cy="71450"/>
            </a:xfrm>
            <a:custGeom>
              <a:rect b="b" l="l" r="r" t="t"/>
              <a:pathLst>
                <a:path extrusionOk="0" h="2858" w="2063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46"/>
            <p:cNvSpPr/>
            <p:nvPr/>
          </p:nvSpPr>
          <p:spPr>
            <a:xfrm>
              <a:off x="3634350" y="5307850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46"/>
            <p:cNvSpPr/>
            <p:nvPr/>
          </p:nvSpPr>
          <p:spPr>
            <a:xfrm>
              <a:off x="3660150" y="5292325"/>
              <a:ext cx="69600" cy="67700"/>
            </a:xfrm>
            <a:custGeom>
              <a:rect b="b" l="l" r="r" t="t"/>
              <a:pathLst>
                <a:path extrusionOk="0" h="2708" w="2784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46"/>
            <p:cNvSpPr/>
            <p:nvPr/>
          </p:nvSpPr>
          <p:spPr>
            <a:xfrm>
              <a:off x="3675475" y="5265725"/>
              <a:ext cx="72675" cy="50550"/>
            </a:xfrm>
            <a:custGeom>
              <a:rect b="b" l="l" r="r" t="t"/>
              <a:pathLst>
                <a:path extrusionOk="0" h="2022" w="2907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46"/>
            <p:cNvSpPr/>
            <p:nvPr/>
          </p:nvSpPr>
          <p:spPr>
            <a:xfrm>
              <a:off x="3533375" y="5165600"/>
              <a:ext cx="68900" cy="67525"/>
            </a:xfrm>
            <a:custGeom>
              <a:rect b="b" l="l" r="r" t="t"/>
              <a:pathLst>
                <a:path extrusionOk="0" h="2701" w="2756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46"/>
            <p:cNvSpPr/>
            <p:nvPr/>
          </p:nvSpPr>
          <p:spPr>
            <a:xfrm>
              <a:off x="3634350" y="5146325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46"/>
            <p:cNvSpPr/>
            <p:nvPr/>
          </p:nvSpPr>
          <p:spPr>
            <a:xfrm>
              <a:off x="3514800" y="5265725"/>
              <a:ext cx="72525" cy="50600"/>
            </a:xfrm>
            <a:custGeom>
              <a:rect b="b" l="l" r="r" t="t"/>
              <a:pathLst>
                <a:path extrusionOk="0" h="2024" w="2901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46"/>
            <p:cNvSpPr/>
            <p:nvPr/>
          </p:nvSpPr>
          <p:spPr>
            <a:xfrm>
              <a:off x="3514800" y="5209175"/>
              <a:ext cx="72700" cy="50625"/>
            </a:xfrm>
            <a:custGeom>
              <a:rect b="b" l="l" r="r" t="t"/>
              <a:pathLst>
                <a:path extrusionOk="0" h="2025" w="2908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71" name="Google Shape;2071;p46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2072" name="Google Shape;2072;p46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46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74" name="Google Shape;2074;p46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2075" name="Google Shape;2075;p46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46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46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46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79" name="Google Shape;2079;p46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2080" name="Google Shape;2080;p46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46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82" name="Google Shape;2082;p46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2083" name="Google Shape;2083;p46"/>
            <p:cNvSpPr/>
            <p:nvPr/>
          </p:nvSpPr>
          <p:spPr>
            <a:xfrm>
              <a:off x="4729200" y="1468375"/>
              <a:ext cx="24175" cy="19675"/>
            </a:xfrm>
            <a:custGeom>
              <a:rect b="b" l="l" r="r" t="t"/>
              <a:pathLst>
                <a:path extrusionOk="0" h="787" w="967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46"/>
            <p:cNvSpPr/>
            <p:nvPr/>
          </p:nvSpPr>
          <p:spPr>
            <a:xfrm>
              <a:off x="4721625" y="1440775"/>
              <a:ext cx="14450" cy="27975"/>
            </a:xfrm>
            <a:custGeom>
              <a:rect b="b" l="l" r="r" t="t"/>
              <a:pathLst>
                <a:path extrusionOk="0" h="1119" w="578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46"/>
            <p:cNvSpPr/>
            <p:nvPr/>
          </p:nvSpPr>
          <p:spPr>
            <a:xfrm>
              <a:off x="4728825" y="1420750"/>
              <a:ext cx="67650" cy="43325"/>
            </a:xfrm>
            <a:custGeom>
              <a:rect b="b" l="l" r="r" t="t"/>
              <a:pathLst>
                <a:path extrusionOk="0" h="1733" w="2706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86" name="Google Shape;2086;p46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2087" name="Google Shape;2087;p46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46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46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0" name="Google Shape;2090;p46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2091" name="Google Shape;2091;p46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46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3" name="Google Shape;2093;p46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2094" name="Google Shape;2094;p46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46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46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46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8" name="Google Shape;2098;p46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2099" name="Google Shape;2099;p46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46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46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46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3" name="Google Shape;2103;p46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2104" name="Google Shape;2104;p46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46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46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46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46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9" name="Google Shape;2109;p46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2110" name="Google Shape;2110;p46"/>
            <p:cNvSpPr/>
            <p:nvPr/>
          </p:nvSpPr>
          <p:spPr>
            <a:xfrm>
              <a:off x="2639050" y="5248050"/>
              <a:ext cx="35350" cy="17525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46"/>
            <p:cNvSpPr/>
            <p:nvPr/>
          </p:nvSpPr>
          <p:spPr>
            <a:xfrm>
              <a:off x="2648425" y="5221550"/>
              <a:ext cx="34275" cy="25975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46"/>
            <p:cNvSpPr/>
            <p:nvPr/>
          </p:nvSpPr>
          <p:spPr>
            <a:xfrm>
              <a:off x="2665725" y="5200075"/>
              <a:ext cx="30150" cy="31950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46"/>
            <p:cNvSpPr/>
            <p:nvPr/>
          </p:nvSpPr>
          <p:spPr>
            <a:xfrm>
              <a:off x="2689175" y="5185475"/>
              <a:ext cx="23275" cy="35000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46"/>
            <p:cNvSpPr/>
            <p:nvPr/>
          </p:nvSpPr>
          <p:spPr>
            <a:xfrm>
              <a:off x="2716750" y="5179000"/>
              <a:ext cx="14275" cy="35000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46"/>
            <p:cNvSpPr/>
            <p:nvPr/>
          </p:nvSpPr>
          <p:spPr>
            <a:xfrm>
              <a:off x="2742550" y="5179175"/>
              <a:ext cx="15150" cy="35350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46"/>
            <p:cNvSpPr/>
            <p:nvPr/>
          </p:nvSpPr>
          <p:spPr>
            <a:xfrm>
              <a:off x="2761100" y="5186550"/>
              <a:ext cx="24025" cy="35025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46"/>
            <p:cNvSpPr/>
            <p:nvPr/>
          </p:nvSpPr>
          <p:spPr>
            <a:xfrm>
              <a:off x="2777350" y="5201900"/>
              <a:ext cx="30675" cy="31575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46"/>
            <p:cNvSpPr/>
            <p:nvPr/>
          </p:nvSpPr>
          <p:spPr>
            <a:xfrm>
              <a:off x="2797525" y="5250925"/>
              <a:ext cx="35550" cy="16625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46"/>
            <p:cNvSpPr/>
            <p:nvPr/>
          </p:nvSpPr>
          <p:spPr>
            <a:xfrm>
              <a:off x="2799150" y="5278875"/>
              <a:ext cx="35000" cy="12825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46"/>
            <p:cNvSpPr/>
            <p:nvPr/>
          </p:nvSpPr>
          <p:spPr>
            <a:xfrm>
              <a:off x="2793575" y="5297825"/>
              <a:ext cx="35350" cy="21825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46"/>
            <p:cNvSpPr/>
            <p:nvPr/>
          </p:nvSpPr>
          <p:spPr>
            <a:xfrm>
              <a:off x="2782925" y="5314775"/>
              <a:ext cx="32475" cy="29225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46"/>
            <p:cNvSpPr/>
            <p:nvPr/>
          </p:nvSpPr>
          <p:spPr>
            <a:xfrm>
              <a:off x="2767975" y="5328275"/>
              <a:ext cx="26875" cy="33925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46"/>
            <p:cNvSpPr/>
            <p:nvPr/>
          </p:nvSpPr>
          <p:spPr>
            <a:xfrm>
              <a:off x="2750125" y="5337300"/>
              <a:ext cx="18950" cy="3555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46"/>
            <p:cNvSpPr/>
            <p:nvPr/>
          </p:nvSpPr>
          <p:spPr>
            <a:xfrm>
              <a:off x="2728475" y="5340900"/>
              <a:ext cx="11750" cy="34375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46"/>
            <p:cNvSpPr/>
            <p:nvPr/>
          </p:nvSpPr>
          <p:spPr>
            <a:xfrm>
              <a:off x="2699800" y="5336750"/>
              <a:ext cx="19875" cy="35375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46"/>
            <p:cNvSpPr/>
            <p:nvPr/>
          </p:nvSpPr>
          <p:spPr>
            <a:xfrm>
              <a:off x="2674375" y="5327200"/>
              <a:ext cx="27800" cy="3357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46"/>
            <p:cNvSpPr/>
            <p:nvPr/>
          </p:nvSpPr>
          <p:spPr>
            <a:xfrm>
              <a:off x="2654550" y="5313150"/>
              <a:ext cx="33025" cy="28675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46"/>
            <p:cNvSpPr/>
            <p:nvPr/>
          </p:nvSpPr>
          <p:spPr>
            <a:xfrm>
              <a:off x="2641750" y="5296000"/>
              <a:ext cx="35350" cy="21125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46"/>
            <p:cNvSpPr/>
            <p:nvPr/>
          </p:nvSpPr>
          <p:spPr>
            <a:xfrm>
              <a:off x="2637425" y="5277075"/>
              <a:ext cx="34650" cy="11750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46"/>
            <p:cNvSpPr/>
            <p:nvPr/>
          </p:nvSpPr>
          <p:spPr>
            <a:xfrm>
              <a:off x="2789950" y="5224075"/>
              <a:ext cx="34475" cy="25075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46"/>
            <p:cNvSpPr/>
            <p:nvPr/>
          </p:nvSpPr>
          <p:spPr>
            <a:xfrm>
              <a:off x="2719450" y="5260675"/>
              <a:ext cx="32675" cy="32650"/>
            </a:xfrm>
            <a:custGeom>
              <a:rect b="b" l="l" r="r" t="t"/>
              <a:pathLst>
                <a:path extrusionOk="0" h="1306" w="1307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32" name="Google Shape;2132;p46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2133" name="Google Shape;2133;p46"/>
            <p:cNvSpPr/>
            <p:nvPr/>
          </p:nvSpPr>
          <p:spPr>
            <a:xfrm>
              <a:off x="3329625" y="5373550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46"/>
            <p:cNvSpPr/>
            <p:nvPr/>
          </p:nvSpPr>
          <p:spPr>
            <a:xfrm>
              <a:off x="3319350" y="5373175"/>
              <a:ext cx="2375" cy="1125"/>
            </a:xfrm>
            <a:custGeom>
              <a:rect b="b" l="l" r="r" t="t"/>
              <a:pathLst>
                <a:path extrusionOk="0" h="45" w="95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46"/>
            <p:cNvSpPr/>
            <p:nvPr/>
          </p:nvSpPr>
          <p:spPr>
            <a:xfrm>
              <a:off x="3339900" y="5372650"/>
              <a:ext cx="2375" cy="1275"/>
            </a:xfrm>
            <a:custGeom>
              <a:rect b="b" l="l" r="r" t="t"/>
              <a:pathLst>
                <a:path extrusionOk="0" h="51" w="95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46"/>
            <p:cNvSpPr/>
            <p:nvPr/>
          </p:nvSpPr>
          <p:spPr>
            <a:xfrm>
              <a:off x="3309075" y="5371675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46"/>
            <p:cNvSpPr/>
            <p:nvPr/>
          </p:nvSpPr>
          <p:spPr>
            <a:xfrm>
              <a:off x="3349825" y="5370650"/>
              <a:ext cx="2725" cy="1475"/>
            </a:xfrm>
            <a:custGeom>
              <a:rect b="b" l="l" r="r" t="t"/>
              <a:pathLst>
                <a:path extrusionOk="0" h="59" w="109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46"/>
            <p:cNvSpPr/>
            <p:nvPr/>
          </p:nvSpPr>
          <p:spPr>
            <a:xfrm>
              <a:off x="3298975" y="5369150"/>
              <a:ext cx="2550" cy="1350"/>
            </a:xfrm>
            <a:custGeom>
              <a:rect b="b" l="l" r="r" t="t"/>
              <a:pathLst>
                <a:path extrusionOk="0" h="54" w="102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46"/>
            <p:cNvSpPr/>
            <p:nvPr/>
          </p:nvSpPr>
          <p:spPr>
            <a:xfrm>
              <a:off x="3359925" y="5367700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46"/>
            <p:cNvSpPr/>
            <p:nvPr/>
          </p:nvSpPr>
          <p:spPr>
            <a:xfrm>
              <a:off x="3289425" y="5365525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46"/>
            <p:cNvSpPr/>
            <p:nvPr/>
          </p:nvSpPr>
          <p:spPr>
            <a:xfrm>
              <a:off x="3369475" y="53637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46"/>
            <p:cNvSpPr/>
            <p:nvPr/>
          </p:nvSpPr>
          <p:spPr>
            <a:xfrm>
              <a:off x="3280225" y="5360975"/>
              <a:ext cx="2375" cy="1775"/>
            </a:xfrm>
            <a:custGeom>
              <a:rect b="b" l="l" r="r" t="t"/>
              <a:pathLst>
                <a:path extrusionOk="0" h="71" w="95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46"/>
            <p:cNvSpPr/>
            <p:nvPr/>
          </p:nvSpPr>
          <p:spPr>
            <a:xfrm>
              <a:off x="3378500" y="5358675"/>
              <a:ext cx="2600" cy="1725"/>
            </a:xfrm>
            <a:custGeom>
              <a:rect b="b" l="l" r="r" t="t"/>
              <a:pathLst>
                <a:path extrusionOk="0" h="69" w="104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46"/>
            <p:cNvSpPr/>
            <p:nvPr/>
          </p:nvSpPr>
          <p:spPr>
            <a:xfrm>
              <a:off x="3271325" y="5355250"/>
              <a:ext cx="2425" cy="1900"/>
            </a:xfrm>
            <a:custGeom>
              <a:rect b="b" l="l" r="r" t="t"/>
              <a:pathLst>
                <a:path extrusionOk="0" h="76" w="97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46"/>
            <p:cNvSpPr/>
            <p:nvPr/>
          </p:nvSpPr>
          <p:spPr>
            <a:xfrm>
              <a:off x="3386975" y="5352700"/>
              <a:ext cx="2300" cy="1925"/>
            </a:xfrm>
            <a:custGeom>
              <a:rect b="b" l="l" r="r" t="t"/>
              <a:pathLst>
                <a:path extrusionOk="0" h="77" w="92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46"/>
            <p:cNvSpPr/>
            <p:nvPr/>
          </p:nvSpPr>
          <p:spPr>
            <a:xfrm>
              <a:off x="3263625" y="5348875"/>
              <a:ext cx="2025" cy="1975"/>
            </a:xfrm>
            <a:custGeom>
              <a:rect b="b" l="l" r="r" t="t"/>
              <a:pathLst>
                <a:path extrusionOk="0" h="79" w="81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46"/>
            <p:cNvSpPr/>
            <p:nvPr/>
          </p:nvSpPr>
          <p:spPr>
            <a:xfrm>
              <a:off x="3394900" y="5345950"/>
              <a:ext cx="2225" cy="2025"/>
            </a:xfrm>
            <a:custGeom>
              <a:rect b="b" l="l" r="r" t="t"/>
              <a:pathLst>
                <a:path extrusionOk="0" h="81" w="89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46"/>
            <p:cNvSpPr/>
            <p:nvPr/>
          </p:nvSpPr>
          <p:spPr>
            <a:xfrm>
              <a:off x="3256250" y="534150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46"/>
            <p:cNvSpPr/>
            <p:nvPr/>
          </p:nvSpPr>
          <p:spPr>
            <a:xfrm>
              <a:off x="3401925" y="5338375"/>
              <a:ext cx="2275" cy="2025"/>
            </a:xfrm>
            <a:custGeom>
              <a:rect b="b" l="l" r="r" t="t"/>
              <a:pathLst>
                <a:path extrusionOk="0" h="81" w="91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46"/>
            <p:cNvSpPr/>
            <p:nvPr/>
          </p:nvSpPr>
          <p:spPr>
            <a:xfrm>
              <a:off x="3249575" y="533355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46"/>
            <p:cNvSpPr/>
            <p:nvPr/>
          </p:nvSpPr>
          <p:spPr>
            <a:xfrm>
              <a:off x="3408250" y="5330025"/>
              <a:ext cx="1825" cy="2075"/>
            </a:xfrm>
            <a:custGeom>
              <a:rect b="b" l="l" r="r" t="t"/>
              <a:pathLst>
                <a:path extrusionOk="0" h="83" w="73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46"/>
            <p:cNvSpPr/>
            <p:nvPr/>
          </p:nvSpPr>
          <p:spPr>
            <a:xfrm>
              <a:off x="3244150" y="5324975"/>
              <a:ext cx="1850" cy="2075"/>
            </a:xfrm>
            <a:custGeom>
              <a:rect b="b" l="l" r="r" t="t"/>
              <a:pathLst>
                <a:path extrusionOk="0" h="83" w="74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46"/>
            <p:cNvSpPr/>
            <p:nvPr/>
          </p:nvSpPr>
          <p:spPr>
            <a:xfrm>
              <a:off x="3413475" y="5321175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46"/>
            <p:cNvSpPr/>
            <p:nvPr/>
          </p:nvSpPr>
          <p:spPr>
            <a:xfrm>
              <a:off x="3239475" y="5315775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46"/>
            <p:cNvSpPr/>
            <p:nvPr/>
          </p:nvSpPr>
          <p:spPr>
            <a:xfrm>
              <a:off x="3417975" y="5311850"/>
              <a:ext cx="1775" cy="2225"/>
            </a:xfrm>
            <a:custGeom>
              <a:rect b="b" l="l" r="r" t="t"/>
              <a:pathLst>
                <a:path extrusionOk="0" h="89" w="71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46"/>
            <p:cNvSpPr/>
            <p:nvPr/>
          </p:nvSpPr>
          <p:spPr>
            <a:xfrm>
              <a:off x="3235700" y="5306100"/>
              <a:ext cx="1625" cy="2200"/>
            </a:xfrm>
            <a:custGeom>
              <a:rect b="b" l="l" r="r" t="t"/>
              <a:pathLst>
                <a:path extrusionOk="0" h="88" w="65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46"/>
            <p:cNvSpPr/>
            <p:nvPr/>
          </p:nvSpPr>
          <p:spPr>
            <a:xfrm>
              <a:off x="3421225" y="5301975"/>
              <a:ext cx="1750" cy="2175"/>
            </a:xfrm>
            <a:custGeom>
              <a:rect b="b" l="l" r="r" t="t"/>
              <a:pathLst>
                <a:path extrusionOk="0" h="87" w="7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46"/>
            <p:cNvSpPr/>
            <p:nvPr/>
          </p:nvSpPr>
          <p:spPr>
            <a:xfrm>
              <a:off x="3233175" y="5296150"/>
              <a:ext cx="1450" cy="2225"/>
            </a:xfrm>
            <a:custGeom>
              <a:rect b="b" l="l" r="r" t="t"/>
              <a:pathLst>
                <a:path extrusionOk="0" h="89" w="58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46"/>
            <p:cNvSpPr/>
            <p:nvPr/>
          </p:nvSpPr>
          <p:spPr>
            <a:xfrm>
              <a:off x="3423750" y="5291950"/>
              <a:ext cx="1300" cy="2275"/>
            </a:xfrm>
            <a:custGeom>
              <a:rect b="b" l="l" r="r" t="t"/>
              <a:pathLst>
                <a:path extrusionOk="0" h="91" w="52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46"/>
            <p:cNvSpPr/>
            <p:nvPr/>
          </p:nvSpPr>
          <p:spPr>
            <a:xfrm>
              <a:off x="3231725" y="5285925"/>
              <a:ext cx="1275" cy="2350"/>
            </a:xfrm>
            <a:custGeom>
              <a:rect b="b" l="l" r="r" t="t"/>
              <a:pathLst>
                <a:path extrusionOk="0" h="94" w="51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46"/>
            <p:cNvSpPr/>
            <p:nvPr/>
          </p:nvSpPr>
          <p:spPr>
            <a:xfrm>
              <a:off x="3424825" y="5281575"/>
              <a:ext cx="1125" cy="2375"/>
            </a:xfrm>
            <a:custGeom>
              <a:rect b="b" l="l" r="r" t="t"/>
              <a:pathLst>
                <a:path extrusionOk="0" h="95" w="45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46"/>
            <p:cNvSpPr/>
            <p:nvPr/>
          </p:nvSpPr>
          <p:spPr>
            <a:xfrm>
              <a:off x="3231350" y="5275450"/>
              <a:ext cx="1125" cy="2550"/>
            </a:xfrm>
            <a:custGeom>
              <a:rect b="b" l="l" r="r" t="t"/>
              <a:pathLst>
                <a:path extrusionOk="0" h="102" w="45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46"/>
            <p:cNvSpPr/>
            <p:nvPr/>
          </p:nvSpPr>
          <p:spPr>
            <a:xfrm>
              <a:off x="3424825" y="5271300"/>
              <a:ext cx="1300" cy="2375"/>
            </a:xfrm>
            <a:custGeom>
              <a:rect b="b" l="l" r="r" t="t"/>
              <a:pathLst>
                <a:path extrusionOk="0" h="95" w="52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46"/>
            <p:cNvSpPr/>
            <p:nvPr/>
          </p:nvSpPr>
          <p:spPr>
            <a:xfrm>
              <a:off x="3231900" y="5265250"/>
              <a:ext cx="1300" cy="2300"/>
            </a:xfrm>
            <a:custGeom>
              <a:rect b="b" l="l" r="r" t="t"/>
              <a:pathLst>
                <a:path extrusionOk="0" h="92" w="52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46"/>
            <p:cNvSpPr/>
            <p:nvPr/>
          </p:nvSpPr>
          <p:spPr>
            <a:xfrm>
              <a:off x="3423750" y="5261025"/>
              <a:ext cx="1475" cy="2375"/>
            </a:xfrm>
            <a:custGeom>
              <a:rect b="b" l="l" r="r" t="t"/>
              <a:pathLst>
                <a:path extrusionOk="0" h="95" w="59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46"/>
            <p:cNvSpPr/>
            <p:nvPr/>
          </p:nvSpPr>
          <p:spPr>
            <a:xfrm>
              <a:off x="3233350" y="5255025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46"/>
            <p:cNvSpPr/>
            <p:nvPr/>
          </p:nvSpPr>
          <p:spPr>
            <a:xfrm>
              <a:off x="3421600" y="5251050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46"/>
            <p:cNvSpPr/>
            <p:nvPr/>
          </p:nvSpPr>
          <p:spPr>
            <a:xfrm>
              <a:off x="3236050" y="5245100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46"/>
            <p:cNvSpPr/>
            <p:nvPr/>
          </p:nvSpPr>
          <p:spPr>
            <a:xfrm>
              <a:off x="3418350" y="5241200"/>
              <a:ext cx="1650" cy="2175"/>
            </a:xfrm>
            <a:custGeom>
              <a:rect b="b" l="l" r="r" t="t"/>
              <a:pathLst>
                <a:path extrusionOk="0" h="87" w="66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46"/>
            <p:cNvSpPr/>
            <p:nvPr/>
          </p:nvSpPr>
          <p:spPr>
            <a:xfrm>
              <a:off x="3239825" y="5235525"/>
              <a:ext cx="1850" cy="2225"/>
            </a:xfrm>
            <a:custGeom>
              <a:rect b="b" l="l" r="r" t="t"/>
              <a:pathLst>
                <a:path extrusionOk="0" h="89" w="74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46"/>
            <p:cNvSpPr/>
            <p:nvPr/>
          </p:nvSpPr>
          <p:spPr>
            <a:xfrm>
              <a:off x="3414025" y="5231825"/>
              <a:ext cx="1825" cy="2175"/>
            </a:xfrm>
            <a:custGeom>
              <a:rect b="b" l="l" r="r" t="t"/>
              <a:pathLst>
                <a:path extrusionOk="0" h="87" w="73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46"/>
            <p:cNvSpPr/>
            <p:nvPr/>
          </p:nvSpPr>
          <p:spPr>
            <a:xfrm>
              <a:off x="3244525" y="5226475"/>
              <a:ext cx="2000" cy="2125"/>
            </a:xfrm>
            <a:custGeom>
              <a:rect b="b" l="l" r="r" t="t"/>
              <a:pathLst>
                <a:path extrusionOk="0" h="85" w="8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46"/>
            <p:cNvSpPr/>
            <p:nvPr/>
          </p:nvSpPr>
          <p:spPr>
            <a:xfrm>
              <a:off x="3408525" y="5222950"/>
              <a:ext cx="2100" cy="2225"/>
            </a:xfrm>
            <a:custGeom>
              <a:rect b="b" l="l" r="r" t="t"/>
              <a:pathLst>
                <a:path extrusionOk="0" h="89" w="84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46"/>
            <p:cNvSpPr/>
            <p:nvPr/>
          </p:nvSpPr>
          <p:spPr>
            <a:xfrm>
              <a:off x="3250300" y="5218000"/>
              <a:ext cx="2000" cy="2025"/>
            </a:xfrm>
            <a:custGeom>
              <a:rect b="b" l="l" r="r" t="t"/>
              <a:pathLst>
                <a:path extrusionOk="0" h="81" w="8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46"/>
            <p:cNvSpPr/>
            <p:nvPr/>
          </p:nvSpPr>
          <p:spPr>
            <a:xfrm>
              <a:off x="3402650" y="5214600"/>
              <a:ext cx="2025" cy="2100"/>
            </a:xfrm>
            <a:custGeom>
              <a:rect b="b" l="l" r="r" t="t"/>
              <a:pathLst>
                <a:path extrusionOk="0" h="84" w="81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46"/>
            <p:cNvSpPr/>
            <p:nvPr/>
          </p:nvSpPr>
          <p:spPr>
            <a:xfrm>
              <a:off x="3256775" y="5210000"/>
              <a:ext cx="2425" cy="2000"/>
            </a:xfrm>
            <a:custGeom>
              <a:rect b="b" l="l" r="r" t="t"/>
              <a:pathLst>
                <a:path extrusionOk="0" h="80" w="97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46"/>
            <p:cNvSpPr/>
            <p:nvPr/>
          </p:nvSpPr>
          <p:spPr>
            <a:xfrm>
              <a:off x="3395625" y="5207175"/>
              <a:ext cx="2000" cy="1950"/>
            </a:xfrm>
            <a:custGeom>
              <a:rect b="b" l="l" r="r" t="t"/>
              <a:pathLst>
                <a:path extrusionOk="0" h="78" w="8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46"/>
            <p:cNvSpPr/>
            <p:nvPr/>
          </p:nvSpPr>
          <p:spPr>
            <a:xfrm>
              <a:off x="3264175" y="5202875"/>
              <a:ext cx="2425" cy="1925"/>
            </a:xfrm>
            <a:custGeom>
              <a:rect b="b" l="l" r="r" t="t"/>
              <a:pathLst>
                <a:path extrusionOk="0" h="77" w="97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46"/>
            <p:cNvSpPr/>
            <p:nvPr/>
          </p:nvSpPr>
          <p:spPr>
            <a:xfrm>
              <a:off x="3387875" y="5200500"/>
              <a:ext cx="2175" cy="1775"/>
            </a:xfrm>
            <a:custGeom>
              <a:rect b="b" l="l" r="r" t="t"/>
              <a:pathLst>
                <a:path extrusionOk="0" h="71" w="87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46"/>
            <p:cNvSpPr/>
            <p:nvPr/>
          </p:nvSpPr>
          <p:spPr>
            <a:xfrm>
              <a:off x="3272300" y="5196625"/>
              <a:ext cx="2350" cy="1850"/>
            </a:xfrm>
            <a:custGeom>
              <a:rect b="b" l="l" r="r" t="t"/>
              <a:pathLst>
                <a:path extrusionOk="0" h="74" w="94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46"/>
            <p:cNvSpPr/>
            <p:nvPr/>
          </p:nvSpPr>
          <p:spPr>
            <a:xfrm>
              <a:off x="3379175" y="5194525"/>
              <a:ext cx="2600" cy="1625"/>
            </a:xfrm>
            <a:custGeom>
              <a:rect b="b" l="l" r="r" t="t"/>
              <a:pathLst>
                <a:path extrusionOk="0" h="65" w="104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46"/>
            <p:cNvSpPr/>
            <p:nvPr/>
          </p:nvSpPr>
          <p:spPr>
            <a:xfrm>
              <a:off x="3281125" y="5191300"/>
              <a:ext cx="2200" cy="1775"/>
            </a:xfrm>
            <a:custGeom>
              <a:rect b="b" l="l" r="r" t="t"/>
              <a:pathLst>
                <a:path extrusionOk="0" h="71" w="88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46"/>
            <p:cNvSpPr/>
            <p:nvPr/>
          </p:nvSpPr>
          <p:spPr>
            <a:xfrm>
              <a:off x="3370375" y="5189450"/>
              <a:ext cx="2375" cy="1650"/>
            </a:xfrm>
            <a:custGeom>
              <a:rect b="b" l="l" r="r" t="t"/>
              <a:pathLst>
                <a:path extrusionOk="0" h="66" w="95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46"/>
            <p:cNvSpPr/>
            <p:nvPr/>
          </p:nvSpPr>
          <p:spPr>
            <a:xfrm>
              <a:off x="3290325" y="5186850"/>
              <a:ext cx="2375" cy="1725"/>
            </a:xfrm>
            <a:custGeom>
              <a:rect b="b" l="l" r="r" t="t"/>
              <a:pathLst>
                <a:path extrusionOk="0" h="69" w="95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46"/>
            <p:cNvSpPr/>
            <p:nvPr/>
          </p:nvSpPr>
          <p:spPr>
            <a:xfrm>
              <a:off x="3360825" y="5185400"/>
              <a:ext cx="2725" cy="1550"/>
            </a:xfrm>
            <a:custGeom>
              <a:rect b="b" l="l" r="r" t="t"/>
              <a:pathLst>
                <a:path extrusionOk="0" h="62" w="109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46"/>
            <p:cNvSpPr/>
            <p:nvPr/>
          </p:nvSpPr>
          <p:spPr>
            <a:xfrm>
              <a:off x="3300050" y="5183500"/>
              <a:ext cx="2375" cy="1475"/>
            </a:xfrm>
            <a:custGeom>
              <a:rect b="b" l="l" r="r" t="t"/>
              <a:pathLst>
                <a:path extrusionOk="0" h="59" w="95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46"/>
            <p:cNvSpPr/>
            <p:nvPr/>
          </p:nvSpPr>
          <p:spPr>
            <a:xfrm>
              <a:off x="3351075" y="5182425"/>
              <a:ext cx="2375" cy="1450"/>
            </a:xfrm>
            <a:custGeom>
              <a:rect b="b" l="l" r="r" t="t"/>
              <a:pathLst>
                <a:path extrusionOk="0" h="58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46"/>
            <p:cNvSpPr/>
            <p:nvPr/>
          </p:nvSpPr>
          <p:spPr>
            <a:xfrm>
              <a:off x="3310150" y="5181150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46"/>
            <p:cNvSpPr/>
            <p:nvPr/>
          </p:nvSpPr>
          <p:spPr>
            <a:xfrm>
              <a:off x="3341000" y="5180575"/>
              <a:ext cx="2550" cy="1325"/>
            </a:xfrm>
            <a:custGeom>
              <a:rect b="b" l="l" r="r" t="t"/>
              <a:pathLst>
                <a:path extrusionOk="0" h="53" w="102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46"/>
            <p:cNvSpPr/>
            <p:nvPr/>
          </p:nvSpPr>
          <p:spPr>
            <a:xfrm>
              <a:off x="3320250" y="5180075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46"/>
            <p:cNvSpPr/>
            <p:nvPr/>
          </p:nvSpPr>
          <p:spPr>
            <a:xfrm>
              <a:off x="3330525" y="5179700"/>
              <a:ext cx="2375" cy="1300"/>
            </a:xfrm>
            <a:custGeom>
              <a:rect b="b" l="l" r="r" t="t"/>
              <a:pathLst>
                <a:path extrusionOk="0" h="52" w="95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92" name="Google Shape;2192;p46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2193" name="Google Shape;2193;p46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46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46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46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46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46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46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46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46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46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46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46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05" name="Google Shape;2205;p46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2206" name="Google Shape;2206;p46"/>
            <p:cNvSpPr/>
            <p:nvPr/>
          </p:nvSpPr>
          <p:spPr>
            <a:xfrm>
              <a:off x="2712955" y="2802319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46"/>
            <p:cNvSpPr/>
            <p:nvPr/>
          </p:nvSpPr>
          <p:spPr>
            <a:xfrm>
              <a:off x="2854917" y="2814237"/>
              <a:ext cx="133278" cy="108667"/>
            </a:xfrm>
            <a:custGeom>
              <a:rect b="b" l="l" r="r" t="t"/>
              <a:pathLst>
                <a:path extrusionOk="0" h="6738" w="8264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46"/>
            <p:cNvSpPr/>
            <p:nvPr/>
          </p:nvSpPr>
          <p:spPr>
            <a:xfrm>
              <a:off x="2961901" y="3048363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46"/>
            <p:cNvSpPr/>
            <p:nvPr/>
          </p:nvSpPr>
          <p:spPr>
            <a:xfrm>
              <a:off x="2590054" y="2814414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46"/>
            <p:cNvSpPr/>
            <p:nvPr/>
          </p:nvSpPr>
          <p:spPr>
            <a:xfrm>
              <a:off x="2961901" y="2903626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46"/>
            <p:cNvSpPr/>
            <p:nvPr/>
          </p:nvSpPr>
          <p:spPr>
            <a:xfrm>
              <a:off x="2854917" y="3174037"/>
              <a:ext cx="133278" cy="108490"/>
            </a:xfrm>
            <a:custGeom>
              <a:rect b="b" l="l" r="r" t="t"/>
              <a:pathLst>
                <a:path extrusionOk="0" h="6727" w="8264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46"/>
            <p:cNvSpPr/>
            <p:nvPr/>
          </p:nvSpPr>
          <p:spPr>
            <a:xfrm>
              <a:off x="2543222" y="2903997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46"/>
            <p:cNvSpPr/>
            <p:nvPr/>
          </p:nvSpPr>
          <p:spPr>
            <a:xfrm>
              <a:off x="2712955" y="3251413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46"/>
            <p:cNvSpPr/>
            <p:nvPr/>
          </p:nvSpPr>
          <p:spPr>
            <a:xfrm>
              <a:off x="2590054" y="3173666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46"/>
            <p:cNvSpPr/>
            <p:nvPr/>
          </p:nvSpPr>
          <p:spPr>
            <a:xfrm>
              <a:off x="2543222" y="3048363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16" name="Google Shape;2216;p46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2217" name="Google Shape;2217;p46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46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46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46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1" name="Google Shape;2221;p46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2222" name="Google Shape;2222;p46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46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46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5" name="Google Shape;2225;p46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2226" name="Google Shape;2226;p46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46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46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46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46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46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2" name="Google Shape;2232;p46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2233" name="Google Shape;2233;p46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46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46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46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46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46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46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0" name="Google Shape;2240;p46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2241" name="Google Shape;2241;p46"/>
            <p:cNvSpPr/>
            <p:nvPr/>
          </p:nvSpPr>
          <p:spPr>
            <a:xfrm>
              <a:off x="7135920" y="3650997"/>
              <a:ext cx="299613" cy="488911"/>
            </a:xfrm>
            <a:custGeom>
              <a:rect b="b" l="l" r="r" t="t"/>
              <a:pathLst>
                <a:path extrusionOk="0" h="25342" w="1553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46"/>
            <p:cNvSpPr/>
            <p:nvPr/>
          </p:nvSpPr>
          <p:spPr>
            <a:xfrm>
              <a:off x="7335192" y="4005709"/>
              <a:ext cx="481174" cy="211754"/>
            </a:xfrm>
            <a:custGeom>
              <a:rect b="b" l="l" r="r" t="t"/>
              <a:pathLst>
                <a:path extrusionOk="0" h="10976" w="24941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46"/>
            <p:cNvSpPr/>
            <p:nvPr/>
          </p:nvSpPr>
          <p:spPr>
            <a:xfrm>
              <a:off x="7718707" y="3685087"/>
              <a:ext cx="299613" cy="454608"/>
            </a:xfrm>
            <a:custGeom>
              <a:rect b="b" l="l" r="r" t="t"/>
              <a:pathLst>
                <a:path extrusionOk="0" h="23564" w="1553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46"/>
            <p:cNvSpPr/>
            <p:nvPr/>
          </p:nvSpPr>
          <p:spPr>
            <a:xfrm>
              <a:off x="7577216" y="3403879"/>
              <a:ext cx="386853" cy="364705"/>
            </a:xfrm>
            <a:custGeom>
              <a:rect b="b" l="l" r="r" t="t"/>
              <a:pathLst>
                <a:path extrusionOk="0" h="18904" w="20052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46"/>
            <p:cNvSpPr/>
            <p:nvPr/>
          </p:nvSpPr>
          <p:spPr>
            <a:xfrm>
              <a:off x="7190382" y="3404111"/>
              <a:ext cx="448628" cy="332140"/>
            </a:xfrm>
            <a:custGeom>
              <a:rect b="b" l="l" r="r" t="t"/>
              <a:pathLst>
                <a:path extrusionOk="0" h="17216" w="23254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6" name="Google Shape;2246;p46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2247" name="Google Shape;2247;p46"/>
            <p:cNvSpPr/>
            <p:nvPr/>
          </p:nvSpPr>
          <p:spPr>
            <a:xfrm>
              <a:off x="1513170" y="2933961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46"/>
            <p:cNvSpPr/>
            <p:nvPr/>
          </p:nvSpPr>
          <p:spPr>
            <a:xfrm>
              <a:off x="1513170" y="2851779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46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46"/>
            <p:cNvSpPr/>
            <p:nvPr/>
          </p:nvSpPr>
          <p:spPr>
            <a:xfrm>
              <a:off x="1286994" y="2934702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46"/>
            <p:cNvSpPr/>
            <p:nvPr/>
          </p:nvSpPr>
          <p:spPr>
            <a:xfrm>
              <a:off x="1443212" y="2840926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46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46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46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46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46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57" name="Google Shape;2257;p46"/>
          <p:cNvSpPr/>
          <p:nvPr/>
        </p:nvSpPr>
        <p:spPr>
          <a:xfrm>
            <a:off x="7168668" y="2385433"/>
            <a:ext cx="178909" cy="90710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8" name="Google Shape;2258;p46"/>
          <p:cNvSpPr/>
          <p:nvPr/>
        </p:nvSpPr>
        <p:spPr>
          <a:xfrm>
            <a:off x="6868205" y="2368453"/>
            <a:ext cx="165748" cy="124667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9" name="Google Shape;2259;p46"/>
          <p:cNvSpPr/>
          <p:nvPr/>
        </p:nvSpPr>
        <p:spPr>
          <a:xfrm>
            <a:off x="7482233" y="2374681"/>
            <a:ext cx="161929" cy="112683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60" name="Google Shape;2260;p46"/>
          <p:cNvSpPr/>
          <p:nvPr/>
        </p:nvSpPr>
        <p:spPr>
          <a:xfrm>
            <a:off x="7778878" y="2368453"/>
            <a:ext cx="158110" cy="124667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61" name="Google Shape;2261;p46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2262" name="Google Shape;2262;p46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46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4" name="Google Shape;2264;p46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2265" name="Google Shape;2265;p46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46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7" name="Google Shape;2267;p46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2268" name="Google Shape;2268;p46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46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0" name="Google Shape;2270;p46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2271" name="Google Shape;2271;p46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46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3" name="Google Shape;2273;p46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2274" name="Google Shape;2274;p46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46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6" name="Google Shape;2276;p46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2277" name="Google Shape;2277;p46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46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9" name="Google Shape;2279;p46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2280" name="Google Shape;2280;p46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46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2" name="Google Shape;2282;p46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2283" name="Google Shape;2283;p46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46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46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6" name="Google Shape;2286;p46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2287" name="Google Shape;2287;p46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46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46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0" name="Google Shape;2290;p46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2291" name="Google Shape;2291;p46"/>
            <p:cNvSpPr/>
            <p:nvPr/>
          </p:nvSpPr>
          <p:spPr>
            <a:xfrm>
              <a:off x="5083675" y="1973250"/>
              <a:ext cx="38075" cy="42925"/>
            </a:xfrm>
            <a:custGeom>
              <a:rect b="b" l="l" r="r" t="t"/>
              <a:pathLst>
                <a:path extrusionOk="0" h="1717" w="1523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46"/>
            <p:cNvSpPr/>
            <p:nvPr/>
          </p:nvSpPr>
          <p:spPr>
            <a:xfrm>
              <a:off x="50672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46"/>
            <p:cNvSpPr/>
            <p:nvPr/>
          </p:nvSpPr>
          <p:spPr>
            <a:xfrm>
              <a:off x="505555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4" name="Google Shape;2294;p46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2295" name="Google Shape;2295;p46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46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46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8" name="Google Shape;2298;p46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2299" name="Google Shape;2299;p46"/>
            <p:cNvSpPr/>
            <p:nvPr/>
          </p:nvSpPr>
          <p:spPr>
            <a:xfrm>
              <a:off x="4821325" y="1980625"/>
              <a:ext cx="41325" cy="28350"/>
            </a:xfrm>
            <a:custGeom>
              <a:rect b="b" l="l" r="r" t="t"/>
              <a:pathLst>
                <a:path extrusionOk="0" h="1134" w="1653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46"/>
            <p:cNvSpPr/>
            <p:nvPr/>
          </p:nvSpPr>
          <p:spPr>
            <a:xfrm>
              <a:off x="480492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46"/>
            <p:cNvSpPr/>
            <p:nvPr/>
          </p:nvSpPr>
          <p:spPr>
            <a:xfrm>
              <a:off x="479320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2" name="Google Shape;2302;p46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2303" name="Google Shape;2303;p46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46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46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6" name="Google Shape;2306;p46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2307" name="Google Shape;2307;p46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46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09" name="Google Shape;2309;p46"/>
          <p:cNvSpPr/>
          <p:nvPr/>
        </p:nvSpPr>
        <p:spPr>
          <a:xfrm>
            <a:off x="7370779" y="3291107"/>
            <a:ext cx="83138" cy="126195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0" name="Google Shape;2310;p46"/>
          <p:cNvSpPr/>
          <p:nvPr/>
        </p:nvSpPr>
        <p:spPr>
          <a:xfrm>
            <a:off x="7539048" y="3275713"/>
            <a:ext cx="155995" cy="157274"/>
          </a:xfrm>
          <a:custGeom>
            <a:rect b="b" l="l" r="r" t="t"/>
            <a:pathLst>
              <a:path extrusionOk="0" h="2677" w="2655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1" name="Google Shape;2311;p46"/>
          <p:cNvSpPr/>
          <p:nvPr/>
        </p:nvSpPr>
        <p:spPr>
          <a:xfrm>
            <a:off x="7801321" y="4146077"/>
            <a:ext cx="142892" cy="157274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2" name="Google Shape;2312;p46"/>
          <p:cNvSpPr/>
          <p:nvPr/>
        </p:nvSpPr>
        <p:spPr>
          <a:xfrm>
            <a:off x="7497098" y="3692270"/>
            <a:ext cx="203880" cy="174605"/>
          </a:xfrm>
          <a:custGeom>
            <a:rect b="b" l="l" r="r" t="t"/>
            <a:pathLst>
              <a:path extrusionOk="0" h="2972" w="347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3" name="Google Shape;2313;p46"/>
          <p:cNvSpPr/>
          <p:nvPr/>
        </p:nvSpPr>
        <p:spPr>
          <a:xfrm>
            <a:off x="6897464" y="3485049"/>
            <a:ext cx="114925" cy="15768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4" name="Google Shape;2314;p46"/>
          <p:cNvSpPr/>
          <p:nvPr/>
        </p:nvSpPr>
        <p:spPr>
          <a:xfrm>
            <a:off x="7080539" y="4161352"/>
            <a:ext cx="176735" cy="126724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5" name="Google Shape;2315;p46"/>
          <p:cNvSpPr/>
          <p:nvPr/>
        </p:nvSpPr>
        <p:spPr>
          <a:xfrm>
            <a:off x="6890237" y="3725289"/>
            <a:ext cx="143303" cy="108570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6" name="Google Shape;2316;p46"/>
          <p:cNvSpPr/>
          <p:nvPr/>
        </p:nvSpPr>
        <p:spPr>
          <a:xfrm>
            <a:off x="7344105" y="3955424"/>
            <a:ext cx="162340" cy="97055"/>
          </a:xfrm>
          <a:custGeom>
            <a:rect b="b" l="l" r="r" t="t"/>
            <a:pathLst>
              <a:path extrusionOk="0" h="1652" w="2763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7" name="Google Shape;2317;p46"/>
          <p:cNvSpPr/>
          <p:nvPr/>
        </p:nvSpPr>
        <p:spPr>
          <a:xfrm>
            <a:off x="7359557" y="3707194"/>
            <a:ext cx="96887" cy="143468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8" name="Google Shape;2318;p46"/>
          <p:cNvSpPr/>
          <p:nvPr/>
        </p:nvSpPr>
        <p:spPr>
          <a:xfrm>
            <a:off x="7301744" y="3492805"/>
            <a:ext cx="168274" cy="142116"/>
          </a:xfrm>
          <a:custGeom>
            <a:rect b="b" l="l" r="r" t="t"/>
            <a:pathLst>
              <a:path extrusionOk="0" h="2419" w="2864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9" name="Google Shape;2319;p46"/>
          <p:cNvSpPr/>
          <p:nvPr/>
        </p:nvSpPr>
        <p:spPr>
          <a:xfrm>
            <a:off x="6897464" y="4164290"/>
            <a:ext cx="114925" cy="120849"/>
          </a:xfrm>
          <a:custGeom>
            <a:rect b="b" l="l" r="r" t="t"/>
            <a:pathLst>
              <a:path extrusionOk="0" h="2057" w="1956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20" name="Google Shape;2320;p46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2321" name="Google Shape;2321;p46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46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23" name="Google Shape;2323;p46"/>
          <p:cNvSpPr/>
          <p:nvPr/>
        </p:nvSpPr>
        <p:spPr>
          <a:xfrm>
            <a:off x="7756845" y="3486753"/>
            <a:ext cx="179732" cy="154278"/>
          </a:xfrm>
          <a:custGeom>
            <a:rect b="b" l="l" r="r" t="t"/>
            <a:pathLst>
              <a:path extrusionOk="0" h="2626" w="3059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24" name="Google Shape;2324;p46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2325" name="Google Shape;2325;p46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46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7" name="Google Shape;2327;p46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2328" name="Google Shape;2328;p46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46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30" name="Google Shape;2330;p46"/>
          <p:cNvSpPr/>
          <p:nvPr/>
        </p:nvSpPr>
        <p:spPr>
          <a:xfrm>
            <a:off x="7149162" y="3940148"/>
            <a:ext cx="102175" cy="128016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1" name="Google Shape;2331;p46"/>
          <p:cNvSpPr/>
          <p:nvPr/>
        </p:nvSpPr>
        <p:spPr>
          <a:xfrm>
            <a:off x="7782285" y="3290108"/>
            <a:ext cx="154291" cy="128016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2" name="Google Shape;2332;p46"/>
          <p:cNvSpPr/>
          <p:nvPr/>
        </p:nvSpPr>
        <p:spPr>
          <a:xfrm>
            <a:off x="6905513" y="3940148"/>
            <a:ext cx="130554" cy="128016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33" name="Google Shape;2333;p46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2334" name="Google Shape;2334;p46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46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46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46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46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46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46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46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46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43" name="Google Shape;2343;p46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2344" name="Google Shape;2344;p46"/>
            <p:cNvSpPr/>
            <p:nvPr/>
          </p:nvSpPr>
          <p:spPr>
            <a:xfrm>
              <a:off x="4959100" y="2243350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46"/>
            <p:cNvSpPr/>
            <p:nvPr/>
          </p:nvSpPr>
          <p:spPr>
            <a:xfrm>
              <a:off x="4959100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46"/>
            <p:cNvSpPr/>
            <p:nvPr/>
          </p:nvSpPr>
          <p:spPr>
            <a:xfrm>
              <a:off x="4959100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46"/>
            <p:cNvSpPr/>
            <p:nvPr/>
          </p:nvSpPr>
          <p:spPr>
            <a:xfrm>
              <a:off x="495910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46"/>
            <p:cNvSpPr/>
            <p:nvPr/>
          </p:nvSpPr>
          <p:spPr>
            <a:xfrm>
              <a:off x="4959150" y="2282475"/>
              <a:ext cx="7900" cy="6775"/>
            </a:xfrm>
            <a:custGeom>
              <a:rect b="b" l="l" r="r" t="t"/>
              <a:pathLst>
                <a:path extrusionOk="0" h="271" w="316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46"/>
            <p:cNvSpPr/>
            <p:nvPr/>
          </p:nvSpPr>
          <p:spPr>
            <a:xfrm>
              <a:off x="4959100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46"/>
            <p:cNvSpPr/>
            <p:nvPr/>
          </p:nvSpPr>
          <p:spPr>
            <a:xfrm>
              <a:off x="4959100" y="230177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46"/>
            <p:cNvSpPr/>
            <p:nvPr/>
          </p:nvSpPr>
          <p:spPr>
            <a:xfrm>
              <a:off x="4968475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46"/>
            <p:cNvSpPr/>
            <p:nvPr/>
          </p:nvSpPr>
          <p:spPr>
            <a:xfrm>
              <a:off x="4968475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46"/>
            <p:cNvSpPr/>
            <p:nvPr/>
          </p:nvSpPr>
          <p:spPr>
            <a:xfrm>
              <a:off x="4968475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46"/>
            <p:cNvSpPr/>
            <p:nvPr/>
          </p:nvSpPr>
          <p:spPr>
            <a:xfrm>
              <a:off x="49685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46"/>
            <p:cNvSpPr/>
            <p:nvPr/>
          </p:nvSpPr>
          <p:spPr>
            <a:xfrm>
              <a:off x="4968475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46"/>
            <p:cNvSpPr/>
            <p:nvPr/>
          </p:nvSpPr>
          <p:spPr>
            <a:xfrm>
              <a:off x="4977650" y="2262825"/>
              <a:ext cx="7975" cy="6825"/>
            </a:xfrm>
            <a:custGeom>
              <a:rect b="b" l="l" r="r" t="t"/>
              <a:pathLst>
                <a:path extrusionOk="0" h="273" w="319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46"/>
            <p:cNvSpPr/>
            <p:nvPr/>
          </p:nvSpPr>
          <p:spPr>
            <a:xfrm>
              <a:off x="4977650" y="2272550"/>
              <a:ext cx="7975" cy="6850"/>
            </a:xfrm>
            <a:custGeom>
              <a:rect b="b" l="l" r="r" t="t"/>
              <a:pathLst>
                <a:path extrusionOk="0" h="274" w="319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46"/>
            <p:cNvSpPr/>
            <p:nvPr/>
          </p:nvSpPr>
          <p:spPr>
            <a:xfrm>
              <a:off x="49777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46"/>
            <p:cNvSpPr/>
            <p:nvPr/>
          </p:nvSpPr>
          <p:spPr>
            <a:xfrm>
              <a:off x="498705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60" name="Google Shape;2360;p46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2361" name="Google Shape;2361;p46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46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63" name="Google Shape;2363;p46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2364" name="Google Shape;2364;p46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46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46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46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46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46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46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46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46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46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46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46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46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46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46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46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46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46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46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46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4" name="Google Shape;2384;p46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2385" name="Google Shape;2385;p46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46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46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46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46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46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46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46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46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46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46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46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46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46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46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46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46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46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46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46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46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46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46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46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46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46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46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46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46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46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46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46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46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46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46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46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46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46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46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46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46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46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46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46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46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46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46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46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46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46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46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46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46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46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46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46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46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46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46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46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46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46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46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46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46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46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46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46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46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46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46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46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46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46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46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46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46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46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63" name="Google Shape;2463;p46"/>
          <p:cNvSpPr/>
          <p:nvPr/>
        </p:nvSpPr>
        <p:spPr>
          <a:xfrm>
            <a:off x="6082403" y="3546377"/>
            <a:ext cx="224861" cy="294399"/>
          </a:xfrm>
          <a:custGeom>
            <a:rect b="b" l="l" r="r" t="t"/>
            <a:pathLst>
              <a:path extrusionOk="0" h="17883" w="13659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64" name="Google Shape;2464;p46"/>
          <p:cNvSpPr/>
          <p:nvPr/>
        </p:nvSpPr>
        <p:spPr>
          <a:xfrm>
            <a:off x="6298589" y="3413951"/>
            <a:ext cx="176478" cy="306482"/>
          </a:xfrm>
          <a:custGeom>
            <a:rect b="b" l="l" r="r" t="t"/>
            <a:pathLst>
              <a:path extrusionOk="0" h="18617" w="1072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65" name="Google Shape;2465;p46"/>
          <p:cNvSpPr/>
          <p:nvPr/>
        </p:nvSpPr>
        <p:spPr>
          <a:xfrm>
            <a:off x="6261266" y="3743741"/>
            <a:ext cx="312343" cy="104570"/>
          </a:xfrm>
          <a:custGeom>
            <a:rect b="b" l="l" r="r" t="t"/>
            <a:pathLst>
              <a:path extrusionOk="0" h="6352" w="18973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66" name="Google Shape;2466;p46"/>
          <p:cNvSpPr/>
          <p:nvPr/>
        </p:nvSpPr>
        <p:spPr>
          <a:xfrm>
            <a:off x="6125440" y="4176064"/>
            <a:ext cx="324443" cy="114760"/>
          </a:xfrm>
          <a:custGeom>
            <a:rect b="b" l="l" r="r" t="t"/>
            <a:pathLst>
              <a:path extrusionOk="0" h="6971" w="19708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67" name="Google Shape;2467;p46"/>
          <p:cNvSpPr/>
          <p:nvPr/>
        </p:nvSpPr>
        <p:spPr>
          <a:xfrm>
            <a:off x="6139825" y="3928380"/>
            <a:ext cx="402080" cy="118859"/>
          </a:xfrm>
          <a:custGeom>
            <a:rect b="b" l="l" r="r" t="t"/>
            <a:pathLst>
              <a:path extrusionOk="0" h="7220" w="24424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68" name="Google Shape;2468;p46"/>
          <p:cNvSpPr/>
          <p:nvPr/>
        </p:nvSpPr>
        <p:spPr>
          <a:xfrm>
            <a:off x="6390535" y="2348043"/>
            <a:ext cx="160806" cy="148360"/>
          </a:xfrm>
          <a:custGeom>
            <a:rect b="b" l="l" r="r" t="t"/>
            <a:pathLst>
              <a:path extrusionOk="0" h="9012" w="9768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69" name="Google Shape;2469;p46"/>
          <p:cNvSpPr/>
          <p:nvPr/>
        </p:nvSpPr>
        <p:spPr>
          <a:xfrm>
            <a:off x="6096669" y="3304801"/>
            <a:ext cx="195575" cy="188068"/>
          </a:xfrm>
          <a:custGeom>
            <a:rect b="b" l="l" r="r" t="t"/>
            <a:pathLst>
              <a:path extrusionOk="0" h="11424" w="1188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0" name="Google Shape;2470;p46"/>
          <p:cNvSpPr/>
          <p:nvPr/>
        </p:nvSpPr>
        <p:spPr>
          <a:xfrm>
            <a:off x="6391292" y="2613093"/>
            <a:ext cx="150978" cy="225437"/>
          </a:xfrm>
          <a:custGeom>
            <a:rect b="b" l="l" r="r" t="t"/>
            <a:pathLst>
              <a:path extrusionOk="0" h="13694" w="9171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1" name="Google Shape;2471;p46"/>
          <p:cNvSpPr/>
          <p:nvPr/>
        </p:nvSpPr>
        <p:spPr>
          <a:xfrm>
            <a:off x="6296065" y="3038371"/>
            <a:ext cx="291946" cy="226228"/>
          </a:xfrm>
          <a:custGeom>
            <a:rect b="b" l="l" r="r" t="t"/>
            <a:pathLst>
              <a:path extrusionOk="0" h="13742" w="17734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2" name="Google Shape;2472;p46"/>
          <p:cNvSpPr/>
          <p:nvPr/>
        </p:nvSpPr>
        <p:spPr>
          <a:xfrm>
            <a:off x="6065018" y="2561340"/>
            <a:ext cx="290794" cy="161563"/>
          </a:xfrm>
          <a:custGeom>
            <a:rect b="b" l="l" r="r" t="t"/>
            <a:pathLst>
              <a:path extrusionOk="0" h="9814" w="17664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3" name="Google Shape;2473;p46"/>
          <p:cNvSpPr/>
          <p:nvPr/>
        </p:nvSpPr>
        <p:spPr>
          <a:xfrm>
            <a:off x="6110899" y="2743198"/>
            <a:ext cx="175161" cy="197632"/>
          </a:xfrm>
          <a:custGeom>
            <a:rect b="b" l="l" r="r" t="t"/>
            <a:pathLst>
              <a:path extrusionOk="0" h="12005" w="1064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4" name="Google Shape;2474;p46"/>
          <p:cNvSpPr/>
          <p:nvPr/>
        </p:nvSpPr>
        <p:spPr>
          <a:xfrm>
            <a:off x="6074554" y="3095303"/>
            <a:ext cx="191426" cy="214342"/>
          </a:xfrm>
          <a:custGeom>
            <a:rect b="b" l="l" r="r" t="t"/>
            <a:pathLst>
              <a:path extrusionOk="0" h="13020" w="11628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5" name="Google Shape;2475;p46"/>
          <p:cNvSpPr/>
          <p:nvPr/>
        </p:nvSpPr>
        <p:spPr>
          <a:xfrm rot="5756195">
            <a:off x="6064993" y="2393048"/>
            <a:ext cx="266961" cy="192558"/>
          </a:xfrm>
          <a:custGeom>
            <a:rect b="b" l="l" r="r" t="t"/>
            <a:pathLst>
              <a:path extrusionOk="0" h="11698" w="16218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6" name="Google Shape;2476;p46"/>
          <p:cNvSpPr/>
          <p:nvPr/>
        </p:nvSpPr>
        <p:spPr>
          <a:xfrm>
            <a:off x="6448076" y="4127327"/>
            <a:ext cx="178947" cy="162896"/>
          </a:xfrm>
          <a:custGeom>
            <a:rect b="b" l="l" r="r" t="t"/>
            <a:pathLst>
              <a:path extrusionOk="0" h="9895" w="1087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7" name="Google Shape;2477;p46"/>
          <p:cNvSpPr/>
          <p:nvPr/>
        </p:nvSpPr>
        <p:spPr>
          <a:xfrm>
            <a:off x="6438717" y="3055375"/>
            <a:ext cx="198" cy="955"/>
          </a:xfrm>
          <a:custGeom>
            <a:rect b="b" l="l" r="r" t="t"/>
            <a:pathLst>
              <a:path extrusionOk="0" h="58" w="12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8" name="Google Shape;2478;p46"/>
          <p:cNvSpPr/>
          <p:nvPr/>
        </p:nvSpPr>
        <p:spPr>
          <a:xfrm>
            <a:off x="6327440" y="2915936"/>
            <a:ext cx="145117" cy="251777"/>
          </a:xfrm>
          <a:custGeom>
            <a:rect b="b" l="l" r="r" t="t"/>
            <a:pathLst>
              <a:path extrusionOk="0" h="15294" w="8815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9" name="Google Shape;2479;p46"/>
          <p:cNvSpPr/>
          <p:nvPr/>
        </p:nvSpPr>
        <p:spPr>
          <a:xfrm>
            <a:off x="6162502" y="4077069"/>
            <a:ext cx="274562" cy="94676"/>
          </a:xfrm>
          <a:custGeom>
            <a:rect b="b" l="l" r="r" t="t"/>
            <a:pathLst>
              <a:path extrusionOk="0" h="5751" w="16678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80" name="Google Shape;2480;p46"/>
          <p:cNvSpPr/>
          <p:nvPr/>
        </p:nvSpPr>
        <p:spPr>
          <a:xfrm>
            <a:off x="6435217" y="2861114"/>
            <a:ext cx="157974" cy="121707"/>
          </a:xfrm>
          <a:custGeom>
            <a:rect b="b" l="l" r="r" t="t"/>
            <a:pathLst>
              <a:path extrusionOk="0" h="7393" w="9596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81" name="Google Shape;2481;p46"/>
          <p:cNvSpPr/>
          <p:nvPr/>
        </p:nvSpPr>
        <p:spPr>
          <a:xfrm rot="4553285">
            <a:off x="6198353" y="2424271"/>
            <a:ext cx="111463" cy="187024"/>
          </a:xfrm>
          <a:custGeom>
            <a:rect b="b" l="l" r="r" t="t"/>
            <a:pathLst>
              <a:path extrusionOk="0" h="15670" w="9339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82" name="Google Shape;2482;p46"/>
          <p:cNvSpPr/>
          <p:nvPr/>
        </p:nvSpPr>
        <p:spPr>
          <a:xfrm>
            <a:off x="6249272" y="3351697"/>
            <a:ext cx="273047" cy="193583"/>
          </a:xfrm>
          <a:custGeom>
            <a:rect b="b" l="l" r="r" t="t"/>
            <a:pathLst>
              <a:path extrusionOk="0" h="11759" w="16586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83" name="Google Shape;2483;p46"/>
          <p:cNvSpPr/>
          <p:nvPr/>
        </p:nvSpPr>
        <p:spPr>
          <a:xfrm>
            <a:off x="6307588" y="2482510"/>
            <a:ext cx="329546" cy="169547"/>
          </a:xfrm>
          <a:custGeom>
            <a:rect b="b" l="l" r="r" t="t"/>
            <a:pathLst>
              <a:path extrusionOk="0" h="10299" w="20018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84" name="Google Shape;2484;p46"/>
          <p:cNvSpPr/>
          <p:nvPr/>
        </p:nvSpPr>
        <p:spPr>
          <a:xfrm rot="-5400000">
            <a:off x="5984168" y="2783203"/>
            <a:ext cx="330287" cy="251794"/>
          </a:xfrm>
          <a:custGeom>
            <a:rect b="b" l="l" r="r" t="t"/>
            <a:pathLst>
              <a:path extrusionOk="0" h="15295" w="20063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85" name="Google Shape;2485;p46"/>
          <p:cNvSpPr/>
          <p:nvPr/>
        </p:nvSpPr>
        <p:spPr>
          <a:xfrm>
            <a:off x="6185003" y="3771954"/>
            <a:ext cx="378852" cy="132408"/>
          </a:xfrm>
          <a:custGeom>
            <a:rect b="b" l="l" r="r" t="t"/>
            <a:pathLst>
              <a:path extrusionOk="0" h="8043" w="23013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86" name="Google Shape;2486;p46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2487" name="Google Shape;2487;p46"/>
            <p:cNvSpPr/>
            <p:nvPr/>
          </p:nvSpPr>
          <p:spPr>
            <a:xfrm>
              <a:off x="3803050" y="23812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46"/>
            <p:cNvSpPr/>
            <p:nvPr/>
          </p:nvSpPr>
          <p:spPr>
            <a:xfrm>
              <a:off x="37105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46"/>
            <p:cNvSpPr/>
            <p:nvPr/>
          </p:nvSpPr>
          <p:spPr>
            <a:xfrm>
              <a:off x="3622725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46"/>
            <p:cNvSpPr/>
            <p:nvPr/>
          </p:nvSpPr>
          <p:spPr>
            <a:xfrm>
              <a:off x="3530250" y="251975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46"/>
            <p:cNvSpPr/>
            <p:nvPr/>
          </p:nvSpPr>
          <p:spPr>
            <a:xfrm>
              <a:off x="3437775" y="261225"/>
              <a:ext cx="41625" cy="212725"/>
            </a:xfrm>
            <a:custGeom>
              <a:rect b="b" l="l" r="r" t="t"/>
              <a:pathLst>
                <a:path extrusionOk="0" h="8509" w="1665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46"/>
            <p:cNvSpPr/>
            <p:nvPr/>
          </p:nvSpPr>
          <p:spPr>
            <a:xfrm>
              <a:off x="3349925" y="275100"/>
              <a:ext cx="50875" cy="217350"/>
            </a:xfrm>
            <a:custGeom>
              <a:rect b="b" l="l" r="r" t="t"/>
              <a:pathLst>
                <a:path extrusionOk="0" h="8694" w="2035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46"/>
            <p:cNvSpPr/>
            <p:nvPr/>
          </p:nvSpPr>
          <p:spPr>
            <a:xfrm>
              <a:off x="3257450" y="293600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46"/>
            <p:cNvSpPr/>
            <p:nvPr/>
          </p:nvSpPr>
          <p:spPr>
            <a:xfrm>
              <a:off x="316960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46"/>
            <p:cNvSpPr/>
            <p:nvPr/>
          </p:nvSpPr>
          <p:spPr>
            <a:xfrm>
              <a:off x="3081750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46"/>
            <p:cNvSpPr/>
            <p:nvPr/>
          </p:nvSpPr>
          <p:spPr>
            <a:xfrm>
              <a:off x="2993900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46"/>
            <p:cNvSpPr/>
            <p:nvPr/>
          </p:nvSpPr>
          <p:spPr>
            <a:xfrm>
              <a:off x="290602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46"/>
            <p:cNvSpPr/>
            <p:nvPr/>
          </p:nvSpPr>
          <p:spPr>
            <a:xfrm>
              <a:off x="28228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46"/>
            <p:cNvSpPr/>
            <p:nvPr/>
          </p:nvSpPr>
          <p:spPr>
            <a:xfrm>
              <a:off x="2739575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46"/>
            <p:cNvSpPr/>
            <p:nvPr/>
          </p:nvSpPr>
          <p:spPr>
            <a:xfrm>
              <a:off x="2656350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46"/>
            <p:cNvSpPr/>
            <p:nvPr/>
          </p:nvSpPr>
          <p:spPr>
            <a:xfrm>
              <a:off x="2573125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46"/>
            <p:cNvSpPr/>
            <p:nvPr/>
          </p:nvSpPr>
          <p:spPr>
            <a:xfrm>
              <a:off x="24945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46"/>
            <p:cNvSpPr/>
            <p:nvPr/>
          </p:nvSpPr>
          <p:spPr>
            <a:xfrm>
              <a:off x="24159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46"/>
            <p:cNvSpPr/>
            <p:nvPr/>
          </p:nvSpPr>
          <p:spPr>
            <a:xfrm>
              <a:off x="234192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46"/>
            <p:cNvSpPr/>
            <p:nvPr/>
          </p:nvSpPr>
          <p:spPr>
            <a:xfrm>
              <a:off x="2263325" y="73285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46"/>
            <p:cNvSpPr/>
            <p:nvPr/>
          </p:nvSpPr>
          <p:spPr>
            <a:xfrm>
              <a:off x="21939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46"/>
            <p:cNvSpPr/>
            <p:nvPr/>
          </p:nvSpPr>
          <p:spPr>
            <a:xfrm>
              <a:off x="2120000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46"/>
            <p:cNvSpPr/>
            <p:nvPr/>
          </p:nvSpPr>
          <p:spPr>
            <a:xfrm>
              <a:off x="2050625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46"/>
            <p:cNvSpPr/>
            <p:nvPr/>
          </p:nvSpPr>
          <p:spPr>
            <a:xfrm>
              <a:off x="1985900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46"/>
            <p:cNvSpPr/>
            <p:nvPr/>
          </p:nvSpPr>
          <p:spPr>
            <a:xfrm>
              <a:off x="19211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46"/>
            <p:cNvSpPr/>
            <p:nvPr/>
          </p:nvSpPr>
          <p:spPr>
            <a:xfrm>
              <a:off x="1861050" y="1098125"/>
              <a:ext cx="166500" cy="157250"/>
            </a:xfrm>
            <a:custGeom>
              <a:rect b="b" l="l" r="r" t="t"/>
              <a:pathLst>
                <a:path extrusionOk="0" h="6290" w="666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46"/>
            <p:cNvSpPr/>
            <p:nvPr/>
          </p:nvSpPr>
          <p:spPr>
            <a:xfrm>
              <a:off x="1800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46"/>
            <p:cNvSpPr/>
            <p:nvPr/>
          </p:nvSpPr>
          <p:spPr>
            <a:xfrm>
              <a:off x="1740850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46"/>
            <p:cNvSpPr/>
            <p:nvPr/>
          </p:nvSpPr>
          <p:spPr>
            <a:xfrm>
              <a:off x="1685350" y="1310825"/>
              <a:ext cx="184975" cy="138750"/>
            </a:xfrm>
            <a:custGeom>
              <a:rect b="b" l="l" r="r" t="t"/>
              <a:pathLst>
                <a:path extrusionOk="0" h="5550" w="7399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46"/>
            <p:cNvSpPr/>
            <p:nvPr/>
          </p:nvSpPr>
          <p:spPr>
            <a:xfrm>
              <a:off x="1634500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46"/>
            <p:cNvSpPr/>
            <p:nvPr/>
          </p:nvSpPr>
          <p:spPr>
            <a:xfrm>
              <a:off x="1583625" y="14634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46"/>
            <p:cNvSpPr/>
            <p:nvPr/>
          </p:nvSpPr>
          <p:spPr>
            <a:xfrm>
              <a:off x="1537400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46"/>
            <p:cNvSpPr/>
            <p:nvPr/>
          </p:nvSpPr>
          <p:spPr>
            <a:xfrm>
              <a:off x="1495775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46"/>
            <p:cNvSpPr/>
            <p:nvPr/>
          </p:nvSpPr>
          <p:spPr>
            <a:xfrm>
              <a:off x="14541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46"/>
            <p:cNvSpPr/>
            <p:nvPr/>
          </p:nvSpPr>
          <p:spPr>
            <a:xfrm>
              <a:off x="1412550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46"/>
            <p:cNvSpPr/>
            <p:nvPr/>
          </p:nvSpPr>
          <p:spPr>
            <a:xfrm>
              <a:off x="138020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46"/>
            <p:cNvSpPr/>
            <p:nvPr/>
          </p:nvSpPr>
          <p:spPr>
            <a:xfrm>
              <a:off x="1347825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46"/>
            <p:cNvSpPr/>
            <p:nvPr/>
          </p:nvSpPr>
          <p:spPr>
            <a:xfrm>
              <a:off x="1315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46"/>
            <p:cNvSpPr/>
            <p:nvPr/>
          </p:nvSpPr>
          <p:spPr>
            <a:xfrm>
              <a:off x="129232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46"/>
            <p:cNvSpPr/>
            <p:nvPr/>
          </p:nvSpPr>
          <p:spPr>
            <a:xfrm>
              <a:off x="1264600" y="2217100"/>
              <a:ext cx="212700" cy="64750"/>
            </a:xfrm>
            <a:custGeom>
              <a:rect b="b" l="l" r="r" t="t"/>
              <a:pathLst>
                <a:path extrusionOk="0" h="2590" w="8508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46"/>
            <p:cNvSpPr/>
            <p:nvPr/>
          </p:nvSpPr>
          <p:spPr>
            <a:xfrm>
              <a:off x="1246100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46"/>
            <p:cNvSpPr/>
            <p:nvPr/>
          </p:nvSpPr>
          <p:spPr>
            <a:xfrm>
              <a:off x="1227600" y="2397425"/>
              <a:ext cx="217350" cy="50875"/>
            </a:xfrm>
            <a:custGeom>
              <a:rect b="b" l="l" r="r" t="t"/>
              <a:pathLst>
                <a:path extrusionOk="0" h="2035" w="8694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46"/>
            <p:cNvSpPr/>
            <p:nvPr/>
          </p:nvSpPr>
          <p:spPr>
            <a:xfrm>
              <a:off x="12137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46"/>
            <p:cNvSpPr/>
            <p:nvPr/>
          </p:nvSpPr>
          <p:spPr>
            <a:xfrm>
              <a:off x="1204475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46"/>
            <p:cNvSpPr/>
            <p:nvPr/>
          </p:nvSpPr>
          <p:spPr>
            <a:xfrm>
              <a:off x="11952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46"/>
            <p:cNvSpPr/>
            <p:nvPr/>
          </p:nvSpPr>
          <p:spPr>
            <a:xfrm>
              <a:off x="1190625" y="27580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46"/>
            <p:cNvSpPr/>
            <p:nvPr/>
          </p:nvSpPr>
          <p:spPr>
            <a:xfrm>
              <a:off x="119062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46"/>
            <p:cNvSpPr/>
            <p:nvPr/>
          </p:nvSpPr>
          <p:spPr>
            <a:xfrm>
              <a:off x="1190625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46"/>
            <p:cNvSpPr/>
            <p:nvPr/>
          </p:nvSpPr>
          <p:spPr>
            <a:xfrm>
              <a:off x="11952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46"/>
            <p:cNvSpPr/>
            <p:nvPr/>
          </p:nvSpPr>
          <p:spPr>
            <a:xfrm>
              <a:off x="1204475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46"/>
            <p:cNvSpPr/>
            <p:nvPr/>
          </p:nvSpPr>
          <p:spPr>
            <a:xfrm>
              <a:off x="12137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46"/>
            <p:cNvSpPr/>
            <p:nvPr/>
          </p:nvSpPr>
          <p:spPr>
            <a:xfrm>
              <a:off x="1227600" y="3271325"/>
              <a:ext cx="217350" cy="46250"/>
            </a:xfrm>
            <a:custGeom>
              <a:rect b="b" l="l" r="r" t="t"/>
              <a:pathLst>
                <a:path extrusionOk="0" h="1850" w="8694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46"/>
            <p:cNvSpPr/>
            <p:nvPr/>
          </p:nvSpPr>
          <p:spPr>
            <a:xfrm>
              <a:off x="1246100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46"/>
            <p:cNvSpPr/>
            <p:nvPr/>
          </p:nvSpPr>
          <p:spPr>
            <a:xfrm>
              <a:off x="1269225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46"/>
            <p:cNvSpPr/>
            <p:nvPr/>
          </p:nvSpPr>
          <p:spPr>
            <a:xfrm>
              <a:off x="129232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46"/>
            <p:cNvSpPr/>
            <p:nvPr/>
          </p:nvSpPr>
          <p:spPr>
            <a:xfrm>
              <a:off x="1315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46"/>
            <p:cNvSpPr/>
            <p:nvPr/>
          </p:nvSpPr>
          <p:spPr>
            <a:xfrm>
              <a:off x="1347825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46"/>
            <p:cNvSpPr/>
            <p:nvPr/>
          </p:nvSpPr>
          <p:spPr>
            <a:xfrm>
              <a:off x="1380200" y="37522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46"/>
            <p:cNvSpPr/>
            <p:nvPr/>
          </p:nvSpPr>
          <p:spPr>
            <a:xfrm>
              <a:off x="1412550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46"/>
            <p:cNvSpPr/>
            <p:nvPr/>
          </p:nvSpPr>
          <p:spPr>
            <a:xfrm>
              <a:off x="14541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46"/>
            <p:cNvSpPr/>
            <p:nvPr/>
          </p:nvSpPr>
          <p:spPr>
            <a:xfrm>
              <a:off x="1495775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46"/>
            <p:cNvSpPr/>
            <p:nvPr/>
          </p:nvSpPr>
          <p:spPr>
            <a:xfrm>
              <a:off x="1537400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46"/>
            <p:cNvSpPr/>
            <p:nvPr/>
          </p:nvSpPr>
          <p:spPr>
            <a:xfrm>
              <a:off x="158362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46"/>
            <p:cNvSpPr/>
            <p:nvPr/>
          </p:nvSpPr>
          <p:spPr>
            <a:xfrm>
              <a:off x="1634500" y="4196075"/>
              <a:ext cx="184975" cy="134125"/>
            </a:xfrm>
            <a:custGeom>
              <a:rect b="b" l="l" r="r" t="t"/>
              <a:pathLst>
                <a:path extrusionOk="0" h="5365" w="7399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46"/>
            <p:cNvSpPr/>
            <p:nvPr/>
          </p:nvSpPr>
          <p:spPr>
            <a:xfrm>
              <a:off x="168535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46"/>
            <p:cNvSpPr/>
            <p:nvPr/>
          </p:nvSpPr>
          <p:spPr>
            <a:xfrm>
              <a:off x="1740850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46"/>
            <p:cNvSpPr/>
            <p:nvPr/>
          </p:nvSpPr>
          <p:spPr>
            <a:xfrm>
              <a:off x="1800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46"/>
            <p:cNvSpPr/>
            <p:nvPr/>
          </p:nvSpPr>
          <p:spPr>
            <a:xfrm>
              <a:off x="18610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46"/>
            <p:cNvSpPr/>
            <p:nvPr/>
          </p:nvSpPr>
          <p:spPr>
            <a:xfrm>
              <a:off x="19211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46"/>
            <p:cNvSpPr/>
            <p:nvPr/>
          </p:nvSpPr>
          <p:spPr>
            <a:xfrm>
              <a:off x="1985900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46"/>
            <p:cNvSpPr/>
            <p:nvPr/>
          </p:nvSpPr>
          <p:spPr>
            <a:xfrm>
              <a:off x="2050625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46"/>
            <p:cNvSpPr/>
            <p:nvPr/>
          </p:nvSpPr>
          <p:spPr>
            <a:xfrm>
              <a:off x="2120000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46"/>
            <p:cNvSpPr/>
            <p:nvPr/>
          </p:nvSpPr>
          <p:spPr>
            <a:xfrm>
              <a:off x="21939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46"/>
            <p:cNvSpPr/>
            <p:nvPr/>
          </p:nvSpPr>
          <p:spPr>
            <a:xfrm>
              <a:off x="2263325" y="480180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46"/>
            <p:cNvSpPr/>
            <p:nvPr/>
          </p:nvSpPr>
          <p:spPr>
            <a:xfrm>
              <a:off x="234192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46"/>
            <p:cNvSpPr/>
            <p:nvPr/>
          </p:nvSpPr>
          <p:spPr>
            <a:xfrm>
              <a:off x="24159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46"/>
            <p:cNvSpPr/>
            <p:nvPr/>
          </p:nvSpPr>
          <p:spPr>
            <a:xfrm>
              <a:off x="24945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46"/>
            <p:cNvSpPr/>
            <p:nvPr/>
          </p:nvSpPr>
          <p:spPr>
            <a:xfrm>
              <a:off x="2573125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46"/>
            <p:cNvSpPr/>
            <p:nvPr/>
          </p:nvSpPr>
          <p:spPr>
            <a:xfrm>
              <a:off x="2656350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46"/>
            <p:cNvSpPr/>
            <p:nvPr/>
          </p:nvSpPr>
          <p:spPr>
            <a:xfrm>
              <a:off x="2739575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46"/>
            <p:cNvSpPr/>
            <p:nvPr/>
          </p:nvSpPr>
          <p:spPr>
            <a:xfrm>
              <a:off x="28228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46"/>
            <p:cNvSpPr/>
            <p:nvPr/>
          </p:nvSpPr>
          <p:spPr>
            <a:xfrm>
              <a:off x="2910650" y="5116200"/>
              <a:ext cx="83275" cy="203475"/>
            </a:xfrm>
            <a:custGeom>
              <a:rect b="b" l="l" r="r" t="t"/>
              <a:pathLst>
                <a:path extrusionOk="0" h="8139" w="3331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46"/>
            <p:cNvSpPr/>
            <p:nvPr/>
          </p:nvSpPr>
          <p:spPr>
            <a:xfrm>
              <a:off x="2993900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46"/>
            <p:cNvSpPr/>
            <p:nvPr/>
          </p:nvSpPr>
          <p:spPr>
            <a:xfrm>
              <a:off x="3081750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46"/>
            <p:cNvSpPr/>
            <p:nvPr/>
          </p:nvSpPr>
          <p:spPr>
            <a:xfrm>
              <a:off x="316960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46"/>
            <p:cNvSpPr/>
            <p:nvPr/>
          </p:nvSpPr>
          <p:spPr>
            <a:xfrm>
              <a:off x="3257450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46"/>
            <p:cNvSpPr/>
            <p:nvPr/>
          </p:nvSpPr>
          <p:spPr>
            <a:xfrm>
              <a:off x="3349925" y="5222550"/>
              <a:ext cx="50875" cy="212725"/>
            </a:xfrm>
            <a:custGeom>
              <a:rect b="b" l="l" r="r" t="t"/>
              <a:pathLst>
                <a:path extrusionOk="0" h="8509" w="2035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46"/>
            <p:cNvSpPr/>
            <p:nvPr/>
          </p:nvSpPr>
          <p:spPr>
            <a:xfrm>
              <a:off x="3437775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46"/>
            <p:cNvSpPr/>
            <p:nvPr/>
          </p:nvSpPr>
          <p:spPr>
            <a:xfrm>
              <a:off x="3530250" y="5250300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46"/>
            <p:cNvSpPr/>
            <p:nvPr/>
          </p:nvSpPr>
          <p:spPr>
            <a:xfrm>
              <a:off x="3622725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46"/>
            <p:cNvSpPr/>
            <p:nvPr/>
          </p:nvSpPr>
          <p:spPr>
            <a:xfrm>
              <a:off x="37105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46"/>
            <p:cNvSpPr/>
            <p:nvPr/>
          </p:nvSpPr>
          <p:spPr>
            <a:xfrm>
              <a:off x="3803050" y="526417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46"/>
            <p:cNvSpPr/>
            <p:nvPr/>
          </p:nvSpPr>
          <p:spPr>
            <a:xfrm>
              <a:off x="38862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46"/>
            <p:cNvSpPr/>
            <p:nvPr/>
          </p:nvSpPr>
          <p:spPr>
            <a:xfrm>
              <a:off x="3969500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46"/>
            <p:cNvSpPr/>
            <p:nvPr/>
          </p:nvSpPr>
          <p:spPr>
            <a:xfrm>
              <a:off x="4057350" y="5250300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46"/>
            <p:cNvSpPr/>
            <p:nvPr/>
          </p:nvSpPr>
          <p:spPr>
            <a:xfrm>
              <a:off x="4140600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46"/>
            <p:cNvSpPr/>
            <p:nvPr/>
          </p:nvSpPr>
          <p:spPr>
            <a:xfrm>
              <a:off x="4223825" y="522717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46"/>
            <p:cNvSpPr/>
            <p:nvPr/>
          </p:nvSpPr>
          <p:spPr>
            <a:xfrm>
              <a:off x="4302425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46"/>
            <p:cNvSpPr/>
            <p:nvPr/>
          </p:nvSpPr>
          <p:spPr>
            <a:xfrm>
              <a:off x="438565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46"/>
            <p:cNvSpPr/>
            <p:nvPr/>
          </p:nvSpPr>
          <p:spPr>
            <a:xfrm>
              <a:off x="4468875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46"/>
            <p:cNvSpPr/>
            <p:nvPr/>
          </p:nvSpPr>
          <p:spPr>
            <a:xfrm>
              <a:off x="4547475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46"/>
            <p:cNvSpPr/>
            <p:nvPr/>
          </p:nvSpPr>
          <p:spPr>
            <a:xfrm>
              <a:off x="4626075" y="5116200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46"/>
            <p:cNvSpPr/>
            <p:nvPr/>
          </p:nvSpPr>
          <p:spPr>
            <a:xfrm>
              <a:off x="47047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46"/>
            <p:cNvSpPr/>
            <p:nvPr/>
          </p:nvSpPr>
          <p:spPr>
            <a:xfrm>
              <a:off x="4783300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46"/>
            <p:cNvSpPr/>
            <p:nvPr/>
          </p:nvSpPr>
          <p:spPr>
            <a:xfrm>
              <a:off x="4857275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46"/>
            <p:cNvSpPr/>
            <p:nvPr/>
          </p:nvSpPr>
          <p:spPr>
            <a:xfrm>
              <a:off x="4931250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46"/>
            <p:cNvSpPr/>
            <p:nvPr/>
          </p:nvSpPr>
          <p:spPr>
            <a:xfrm>
              <a:off x="50052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46"/>
            <p:cNvSpPr/>
            <p:nvPr/>
          </p:nvSpPr>
          <p:spPr>
            <a:xfrm>
              <a:off x="50792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46"/>
            <p:cNvSpPr/>
            <p:nvPr/>
          </p:nvSpPr>
          <p:spPr>
            <a:xfrm>
              <a:off x="514857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46"/>
            <p:cNvSpPr/>
            <p:nvPr/>
          </p:nvSpPr>
          <p:spPr>
            <a:xfrm>
              <a:off x="5217925" y="4797175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46"/>
            <p:cNvSpPr/>
            <p:nvPr/>
          </p:nvSpPr>
          <p:spPr>
            <a:xfrm>
              <a:off x="52872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46"/>
            <p:cNvSpPr/>
            <p:nvPr/>
          </p:nvSpPr>
          <p:spPr>
            <a:xfrm>
              <a:off x="5352025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46"/>
            <p:cNvSpPr/>
            <p:nvPr/>
          </p:nvSpPr>
          <p:spPr>
            <a:xfrm>
              <a:off x="5416750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46"/>
            <p:cNvSpPr/>
            <p:nvPr/>
          </p:nvSpPr>
          <p:spPr>
            <a:xfrm>
              <a:off x="5476875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46"/>
            <p:cNvSpPr/>
            <p:nvPr/>
          </p:nvSpPr>
          <p:spPr>
            <a:xfrm>
              <a:off x="55369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46"/>
            <p:cNvSpPr/>
            <p:nvPr/>
          </p:nvSpPr>
          <p:spPr>
            <a:xfrm>
              <a:off x="55924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46"/>
            <p:cNvSpPr/>
            <p:nvPr/>
          </p:nvSpPr>
          <p:spPr>
            <a:xfrm>
              <a:off x="5647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46"/>
            <p:cNvSpPr/>
            <p:nvPr/>
          </p:nvSpPr>
          <p:spPr>
            <a:xfrm>
              <a:off x="5703425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46"/>
            <p:cNvSpPr/>
            <p:nvPr/>
          </p:nvSpPr>
          <p:spPr>
            <a:xfrm>
              <a:off x="575430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46"/>
            <p:cNvSpPr/>
            <p:nvPr/>
          </p:nvSpPr>
          <p:spPr>
            <a:xfrm>
              <a:off x="5800525" y="419607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46"/>
            <p:cNvSpPr/>
            <p:nvPr/>
          </p:nvSpPr>
          <p:spPr>
            <a:xfrm>
              <a:off x="584677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46"/>
            <p:cNvSpPr/>
            <p:nvPr/>
          </p:nvSpPr>
          <p:spPr>
            <a:xfrm>
              <a:off x="5888375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46"/>
            <p:cNvSpPr/>
            <p:nvPr/>
          </p:nvSpPr>
          <p:spPr>
            <a:xfrm>
              <a:off x="5930000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46"/>
            <p:cNvSpPr/>
            <p:nvPr/>
          </p:nvSpPr>
          <p:spPr>
            <a:xfrm>
              <a:off x="59669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46"/>
            <p:cNvSpPr/>
            <p:nvPr/>
          </p:nvSpPr>
          <p:spPr>
            <a:xfrm>
              <a:off x="6003975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46"/>
            <p:cNvSpPr/>
            <p:nvPr/>
          </p:nvSpPr>
          <p:spPr>
            <a:xfrm>
              <a:off x="6027100" y="3724450"/>
              <a:ext cx="203475" cy="92500"/>
            </a:xfrm>
            <a:custGeom>
              <a:rect b="b" l="l" r="r" t="t"/>
              <a:pathLst>
                <a:path extrusionOk="0" h="3700" w="8139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46"/>
            <p:cNvSpPr/>
            <p:nvPr/>
          </p:nvSpPr>
          <p:spPr>
            <a:xfrm>
              <a:off x="6068700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46"/>
            <p:cNvSpPr/>
            <p:nvPr/>
          </p:nvSpPr>
          <p:spPr>
            <a:xfrm>
              <a:off x="6096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46"/>
            <p:cNvSpPr/>
            <p:nvPr/>
          </p:nvSpPr>
          <p:spPr>
            <a:xfrm>
              <a:off x="611957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46"/>
            <p:cNvSpPr/>
            <p:nvPr/>
          </p:nvSpPr>
          <p:spPr>
            <a:xfrm>
              <a:off x="6142700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46"/>
            <p:cNvSpPr/>
            <p:nvPr/>
          </p:nvSpPr>
          <p:spPr>
            <a:xfrm>
              <a:off x="6161175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46"/>
            <p:cNvSpPr/>
            <p:nvPr/>
          </p:nvSpPr>
          <p:spPr>
            <a:xfrm>
              <a:off x="6179675" y="3271325"/>
              <a:ext cx="212725" cy="46250"/>
            </a:xfrm>
            <a:custGeom>
              <a:rect b="b" l="l" r="r" t="t"/>
              <a:pathLst>
                <a:path extrusionOk="0" h="1850" w="8509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46"/>
            <p:cNvSpPr/>
            <p:nvPr/>
          </p:nvSpPr>
          <p:spPr>
            <a:xfrm>
              <a:off x="61889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46"/>
            <p:cNvSpPr/>
            <p:nvPr/>
          </p:nvSpPr>
          <p:spPr>
            <a:xfrm>
              <a:off x="6202800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46"/>
            <p:cNvSpPr/>
            <p:nvPr/>
          </p:nvSpPr>
          <p:spPr>
            <a:xfrm>
              <a:off x="62074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46"/>
            <p:cNvSpPr/>
            <p:nvPr/>
          </p:nvSpPr>
          <p:spPr>
            <a:xfrm>
              <a:off x="6212050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46"/>
            <p:cNvSpPr/>
            <p:nvPr/>
          </p:nvSpPr>
          <p:spPr>
            <a:xfrm>
              <a:off x="621667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46"/>
            <p:cNvSpPr/>
            <p:nvPr/>
          </p:nvSpPr>
          <p:spPr>
            <a:xfrm>
              <a:off x="6225925" y="2734950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46"/>
            <p:cNvSpPr/>
            <p:nvPr/>
          </p:nvSpPr>
          <p:spPr>
            <a:xfrm>
              <a:off x="62074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46"/>
            <p:cNvSpPr/>
            <p:nvPr/>
          </p:nvSpPr>
          <p:spPr>
            <a:xfrm>
              <a:off x="6202800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46"/>
            <p:cNvSpPr/>
            <p:nvPr/>
          </p:nvSpPr>
          <p:spPr>
            <a:xfrm>
              <a:off x="61889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46"/>
            <p:cNvSpPr/>
            <p:nvPr/>
          </p:nvSpPr>
          <p:spPr>
            <a:xfrm>
              <a:off x="6179675" y="2397425"/>
              <a:ext cx="212725" cy="50875"/>
            </a:xfrm>
            <a:custGeom>
              <a:rect b="b" l="l" r="r" t="t"/>
              <a:pathLst>
                <a:path extrusionOk="0" h="2035" w="8509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46"/>
            <p:cNvSpPr/>
            <p:nvPr/>
          </p:nvSpPr>
          <p:spPr>
            <a:xfrm>
              <a:off x="6161175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46"/>
            <p:cNvSpPr/>
            <p:nvPr/>
          </p:nvSpPr>
          <p:spPr>
            <a:xfrm>
              <a:off x="6142700" y="221710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46"/>
            <p:cNvSpPr/>
            <p:nvPr/>
          </p:nvSpPr>
          <p:spPr>
            <a:xfrm>
              <a:off x="611957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46"/>
            <p:cNvSpPr/>
            <p:nvPr/>
          </p:nvSpPr>
          <p:spPr>
            <a:xfrm>
              <a:off x="6096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46"/>
            <p:cNvSpPr/>
            <p:nvPr/>
          </p:nvSpPr>
          <p:spPr>
            <a:xfrm>
              <a:off x="6068700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46"/>
            <p:cNvSpPr/>
            <p:nvPr/>
          </p:nvSpPr>
          <p:spPr>
            <a:xfrm>
              <a:off x="603635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46"/>
            <p:cNvSpPr/>
            <p:nvPr/>
          </p:nvSpPr>
          <p:spPr>
            <a:xfrm>
              <a:off x="6003975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46"/>
            <p:cNvSpPr/>
            <p:nvPr/>
          </p:nvSpPr>
          <p:spPr>
            <a:xfrm>
              <a:off x="59669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46"/>
            <p:cNvSpPr/>
            <p:nvPr/>
          </p:nvSpPr>
          <p:spPr>
            <a:xfrm>
              <a:off x="5930000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46"/>
            <p:cNvSpPr/>
            <p:nvPr/>
          </p:nvSpPr>
          <p:spPr>
            <a:xfrm>
              <a:off x="5888375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46"/>
            <p:cNvSpPr/>
            <p:nvPr/>
          </p:nvSpPr>
          <p:spPr>
            <a:xfrm>
              <a:off x="5856025" y="1458800"/>
              <a:ext cx="184975" cy="124850"/>
            </a:xfrm>
            <a:custGeom>
              <a:rect b="b" l="l" r="r" t="t"/>
              <a:pathLst>
                <a:path extrusionOk="0" h="4994" w="7399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46"/>
            <p:cNvSpPr/>
            <p:nvPr/>
          </p:nvSpPr>
          <p:spPr>
            <a:xfrm>
              <a:off x="5800525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46"/>
            <p:cNvSpPr/>
            <p:nvPr/>
          </p:nvSpPr>
          <p:spPr>
            <a:xfrm>
              <a:off x="5754300" y="13108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46"/>
            <p:cNvSpPr/>
            <p:nvPr/>
          </p:nvSpPr>
          <p:spPr>
            <a:xfrm>
              <a:off x="5703425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46"/>
            <p:cNvSpPr/>
            <p:nvPr/>
          </p:nvSpPr>
          <p:spPr>
            <a:xfrm>
              <a:off x="5647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46"/>
            <p:cNvSpPr/>
            <p:nvPr/>
          </p:nvSpPr>
          <p:spPr>
            <a:xfrm>
              <a:off x="5583200" y="1093525"/>
              <a:ext cx="166500" cy="152600"/>
            </a:xfrm>
            <a:custGeom>
              <a:rect b="b" l="l" r="r" t="t"/>
              <a:pathLst>
                <a:path extrusionOk="0" h="6104" w="666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46"/>
            <p:cNvSpPr/>
            <p:nvPr/>
          </p:nvSpPr>
          <p:spPr>
            <a:xfrm>
              <a:off x="55369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46"/>
            <p:cNvSpPr/>
            <p:nvPr/>
          </p:nvSpPr>
          <p:spPr>
            <a:xfrm>
              <a:off x="5476875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46"/>
            <p:cNvSpPr/>
            <p:nvPr/>
          </p:nvSpPr>
          <p:spPr>
            <a:xfrm>
              <a:off x="5416750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46"/>
            <p:cNvSpPr/>
            <p:nvPr/>
          </p:nvSpPr>
          <p:spPr>
            <a:xfrm>
              <a:off x="5352025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46"/>
            <p:cNvSpPr/>
            <p:nvPr/>
          </p:nvSpPr>
          <p:spPr>
            <a:xfrm>
              <a:off x="52872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46"/>
            <p:cNvSpPr/>
            <p:nvPr/>
          </p:nvSpPr>
          <p:spPr>
            <a:xfrm>
              <a:off x="5217925" y="732850"/>
              <a:ext cx="134125" cy="180350"/>
            </a:xfrm>
            <a:custGeom>
              <a:rect b="b" l="l" r="r" t="t"/>
              <a:pathLst>
                <a:path extrusionOk="0" h="7214" w="5365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46"/>
            <p:cNvSpPr/>
            <p:nvPr/>
          </p:nvSpPr>
          <p:spPr>
            <a:xfrm>
              <a:off x="514857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46"/>
            <p:cNvSpPr/>
            <p:nvPr/>
          </p:nvSpPr>
          <p:spPr>
            <a:xfrm>
              <a:off x="50792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46"/>
            <p:cNvSpPr/>
            <p:nvPr/>
          </p:nvSpPr>
          <p:spPr>
            <a:xfrm>
              <a:off x="50052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46"/>
            <p:cNvSpPr/>
            <p:nvPr/>
          </p:nvSpPr>
          <p:spPr>
            <a:xfrm>
              <a:off x="4931250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46"/>
            <p:cNvSpPr/>
            <p:nvPr/>
          </p:nvSpPr>
          <p:spPr>
            <a:xfrm>
              <a:off x="4857275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46"/>
            <p:cNvSpPr/>
            <p:nvPr/>
          </p:nvSpPr>
          <p:spPr>
            <a:xfrm>
              <a:off x="4783300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46"/>
            <p:cNvSpPr/>
            <p:nvPr/>
          </p:nvSpPr>
          <p:spPr>
            <a:xfrm>
              <a:off x="47047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46"/>
            <p:cNvSpPr/>
            <p:nvPr/>
          </p:nvSpPr>
          <p:spPr>
            <a:xfrm>
              <a:off x="462607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46"/>
            <p:cNvSpPr/>
            <p:nvPr/>
          </p:nvSpPr>
          <p:spPr>
            <a:xfrm>
              <a:off x="4547475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46"/>
            <p:cNvSpPr/>
            <p:nvPr/>
          </p:nvSpPr>
          <p:spPr>
            <a:xfrm>
              <a:off x="4468875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46"/>
            <p:cNvSpPr/>
            <p:nvPr/>
          </p:nvSpPr>
          <p:spPr>
            <a:xfrm>
              <a:off x="438565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46"/>
            <p:cNvSpPr/>
            <p:nvPr/>
          </p:nvSpPr>
          <p:spPr>
            <a:xfrm>
              <a:off x="4302425" y="293600"/>
              <a:ext cx="55500" cy="212725"/>
            </a:xfrm>
            <a:custGeom>
              <a:rect b="b" l="l" r="r" t="t"/>
              <a:pathLst>
                <a:path extrusionOk="0" h="8509" w="222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46"/>
            <p:cNvSpPr/>
            <p:nvPr/>
          </p:nvSpPr>
          <p:spPr>
            <a:xfrm>
              <a:off x="4223825" y="27972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46"/>
            <p:cNvSpPr/>
            <p:nvPr/>
          </p:nvSpPr>
          <p:spPr>
            <a:xfrm>
              <a:off x="4140600" y="2612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46"/>
            <p:cNvSpPr/>
            <p:nvPr/>
          </p:nvSpPr>
          <p:spPr>
            <a:xfrm>
              <a:off x="4057350" y="251975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46"/>
            <p:cNvSpPr/>
            <p:nvPr/>
          </p:nvSpPr>
          <p:spPr>
            <a:xfrm>
              <a:off x="3969500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46"/>
            <p:cNvSpPr/>
            <p:nvPr/>
          </p:nvSpPr>
          <p:spPr>
            <a:xfrm>
              <a:off x="38862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67" name="Google Shape;2667;p46"/>
          <p:cNvSpPr txBox="1"/>
          <p:nvPr/>
        </p:nvSpPr>
        <p:spPr>
          <a:xfrm>
            <a:off x="1068100" y="653875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8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 sz="2800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668" name="Google Shape;2668;p46"/>
          <p:cNvSpPr txBox="1"/>
          <p:nvPr/>
        </p:nvSpPr>
        <p:spPr>
          <a:xfrm>
            <a:off x="1068100" y="145787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on</a:t>
            </a:r>
            <a:r>
              <a:rPr lang="es"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669" name="Google Shape;2669;p4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2673" name="Shape 2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4" name="Google Shape;2674;p47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2675" name="Google Shape;2675;p47"/>
            <p:cNvSpPr/>
            <p:nvPr/>
          </p:nvSpPr>
          <p:spPr>
            <a:xfrm>
              <a:off x="4722350" y="3790238"/>
              <a:ext cx="328725" cy="87100"/>
            </a:xfrm>
            <a:custGeom>
              <a:rect b="b" l="l" r="r" t="t"/>
              <a:pathLst>
                <a:path extrusionOk="0" h="3484" w="13149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47"/>
            <p:cNvSpPr/>
            <p:nvPr/>
          </p:nvSpPr>
          <p:spPr>
            <a:xfrm>
              <a:off x="4635250" y="3790238"/>
              <a:ext cx="87125" cy="87100"/>
            </a:xfrm>
            <a:custGeom>
              <a:rect b="b" l="l" r="r" t="t"/>
              <a:pathLst>
                <a:path extrusionOk="0" h="3484" w="3485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47"/>
            <p:cNvSpPr/>
            <p:nvPr/>
          </p:nvSpPr>
          <p:spPr>
            <a:xfrm>
              <a:off x="4722350" y="3790225"/>
              <a:ext cx="87300" cy="87125"/>
            </a:xfrm>
            <a:custGeom>
              <a:rect b="b" l="l" r="r" t="t"/>
              <a:pathLst>
                <a:path extrusionOk="0" h="3485" w="3492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8" name="Google Shape;2678;p47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2679" name="Google Shape;2679;p47"/>
            <p:cNvSpPr/>
            <p:nvPr/>
          </p:nvSpPr>
          <p:spPr>
            <a:xfrm>
              <a:off x="4280575" y="2131725"/>
              <a:ext cx="141950" cy="97050"/>
            </a:xfrm>
            <a:custGeom>
              <a:rect b="b" l="l" r="r" t="t"/>
              <a:pathLst>
                <a:path extrusionOk="0" h="3882" w="5678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47"/>
            <p:cNvSpPr/>
            <p:nvPr/>
          </p:nvSpPr>
          <p:spPr>
            <a:xfrm>
              <a:off x="4320625" y="2227850"/>
              <a:ext cx="45100" cy="49150"/>
            </a:xfrm>
            <a:custGeom>
              <a:rect b="b" l="l" r="r" t="t"/>
              <a:pathLst>
                <a:path extrusionOk="0" h="1966" w="1804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1" name="Google Shape;2681;p47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2682" name="Google Shape;2682;p47"/>
            <p:cNvSpPr/>
            <p:nvPr/>
          </p:nvSpPr>
          <p:spPr>
            <a:xfrm>
              <a:off x="4088738" y="4379875"/>
              <a:ext cx="176900" cy="153125"/>
            </a:xfrm>
            <a:custGeom>
              <a:rect b="b" l="l" r="r" t="t"/>
              <a:pathLst>
                <a:path extrusionOk="0" h="6125" w="7076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47"/>
            <p:cNvSpPr/>
            <p:nvPr/>
          </p:nvSpPr>
          <p:spPr>
            <a:xfrm>
              <a:off x="4088738" y="4379875"/>
              <a:ext cx="132725" cy="153125"/>
            </a:xfrm>
            <a:custGeom>
              <a:rect b="b" l="l" r="r" t="t"/>
              <a:pathLst>
                <a:path extrusionOk="0" h="6125" w="5309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4" name="Google Shape;2684;p47"/>
          <p:cNvGrpSpPr/>
          <p:nvPr/>
        </p:nvGrpSpPr>
        <p:grpSpPr>
          <a:xfrm flipH="1" rot="10800000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2685" name="Google Shape;2685;p47"/>
            <p:cNvSpPr/>
            <p:nvPr/>
          </p:nvSpPr>
          <p:spPr>
            <a:xfrm>
              <a:off x="4257138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47"/>
            <p:cNvSpPr/>
            <p:nvPr/>
          </p:nvSpPr>
          <p:spPr>
            <a:xfrm>
              <a:off x="4173650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7" name="Google Shape;2687;p47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2688" name="Google Shape;2688;p47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89" name="Google Shape;2689;p47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2690" name="Google Shape;2690;p47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rect b="b" l="l" r="r" t="t"/>
                <a:pathLst>
                  <a:path extrusionOk="0" h="8339" w="4703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1" name="Google Shape;2691;p47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rect b="b" l="l" r="r" t="t"/>
                <a:pathLst>
                  <a:path extrusionOk="0" h="2424" w="2425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2" name="Google Shape;2692;p47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rect b="b" l="l" r="r" t="t"/>
                <a:pathLst>
                  <a:path extrusionOk="0" h="1516" w="1515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693" name="Google Shape;2693;p47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2694" name="Google Shape;2694;p47"/>
            <p:cNvSpPr/>
            <p:nvPr/>
          </p:nvSpPr>
          <p:spPr>
            <a:xfrm>
              <a:off x="3548525" y="3234525"/>
              <a:ext cx="304575" cy="97025"/>
            </a:xfrm>
            <a:custGeom>
              <a:rect b="b" l="l" r="r" t="t"/>
              <a:pathLst>
                <a:path extrusionOk="0" h="3881" w="12183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95" name="Google Shape;2695;p47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2696" name="Google Shape;2696;p47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rect b="b" l="l" r="r" t="t"/>
                <a:pathLst>
                  <a:path extrusionOk="0" h="2706" w="11281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7" name="Google Shape;2697;p47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rect b="b" l="l" r="r" t="t"/>
                <a:pathLst>
                  <a:path extrusionOk="0" h="2251" w="2251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698" name="Google Shape;2698;p47"/>
          <p:cNvGrpSpPr/>
          <p:nvPr/>
        </p:nvGrpSpPr>
        <p:grpSpPr>
          <a:xfrm flipH="1" rot="10800000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2699" name="Google Shape;2699;p47"/>
            <p:cNvSpPr/>
            <p:nvPr/>
          </p:nvSpPr>
          <p:spPr>
            <a:xfrm>
              <a:off x="3199075" y="3739025"/>
              <a:ext cx="448629" cy="111875"/>
            </a:xfrm>
            <a:custGeom>
              <a:rect b="b" l="l" r="r" t="t"/>
              <a:pathLst>
                <a:path extrusionOk="0" h="4475" w="19396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47"/>
            <p:cNvSpPr/>
            <p:nvPr/>
          </p:nvSpPr>
          <p:spPr>
            <a:xfrm>
              <a:off x="3228836" y="3756427"/>
              <a:ext cx="83875" cy="75800"/>
            </a:xfrm>
            <a:custGeom>
              <a:rect b="b" l="l" r="r" t="t"/>
              <a:pathLst>
                <a:path extrusionOk="0" h="3032" w="3355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1" name="Google Shape;2701;p47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2702" name="Google Shape;2702;p47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2703" name="Google Shape;2703;p47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rect b="b" l="l" r="r" t="t"/>
                <a:pathLst>
                  <a:path extrusionOk="0" h="3441" w="10849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704" name="Google Shape;2704;p47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2705" name="Google Shape;2705;p47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rect b="b" l="l" r="r" t="t"/>
                  <a:pathLst>
                    <a:path extrusionOk="0" h="1876" w="8909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06" name="Google Shape;2706;p47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rect b="b" l="l" r="r" t="t"/>
                  <a:pathLst>
                    <a:path extrusionOk="0" h="5280" w="5281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2707" name="Google Shape;2707;p47"/>
            <p:cNvSpPr/>
            <p:nvPr/>
          </p:nvSpPr>
          <p:spPr>
            <a:xfrm>
              <a:off x="4065475" y="3787800"/>
              <a:ext cx="96850" cy="96850"/>
            </a:xfrm>
            <a:custGeom>
              <a:rect b="b" l="l" r="r" t="t"/>
              <a:pathLst>
                <a:path extrusionOk="0" h="3874" w="3874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8" name="Google Shape;2708;p47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2709" name="Google Shape;2709;p47"/>
            <p:cNvSpPr/>
            <p:nvPr/>
          </p:nvSpPr>
          <p:spPr>
            <a:xfrm>
              <a:off x="3289775" y="1394800"/>
              <a:ext cx="731175" cy="158175"/>
            </a:xfrm>
            <a:custGeom>
              <a:rect b="b" l="l" r="r" t="t"/>
              <a:pathLst>
                <a:path extrusionOk="0" h="6327" w="29247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47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47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47"/>
            <p:cNvSpPr/>
            <p:nvPr/>
          </p:nvSpPr>
          <p:spPr>
            <a:xfrm>
              <a:off x="3843325" y="1413550"/>
              <a:ext cx="135450" cy="112375"/>
            </a:xfrm>
            <a:custGeom>
              <a:rect b="b" l="l" r="r" t="t"/>
              <a:pathLst>
                <a:path extrusionOk="0" h="4495" w="5418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713" name="Google Shape;2713;p47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2714" name="Google Shape;2714;p47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rect b="b" l="l" r="r" t="t"/>
                <a:pathLst>
                  <a:path extrusionOk="0" h="7560" w="7862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5" name="Google Shape;2715;p47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rect b="b" l="l" r="r" t="t"/>
                <a:pathLst>
                  <a:path extrusionOk="0" h="2837" w="2734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6" name="Google Shape;2716;p47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rect b="b" l="l" r="r" t="t"/>
                <a:pathLst>
                  <a:path extrusionOk="0" h="6526" w="7199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7" name="Google Shape;2717;p47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rect b="b" l="l" r="r" t="t"/>
                <a:pathLst>
                  <a:path extrusionOk="0" h="8277" w="5857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718" name="Google Shape;2718;p47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2719" name="Google Shape;2719;p47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2720" name="Google Shape;2720;p47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2721" name="Google Shape;2721;p47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22" name="Google Shape;2722;p47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723" name="Google Shape;2723;p47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2724" name="Google Shape;2724;p47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rect b="b" l="l" r="r" t="t"/>
                  <a:pathLst>
                    <a:path extrusionOk="0" h="4444" w="5129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2725" name="Google Shape;2725;p47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2726" name="Google Shape;2726;p47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rect b="b" l="l" r="r" t="t"/>
                    <a:pathLst>
                      <a:path extrusionOk="0" h="3131" w="3614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27" name="Google Shape;2727;p47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rect b="b" l="l" r="r" t="t"/>
                    <a:pathLst>
                      <a:path extrusionOk="0" h="2222" w="3189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2728" name="Google Shape;2728;p47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2729" name="Google Shape;2729;p47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rect b="b" l="l" r="r" t="t"/>
                <a:pathLst>
                  <a:path extrusionOk="0" h="3821" w="382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0" name="Google Shape;2730;p47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rect b="b" l="l" r="r" t="t"/>
                <a:pathLst>
                  <a:path extrusionOk="0" h="5235" w="12753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731" name="Google Shape;2731;p47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2732" name="Google Shape;2732;p47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2733" name="Google Shape;2733;p47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rect b="b" l="l" r="r" t="t"/>
                <a:pathLst>
                  <a:path extrusionOk="0" h="6291" w="8976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2734" name="Google Shape;2734;p47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rect b="b" l="l" r="r" t="t"/>
                <a:pathLst>
                  <a:path extrusionOk="0" h="6291" w="6841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5" name="Google Shape;2735;p47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rect b="b" l="l" r="r" t="t"/>
                <a:pathLst>
                  <a:path extrusionOk="0" h="6834" w="14025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2736" name="Google Shape;2736;p47"/>
            <p:cNvSpPr/>
            <p:nvPr/>
          </p:nvSpPr>
          <p:spPr>
            <a:xfrm>
              <a:off x="4415277" y="2242993"/>
              <a:ext cx="273691" cy="260125"/>
            </a:xfrm>
            <a:custGeom>
              <a:rect b="b" l="l" r="r" t="t"/>
              <a:pathLst>
                <a:path extrusionOk="0" h="9491" w="9986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47"/>
            <p:cNvSpPr/>
            <p:nvPr/>
          </p:nvSpPr>
          <p:spPr>
            <a:xfrm>
              <a:off x="4435394" y="2263055"/>
              <a:ext cx="229044" cy="220274"/>
            </a:xfrm>
            <a:custGeom>
              <a:rect b="b" l="l" r="r" t="t"/>
              <a:pathLst>
                <a:path extrusionOk="0" h="8037" w="8357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47"/>
            <p:cNvSpPr/>
            <p:nvPr/>
          </p:nvSpPr>
          <p:spPr>
            <a:xfrm>
              <a:off x="4480999" y="2312908"/>
              <a:ext cx="129007" cy="120182"/>
            </a:xfrm>
            <a:custGeom>
              <a:rect b="b" l="l" r="r" t="t"/>
              <a:pathLst>
                <a:path extrusionOk="0" h="4385" w="4707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9" name="Google Shape;2739;p47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2740" name="Google Shape;2740;p47"/>
            <p:cNvSpPr/>
            <p:nvPr/>
          </p:nvSpPr>
          <p:spPr>
            <a:xfrm>
              <a:off x="3327296" y="3788725"/>
              <a:ext cx="22611" cy="11305"/>
            </a:xfrm>
            <a:custGeom>
              <a:rect b="b" l="l" r="r" t="t"/>
              <a:pathLst>
                <a:path extrusionOk="0" h="586" w="1172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47"/>
            <p:cNvSpPr/>
            <p:nvPr/>
          </p:nvSpPr>
          <p:spPr>
            <a:xfrm>
              <a:off x="3213258" y="3626629"/>
              <a:ext cx="575727" cy="162115"/>
            </a:xfrm>
            <a:custGeom>
              <a:rect b="b" l="l" r="r" t="t"/>
              <a:pathLst>
                <a:path extrusionOk="0" h="8403" w="29842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47"/>
            <p:cNvSpPr/>
            <p:nvPr/>
          </p:nvSpPr>
          <p:spPr>
            <a:xfrm>
              <a:off x="3165220" y="3626629"/>
              <a:ext cx="165202" cy="162115"/>
            </a:xfrm>
            <a:custGeom>
              <a:rect b="b" l="l" r="r" t="t"/>
              <a:pathLst>
                <a:path extrusionOk="0" h="8403" w="8563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47"/>
            <p:cNvSpPr/>
            <p:nvPr/>
          </p:nvSpPr>
          <p:spPr>
            <a:xfrm>
              <a:off x="3099239" y="3615343"/>
              <a:ext cx="239381" cy="184687"/>
            </a:xfrm>
            <a:custGeom>
              <a:rect b="b" l="l" r="r" t="t"/>
              <a:pathLst>
                <a:path extrusionOk="0" h="9573" w="12408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4" name="Google Shape;2744;p47"/>
          <p:cNvGrpSpPr/>
          <p:nvPr/>
        </p:nvGrpSpPr>
        <p:grpSpPr>
          <a:xfrm flipH="1" rot="10800000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2745" name="Google Shape;2745;p47"/>
            <p:cNvSpPr/>
            <p:nvPr/>
          </p:nvSpPr>
          <p:spPr>
            <a:xfrm>
              <a:off x="1156700" y="3253563"/>
              <a:ext cx="86925" cy="112075"/>
            </a:xfrm>
            <a:custGeom>
              <a:rect b="b" l="l" r="r" t="t"/>
              <a:pathLst>
                <a:path extrusionOk="0" h="4483" w="3477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47"/>
            <p:cNvSpPr/>
            <p:nvPr/>
          </p:nvSpPr>
          <p:spPr>
            <a:xfrm>
              <a:off x="1356775" y="3253563"/>
              <a:ext cx="490525" cy="112075"/>
            </a:xfrm>
            <a:custGeom>
              <a:rect b="b" l="l" r="r" t="t"/>
              <a:pathLst>
                <a:path extrusionOk="0" h="4483" w="19621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47"/>
            <p:cNvSpPr/>
            <p:nvPr/>
          </p:nvSpPr>
          <p:spPr>
            <a:xfrm>
              <a:off x="1356775" y="3251263"/>
              <a:ext cx="492800" cy="116650"/>
            </a:xfrm>
            <a:custGeom>
              <a:rect b="b" l="l" r="r" t="t"/>
              <a:pathLst>
                <a:path extrusionOk="0" h="4666" w="19712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47"/>
            <p:cNvSpPr/>
            <p:nvPr/>
          </p:nvSpPr>
          <p:spPr>
            <a:xfrm>
              <a:off x="1179575" y="3292438"/>
              <a:ext cx="41175" cy="35125"/>
            </a:xfrm>
            <a:custGeom>
              <a:rect b="b" l="l" r="r" t="t"/>
              <a:pathLst>
                <a:path extrusionOk="0" h="1405" w="1647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47"/>
            <p:cNvSpPr/>
            <p:nvPr/>
          </p:nvSpPr>
          <p:spPr>
            <a:xfrm>
              <a:off x="1154425" y="3251263"/>
              <a:ext cx="89200" cy="116650"/>
            </a:xfrm>
            <a:custGeom>
              <a:rect b="b" l="l" r="r" t="t"/>
              <a:pathLst>
                <a:path extrusionOk="0" h="4666" w="3568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47"/>
            <p:cNvSpPr/>
            <p:nvPr/>
          </p:nvSpPr>
          <p:spPr>
            <a:xfrm>
              <a:off x="1243600" y="3251263"/>
              <a:ext cx="113200" cy="116650"/>
            </a:xfrm>
            <a:custGeom>
              <a:rect b="b" l="l" r="r" t="t"/>
              <a:pathLst>
                <a:path extrusionOk="0" h="4666" w="4528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1" name="Google Shape;2751;p47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2752" name="Google Shape;2752;p47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47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rect b="b" l="l" r="r" t="t"/>
              <a:pathLst>
                <a:path extrusionOk="0" h="5123" w="9834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754" name="Google Shape;2754;p47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rect b="b" l="l" r="r" t="t"/>
              <a:pathLst>
                <a:path extrusionOk="0" h="8508" w="9834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5" name="Google Shape;2755;p47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2756" name="Google Shape;2756;p47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2757" name="Google Shape;2757;p47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rect b="b" l="l" r="r" t="t"/>
                <a:pathLst>
                  <a:path extrusionOk="0" h="4299" w="2078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8" name="Google Shape;2758;p47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rect b="b" l="l" r="r" t="t"/>
                <a:pathLst>
                  <a:path extrusionOk="0" h="2193" w="1472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9" name="Google Shape;2759;p47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60" name="Google Shape;2760;p47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2761" name="Google Shape;2761;p47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rect b="b" l="l" r="r" t="t"/>
                <a:pathLst>
                  <a:path extrusionOk="0" h="3247" w="2078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2" name="Google Shape;2762;p47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rect b="b" l="l" r="r" t="t"/>
                <a:pathLst>
                  <a:path extrusionOk="0" h="2194" w="1472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3" name="Google Shape;2763;p47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rect b="b" l="l" r="r" t="t"/>
                <a:pathLst>
                  <a:path extrusionOk="0" h="3247" w="1139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64" name="Google Shape;2764;p47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2765" name="Google Shape;2765;p47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rect b="b" l="l" r="r" t="t"/>
                <a:pathLst>
                  <a:path extrusionOk="0" h="3246" w="1472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6" name="Google Shape;2766;p47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rect b="b" l="l" r="r" t="t"/>
                <a:pathLst>
                  <a:path extrusionOk="0" h="3246" w="210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7" name="Google Shape;2767;p47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768" name="Google Shape;2768;p47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2769" name="Google Shape;2769;p47"/>
            <p:cNvSpPr/>
            <p:nvPr/>
          </p:nvSpPr>
          <p:spPr>
            <a:xfrm>
              <a:off x="2803300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47"/>
            <p:cNvSpPr/>
            <p:nvPr/>
          </p:nvSpPr>
          <p:spPr>
            <a:xfrm>
              <a:off x="2600813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71" name="Google Shape;2771;p47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2772" name="Google Shape;2772;p47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2773" name="Google Shape;2773;p47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4" name="Google Shape;2774;p47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75" name="Google Shape;2775;p47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2776" name="Google Shape;2776;p47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7" name="Google Shape;2777;p47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78" name="Google Shape;2778;p47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2779" name="Google Shape;2779;p47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0" name="Google Shape;2780;p47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81" name="Google Shape;2781;p47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2782" name="Google Shape;2782;p47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3" name="Google Shape;2783;p47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784" name="Google Shape;2784;p47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2785" name="Google Shape;2785;p47"/>
            <p:cNvSpPr/>
            <p:nvPr/>
          </p:nvSpPr>
          <p:spPr>
            <a:xfrm>
              <a:off x="2506150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47"/>
            <p:cNvSpPr/>
            <p:nvPr/>
          </p:nvSpPr>
          <p:spPr>
            <a:xfrm>
              <a:off x="2620825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87" name="Google Shape;2787;p47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2788" name="Google Shape;2788;p47"/>
            <p:cNvSpPr/>
            <p:nvPr/>
          </p:nvSpPr>
          <p:spPr>
            <a:xfrm>
              <a:off x="3022550" y="1810250"/>
              <a:ext cx="39525" cy="34025"/>
            </a:xfrm>
            <a:custGeom>
              <a:rect b="b" l="l" r="r" t="t"/>
              <a:pathLst>
                <a:path extrusionOk="0" h="1361" w="1581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47"/>
            <p:cNvSpPr/>
            <p:nvPr/>
          </p:nvSpPr>
          <p:spPr>
            <a:xfrm>
              <a:off x="296685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47"/>
            <p:cNvSpPr/>
            <p:nvPr/>
          </p:nvSpPr>
          <p:spPr>
            <a:xfrm>
              <a:off x="29111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47"/>
            <p:cNvSpPr/>
            <p:nvPr/>
          </p:nvSpPr>
          <p:spPr>
            <a:xfrm>
              <a:off x="28556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47"/>
            <p:cNvSpPr/>
            <p:nvPr/>
          </p:nvSpPr>
          <p:spPr>
            <a:xfrm>
              <a:off x="27998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47"/>
            <p:cNvSpPr/>
            <p:nvPr/>
          </p:nvSpPr>
          <p:spPr>
            <a:xfrm>
              <a:off x="2744350" y="1810250"/>
              <a:ext cx="39500" cy="34025"/>
            </a:xfrm>
            <a:custGeom>
              <a:rect b="b" l="l" r="r" t="t"/>
              <a:pathLst>
                <a:path extrusionOk="0" h="1361" w="158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47"/>
            <p:cNvSpPr/>
            <p:nvPr/>
          </p:nvSpPr>
          <p:spPr>
            <a:xfrm>
              <a:off x="26886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47"/>
            <p:cNvSpPr/>
            <p:nvPr/>
          </p:nvSpPr>
          <p:spPr>
            <a:xfrm>
              <a:off x="26329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47"/>
            <p:cNvSpPr/>
            <p:nvPr/>
          </p:nvSpPr>
          <p:spPr>
            <a:xfrm>
              <a:off x="25773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47"/>
            <p:cNvSpPr/>
            <p:nvPr/>
          </p:nvSpPr>
          <p:spPr>
            <a:xfrm>
              <a:off x="2521850" y="1810250"/>
              <a:ext cx="39675" cy="34025"/>
            </a:xfrm>
            <a:custGeom>
              <a:rect b="b" l="l" r="r" t="t"/>
              <a:pathLst>
                <a:path extrusionOk="0" h="1361" w="1587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98" name="Google Shape;2798;p47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2799" name="Google Shape;2799;p47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2800" name="Google Shape;2800;p47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1" name="Google Shape;2801;p47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rect b="b" l="l" r="r" t="t"/>
                <a:pathLst>
                  <a:path extrusionOk="0" h="3564" w="2785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2802" name="Google Shape;2802;p47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2803" name="Google Shape;2803;p47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2804" name="Google Shape;2804;p47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rect b="b" l="l" r="r" t="t"/>
                  <a:pathLst>
                    <a:path extrusionOk="0" h="8706" w="748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5" name="Google Shape;2805;p47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rect b="b" l="l" r="r" t="t"/>
                  <a:pathLst>
                    <a:path extrusionOk="0" h="2777" w="3693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806" name="Google Shape;2806;p47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2807" name="Google Shape;2807;p47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rect b="b" l="l" r="r" t="t"/>
                  <a:pathLst>
                    <a:path extrusionOk="0" h="9435" w="6492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8" name="Google Shape;2808;p47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rect b="b" l="l" r="r" t="t"/>
                  <a:pathLst>
                    <a:path extrusionOk="0" h="3780" w="2381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809" name="Google Shape;2809;p47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2810" name="Google Shape;2810;p47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rect b="b" l="l" r="r" t="t"/>
                  <a:pathLst>
                    <a:path extrusionOk="0" h="5338" w="8857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1" name="Google Shape;2811;p47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812" name="Google Shape;2812;p47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2813" name="Google Shape;2813;p47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rect b="b" l="l" r="r" t="t"/>
                  <a:pathLst>
                    <a:path extrusionOk="0" h="6167" w="9045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4" name="Google Shape;2814;p47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815" name="Google Shape;2815;p47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816" name="Google Shape;2816;p47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2817" name="Google Shape;2817;p47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2818" name="Google Shape;2818;p47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9" name="Google Shape;2819;p47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rect b="b" l="l" r="r" t="t"/>
                <a:pathLst>
                  <a:path extrusionOk="0" h="5017" w="1755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0" name="Google Shape;2820;p47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21" name="Google Shape;2821;p47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2822" name="Google Shape;2822;p47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3" name="Google Shape;2823;p47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4" name="Google Shape;2824;p47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25" name="Google Shape;2825;p47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2826" name="Google Shape;2826;p47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rect b="b" l="l" r="r" t="t"/>
                <a:pathLst>
                  <a:path extrusionOk="0" h="5017" w="10033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7" name="Google Shape;2827;p47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rect b="b" l="l" r="r" t="t"/>
                <a:pathLst>
                  <a:path extrusionOk="0" h="7886" w="10033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8" name="Google Shape;2828;p47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29" name="Google Shape;2829;p47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2830" name="Google Shape;2830;p47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1" name="Google Shape;2831;p47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2" name="Google Shape;2832;p47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33" name="Google Shape;2833;p47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2834" name="Google Shape;2834;p47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rect b="b" l="l" r="r" t="t"/>
                <a:pathLst>
                  <a:path extrusionOk="0" h="5017" w="1755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5" name="Google Shape;2835;p47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6" name="Google Shape;2836;p47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837" name="Google Shape;2837;p47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2838" name="Google Shape;2838;p47"/>
            <p:cNvSpPr/>
            <p:nvPr/>
          </p:nvSpPr>
          <p:spPr>
            <a:xfrm>
              <a:off x="6866007" y="3457539"/>
              <a:ext cx="116090" cy="12876"/>
            </a:xfrm>
            <a:custGeom>
              <a:rect b="b" l="l" r="r" t="t"/>
              <a:pathLst>
                <a:path extrusionOk="0" h="186" w="1677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47"/>
            <p:cNvSpPr/>
            <p:nvPr/>
          </p:nvSpPr>
          <p:spPr>
            <a:xfrm>
              <a:off x="5943156" y="3457539"/>
              <a:ext cx="263609" cy="11976"/>
            </a:xfrm>
            <a:custGeom>
              <a:rect b="b" l="l" r="r" t="t"/>
              <a:pathLst>
                <a:path extrusionOk="0" h="173" w="3808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47"/>
            <p:cNvSpPr/>
            <p:nvPr/>
          </p:nvSpPr>
          <p:spPr>
            <a:xfrm>
              <a:off x="6558090" y="3457539"/>
              <a:ext cx="261947" cy="11976"/>
            </a:xfrm>
            <a:custGeom>
              <a:rect b="b" l="l" r="r" t="t"/>
              <a:pathLst>
                <a:path extrusionOk="0" h="173" w="3784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47"/>
            <p:cNvSpPr/>
            <p:nvPr/>
          </p:nvSpPr>
          <p:spPr>
            <a:xfrm>
              <a:off x="5778536" y="3457539"/>
              <a:ext cx="119482" cy="11976"/>
            </a:xfrm>
            <a:custGeom>
              <a:rect b="b" l="l" r="r" t="t"/>
              <a:pathLst>
                <a:path extrusionOk="0" h="173" w="1726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47"/>
            <p:cNvSpPr/>
            <p:nvPr/>
          </p:nvSpPr>
          <p:spPr>
            <a:xfrm>
              <a:off x="6251904" y="3457539"/>
              <a:ext cx="261047" cy="11976"/>
            </a:xfrm>
            <a:custGeom>
              <a:rect b="b" l="l" r="r" t="t"/>
              <a:pathLst>
                <a:path extrusionOk="0" h="173" w="3771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47"/>
            <p:cNvSpPr/>
            <p:nvPr/>
          </p:nvSpPr>
          <p:spPr>
            <a:xfrm>
              <a:off x="5827133" y="3187143"/>
              <a:ext cx="194522" cy="252533"/>
            </a:xfrm>
            <a:custGeom>
              <a:rect b="b" l="l" r="r" t="t"/>
              <a:pathLst>
                <a:path extrusionOk="0" h="3648" w="281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47"/>
            <p:cNvSpPr/>
            <p:nvPr/>
          </p:nvSpPr>
          <p:spPr>
            <a:xfrm>
              <a:off x="6132489" y="3183751"/>
              <a:ext cx="197084" cy="255925"/>
            </a:xfrm>
            <a:custGeom>
              <a:rect b="b" l="l" r="r" t="t"/>
              <a:pathLst>
                <a:path extrusionOk="0" h="3697" w="2847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47"/>
            <p:cNvSpPr/>
            <p:nvPr/>
          </p:nvSpPr>
          <p:spPr>
            <a:xfrm>
              <a:off x="6441237" y="3187143"/>
              <a:ext cx="195145" cy="252533"/>
            </a:xfrm>
            <a:custGeom>
              <a:rect b="b" l="l" r="r" t="t"/>
              <a:pathLst>
                <a:path extrusionOk="0" h="3648" w="2819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47"/>
            <p:cNvSpPr/>
            <p:nvPr/>
          </p:nvSpPr>
          <p:spPr>
            <a:xfrm>
              <a:off x="6749154" y="3187143"/>
              <a:ext cx="194591" cy="252533"/>
            </a:xfrm>
            <a:custGeom>
              <a:rect b="b" l="l" r="r" t="t"/>
              <a:pathLst>
                <a:path extrusionOk="0" h="3648" w="2811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47"/>
            <p:cNvSpPr/>
            <p:nvPr/>
          </p:nvSpPr>
          <p:spPr>
            <a:xfrm>
              <a:off x="5904735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47"/>
            <p:cNvSpPr/>
            <p:nvPr/>
          </p:nvSpPr>
          <p:spPr>
            <a:xfrm>
              <a:off x="589705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47"/>
            <p:cNvSpPr/>
            <p:nvPr/>
          </p:nvSpPr>
          <p:spPr>
            <a:xfrm>
              <a:off x="6212929" y="3450686"/>
              <a:ext cx="28521" cy="24021"/>
            </a:xfrm>
            <a:custGeom>
              <a:rect b="b" l="l" r="r" t="t"/>
              <a:pathLst>
                <a:path extrusionOk="0" h="347" w="412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47"/>
            <p:cNvSpPr/>
            <p:nvPr/>
          </p:nvSpPr>
          <p:spPr>
            <a:xfrm>
              <a:off x="6204968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47"/>
            <p:cNvSpPr/>
            <p:nvPr/>
          </p:nvSpPr>
          <p:spPr>
            <a:xfrm>
              <a:off x="6519739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47"/>
            <p:cNvSpPr/>
            <p:nvPr/>
          </p:nvSpPr>
          <p:spPr>
            <a:xfrm>
              <a:off x="6512055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47"/>
            <p:cNvSpPr/>
            <p:nvPr/>
          </p:nvSpPr>
          <p:spPr>
            <a:xfrm>
              <a:off x="6827656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47"/>
            <p:cNvSpPr/>
            <p:nvPr/>
          </p:nvSpPr>
          <p:spPr>
            <a:xfrm>
              <a:off x="681914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55" name="Google Shape;2855;p47"/>
          <p:cNvSpPr/>
          <p:nvPr/>
        </p:nvSpPr>
        <p:spPr>
          <a:xfrm rot="-5400000">
            <a:off x="3150853" y="872300"/>
            <a:ext cx="212169" cy="323633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56" name="Google Shape;2856;p47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2857" name="Google Shape;2857;p47"/>
            <p:cNvSpPr/>
            <p:nvPr/>
          </p:nvSpPr>
          <p:spPr>
            <a:xfrm>
              <a:off x="4379739" y="3450715"/>
              <a:ext cx="390506" cy="126338"/>
            </a:xfrm>
            <a:custGeom>
              <a:rect b="b" l="l" r="r" t="t"/>
              <a:pathLst>
                <a:path extrusionOk="0" h="2905" w="8988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47"/>
            <p:cNvSpPr/>
            <p:nvPr/>
          </p:nvSpPr>
          <p:spPr>
            <a:xfrm>
              <a:off x="4379261" y="3577014"/>
              <a:ext cx="390463" cy="640434"/>
            </a:xfrm>
            <a:custGeom>
              <a:rect b="b" l="l" r="r" t="t"/>
              <a:pathLst>
                <a:path extrusionOk="0" h="14726" w="8987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9" name="Google Shape;2859;p47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2860" name="Google Shape;2860;p47"/>
            <p:cNvSpPr/>
            <p:nvPr/>
          </p:nvSpPr>
          <p:spPr>
            <a:xfrm>
              <a:off x="5793258" y="2247269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47"/>
            <p:cNvSpPr/>
            <p:nvPr/>
          </p:nvSpPr>
          <p:spPr>
            <a:xfrm>
              <a:off x="6248567" y="2247269"/>
              <a:ext cx="242584" cy="268539"/>
            </a:xfrm>
            <a:custGeom>
              <a:rect b="b" l="l" r="r" t="t"/>
              <a:pathLst>
                <a:path extrusionOk="0" h="5225" w="472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47"/>
            <p:cNvSpPr/>
            <p:nvPr/>
          </p:nvSpPr>
          <p:spPr>
            <a:xfrm>
              <a:off x="6016775" y="2608216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47"/>
            <p:cNvSpPr/>
            <p:nvPr/>
          </p:nvSpPr>
          <p:spPr>
            <a:xfrm>
              <a:off x="6474653" y="2608216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47"/>
            <p:cNvSpPr/>
            <p:nvPr/>
          </p:nvSpPr>
          <p:spPr>
            <a:xfrm>
              <a:off x="6703875" y="2247269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47"/>
            <p:cNvSpPr/>
            <p:nvPr/>
          </p:nvSpPr>
          <p:spPr>
            <a:xfrm>
              <a:off x="5808471" y="2556590"/>
              <a:ext cx="1158906" cy="10844"/>
            </a:xfrm>
            <a:custGeom>
              <a:rect b="b" l="l" r="r" t="t"/>
              <a:pathLst>
                <a:path extrusionOk="0" h="211" w="22549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47"/>
            <p:cNvSpPr/>
            <p:nvPr/>
          </p:nvSpPr>
          <p:spPr>
            <a:xfrm>
              <a:off x="5876210" y="2539861"/>
              <a:ext cx="58950" cy="50675"/>
            </a:xfrm>
            <a:custGeom>
              <a:rect b="b" l="l" r="r" t="t"/>
              <a:pathLst>
                <a:path extrusionOk="0" h="986" w="1147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47"/>
            <p:cNvSpPr/>
            <p:nvPr/>
          </p:nvSpPr>
          <p:spPr>
            <a:xfrm>
              <a:off x="6104815" y="2539912"/>
              <a:ext cx="58950" cy="50624"/>
            </a:xfrm>
            <a:custGeom>
              <a:rect b="b" l="l" r="r" t="t"/>
              <a:pathLst>
                <a:path extrusionOk="0" h="985" w="1147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47"/>
            <p:cNvSpPr/>
            <p:nvPr/>
          </p:nvSpPr>
          <p:spPr>
            <a:xfrm>
              <a:off x="6333420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47"/>
            <p:cNvSpPr/>
            <p:nvPr/>
          </p:nvSpPr>
          <p:spPr>
            <a:xfrm>
              <a:off x="6562642" y="2539912"/>
              <a:ext cx="58333" cy="50624"/>
            </a:xfrm>
            <a:custGeom>
              <a:rect b="b" l="l" r="r" t="t"/>
              <a:pathLst>
                <a:path extrusionOk="0" h="985" w="1135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47"/>
            <p:cNvSpPr/>
            <p:nvPr/>
          </p:nvSpPr>
          <p:spPr>
            <a:xfrm>
              <a:off x="6799521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71" name="Google Shape;2871;p47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2872" name="Google Shape;2872;p47"/>
            <p:cNvSpPr/>
            <p:nvPr/>
          </p:nvSpPr>
          <p:spPr>
            <a:xfrm>
              <a:off x="3200035" y="1938750"/>
              <a:ext cx="159427" cy="667667"/>
            </a:xfrm>
            <a:custGeom>
              <a:rect b="b" l="l" r="r" t="t"/>
              <a:pathLst>
                <a:path extrusionOk="0" h="91118" w="2175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47"/>
            <p:cNvSpPr/>
            <p:nvPr/>
          </p:nvSpPr>
          <p:spPr>
            <a:xfrm>
              <a:off x="3191453" y="1930338"/>
              <a:ext cx="176506" cy="684491"/>
            </a:xfrm>
            <a:custGeom>
              <a:rect b="b" l="l" r="r" t="t"/>
              <a:pathLst>
                <a:path extrusionOk="0" h="93414" w="2408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47"/>
            <p:cNvSpPr/>
            <p:nvPr/>
          </p:nvSpPr>
          <p:spPr>
            <a:xfrm>
              <a:off x="3195740" y="1934544"/>
              <a:ext cx="168018" cy="675999"/>
            </a:xfrm>
            <a:custGeom>
              <a:rect b="b" l="l" r="r" t="t"/>
              <a:pathLst>
                <a:path extrusionOk="0" h="92255" w="22922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47"/>
            <p:cNvSpPr/>
            <p:nvPr/>
          </p:nvSpPr>
          <p:spPr>
            <a:xfrm>
              <a:off x="3216795" y="2193083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47"/>
            <p:cNvSpPr/>
            <p:nvPr/>
          </p:nvSpPr>
          <p:spPr>
            <a:xfrm>
              <a:off x="3316610" y="2217792"/>
              <a:ext cx="150177" cy="26672"/>
            </a:xfrm>
            <a:custGeom>
              <a:rect b="b" l="l" r="r" t="t"/>
              <a:pathLst>
                <a:path extrusionOk="0" h="3640" w="20488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47"/>
            <p:cNvSpPr/>
            <p:nvPr/>
          </p:nvSpPr>
          <p:spPr>
            <a:xfrm>
              <a:off x="3244021" y="2213249"/>
              <a:ext cx="55869" cy="55770"/>
            </a:xfrm>
            <a:custGeom>
              <a:rect b="b" l="l" r="r" t="t"/>
              <a:pathLst>
                <a:path extrusionOk="0" h="7611" w="7622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47"/>
            <p:cNvSpPr/>
            <p:nvPr/>
          </p:nvSpPr>
          <p:spPr>
            <a:xfrm>
              <a:off x="3234354" y="2206046"/>
              <a:ext cx="55276" cy="50369"/>
            </a:xfrm>
            <a:custGeom>
              <a:rect b="b" l="l" r="r" t="t"/>
              <a:pathLst>
                <a:path extrusionOk="0" h="6874" w="7541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47"/>
            <p:cNvSpPr/>
            <p:nvPr/>
          </p:nvSpPr>
          <p:spPr>
            <a:xfrm>
              <a:off x="3216795" y="1980642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47"/>
            <p:cNvSpPr/>
            <p:nvPr/>
          </p:nvSpPr>
          <p:spPr>
            <a:xfrm>
              <a:off x="3316610" y="2005358"/>
              <a:ext cx="153043" cy="26584"/>
            </a:xfrm>
            <a:custGeom>
              <a:rect b="b" l="l" r="r" t="t"/>
              <a:pathLst>
                <a:path extrusionOk="0" h="3628" w="20879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47"/>
            <p:cNvSpPr/>
            <p:nvPr/>
          </p:nvSpPr>
          <p:spPr>
            <a:xfrm>
              <a:off x="3244021" y="2000727"/>
              <a:ext cx="55869" cy="55850"/>
            </a:xfrm>
            <a:custGeom>
              <a:rect b="b" l="l" r="r" t="t"/>
              <a:pathLst>
                <a:path extrusionOk="0" h="7622" w="7622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47"/>
            <p:cNvSpPr/>
            <p:nvPr/>
          </p:nvSpPr>
          <p:spPr>
            <a:xfrm>
              <a:off x="3234098" y="1993392"/>
              <a:ext cx="55532" cy="50552"/>
            </a:xfrm>
            <a:custGeom>
              <a:rect b="b" l="l" r="r" t="t"/>
              <a:pathLst>
                <a:path extrusionOk="0" h="6899" w="7576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47"/>
            <p:cNvSpPr/>
            <p:nvPr/>
          </p:nvSpPr>
          <p:spPr>
            <a:xfrm>
              <a:off x="3088670" y="2111564"/>
              <a:ext cx="139746" cy="26679"/>
            </a:xfrm>
            <a:custGeom>
              <a:rect b="b" l="l" r="r" t="t"/>
              <a:pathLst>
                <a:path extrusionOk="0" h="3641" w="19065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47"/>
            <p:cNvSpPr/>
            <p:nvPr/>
          </p:nvSpPr>
          <p:spPr>
            <a:xfrm>
              <a:off x="3234603" y="2086687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47"/>
            <p:cNvSpPr/>
            <p:nvPr/>
          </p:nvSpPr>
          <p:spPr>
            <a:xfrm>
              <a:off x="3278765" y="2107116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47"/>
            <p:cNvSpPr/>
            <p:nvPr/>
          </p:nvSpPr>
          <p:spPr>
            <a:xfrm>
              <a:off x="3268754" y="2099693"/>
              <a:ext cx="54938" cy="49864"/>
            </a:xfrm>
            <a:custGeom>
              <a:rect b="b" l="l" r="r" t="t"/>
              <a:pathLst>
                <a:path extrusionOk="0" h="6805" w="7495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47"/>
            <p:cNvSpPr/>
            <p:nvPr/>
          </p:nvSpPr>
          <p:spPr>
            <a:xfrm>
              <a:off x="3088670" y="2323456"/>
              <a:ext cx="139746" cy="26716"/>
            </a:xfrm>
            <a:custGeom>
              <a:rect b="b" l="l" r="r" t="t"/>
              <a:pathLst>
                <a:path extrusionOk="0" h="3646" w="19065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47"/>
            <p:cNvSpPr/>
            <p:nvPr/>
          </p:nvSpPr>
          <p:spPr>
            <a:xfrm>
              <a:off x="3234603" y="2298535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47"/>
            <p:cNvSpPr/>
            <p:nvPr/>
          </p:nvSpPr>
          <p:spPr>
            <a:xfrm>
              <a:off x="3278765" y="2318964"/>
              <a:ext cx="55781" cy="55770"/>
            </a:xfrm>
            <a:custGeom>
              <a:rect b="b" l="l" r="r" t="t"/>
              <a:pathLst>
                <a:path extrusionOk="0" h="7611" w="761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47"/>
            <p:cNvSpPr/>
            <p:nvPr/>
          </p:nvSpPr>
          <p:spPr>
            <a:xfrm>
              <a:off x="3269004" y="2311754"/>
              <a:ext cx="56287" cy="51058"/>
            </a:xfrm>
            <a:custGeom>
              <a:rect b="b" l="l" r="r" t="t"/>
              <a:pathLst>
                <a:path extrusionOk="0" h="6968" w="7679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47"/>
            <p:cNvSpPr/>
            <p:nvPr/>
          </p:nvSpPr>
          <p:spPr>
            <a:xfrm>
              <a:off x="3216780" y="2404433"/>
              <a:ext cx="90438" cy="76074"/>
            </a:xfrm>
            <a:custGeom>
              <a:rect b="b" l="l" r="r" t="t"/>
              <a:pathLst>
                <a:path extrusionOk="0" h="10382" w="12338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47"/>
            <p:cNvSpPr/>
            <p:nvPr/>
          </p:nvSpPr>
          <p:spPr>
            <a:xfrm>
              <a:off x="3316610" y="2429134"/>
              <a:ext cx="153043" cy="26672"/>
            </a:xfrm>
            <a:custGeom>
              <a:rect b="b" l="l" r="r" t="t"/>
              <a:pathLst>
                <a:path extrusionOk="0" h="3640" w="20879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47"/>
            <p:cNvSpPr/>
            <p:nvPr/>
          </p:nvSpPr>
          <p:spPr>
            <a:xfrm>
              <a:off x="3244021" y="2424598"/>
              <a:ext cx="55869" cy="55762"/>
            </a:xfrm>
            <a:custGeom>
              <a:rect b="b" l="l" r="r" t="t"/>
              <a:pathLst>
                <a:path extrusionOk="0" h="7610" w="7622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47"/>
            <p:cNvSpPr/>
            <p:nvPr/>
          </p:nvSpPr>
          <p:spPr>
            <a:xfrm>
              <a:off x="3233761" y="2417183"/>
              <a:ext cx="55869" cy="50618"/>
            </a:xfrm>
            <a:custGeom>
              <a:rect b="b" l="l" r="r" t="t"/>
              <a:pathLst>
                <a:path extrusionOk="0" h="6908" w="7622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47"/>
            <p:cNvSpPr/>
            <p:nvPr/>
          </p:nvSpPr>
          <p:spPr>
            <a:xfrm>
              <a:off x="3091763" y="2535751"/>
              <a:ext cx="136653" cy="26716"/>
            </a:xfrm>
            <a:custGeom>
              <a:rect b="b" l="l" r="r" t="t"/>
              <a:pathLst>
                <a:path extrusionOk="0" h="3646" w="18643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47"/>
            <p:cNvSpPr/>
            <p:nvPr/>
          </p:nvSpPr>
          <p:spPr>
            <a:xfrm>
              <a:off x="3234603" y="2510888"/>
              <a:ext cx="101301" cy="76184"/>
            </a:xfrm>
            <a:custGeom>
              <a:rect b="b" l="l" r="r" t="t"/>
              <a:pathLst>
                <a:path extrusionOk="0" h="10397" w="1382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47"/>
            <p:cNvSpPr/>
            <p:nvPr/>
          </p:nvSpPr>
          <p:spPr>
            <a:xfrm>
              <a:off x="3278765" y="2531237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47"/>
            <p:cNvSpPr/>
            <p:nvPr/>
          </p:nvSpPr>
          <p:spPr>
            <a:xfrm>
              <a:off x="3268754" y="2523843"/>
              <a:ext cx="54938" cy="49871"/>
            </a:xfrm>
            <a:custGeom>
              <a:rect b="b" l="l" r="r" t="t"/>
              <a:pathLst>
                <a:path extrusionOk="0" h="6806" w="7495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9" name="Google Shape;2899;p47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2900" name="Google Shape;2900;p47"/>
            <p:cNvSpPr/>
            <p:nvPr/>
          </p:nvSpPr>
          <p:spPr>
            <a:xfrm>
              <a:off x="1603542" y="598605"/>
              <a:ext cx="63707" cy="48096"/>
            </a:xfrm>
            <a:custGeom>
              <a:rect b="b" l="l" r="r" t="t"/>
              <a:pathLst>
                <a:path extrusionOk="0" h="5971" w="7909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2901" name="Google Shape;2901;p47"/>
            <p:cNvSpPr/>
            <p:nvPr/>
          </p:nvSpPr>
          <p:spPr>
            <a:xfrm>
              <a:off x="1568946" y="683408"/>
              <a:ext cx="63280" cy="65817"/>
            </a:xfrm>
            <a:custGeom>
              <a:rect b="b" l="l" r="r" t="t"/>
              <a:pathLst>
                <a:path extrusionOk="0" h="8171" w="7856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2902" name="Google Shape;2902;p47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47"/>
            <p:cNvSpPr/>
            <p:nvPr/>
          </p:nvSpPr>
          <p:spPr>
            <a:xfrm>
              <a:off x="1768082" y="649657"/>
              <a:ext cx="41773" cy="39663"/>
            </a:xfrm>
            <a:custGeom>
              <a:rect b="b" l="l" r="r" t="t"/>
              <a:pathLst>
                <a:path extrusionOk="0" h="4924" w="5186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2904" name="Google Shape;2904;p47"/>
            <p:cNvSpPr/>
            <p:nvPr/>
          </p:nvSpPr>
          <p:spPr>
            <a:xfrm>
              <a:off x="1967056" y="668224"/>
              <a:ext cx="42627" cy="38044"/>
            </a:xfrm>
            <a:custGeom>
              <a:rect b="b" l="l" r="r" t="t"/>
              <a:pathLst>
                <a:path extrusionOk="0" h="1401" w="1424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47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47"/>
            <p:cNvSpPr/>
            <p:nvPr/>
          </p:nvSpPr>
          <p:spPr>
            <a:xfrm>
              <a:off x="1426340" y="640797"/>
              <a:ext cx="41773" cy="50626"/>
            </a:xfrm>
            <a:custGeom>
              <a:rect b="b" l="l" r="r" t="t"/>
              <a:pathLst>
                <a:path extrusionOk="0" h="6285" w="5186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2907" name="Google Shape;2907;p47"/>
            <p:cNvSpPr/>
            <p:nvPr/>
          </p:nvSpPr>
          <p:spPr>
            <a:xfrm>
              <a:off x="574516" y="598186"/>
              <a:ext cx="64134" cy="54001"/>
            </a:xfrm>
            <a:custGeom>
              <a:rect b="b" l="l" r="r" t="t"/>
              <a:pathLst>
                <a:path extrusionOk="0" h="6704" w="7962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2908" name="Google Shape;2908;p47"/>
            <p:cNvSpPr/>
            <p:nvPr/>
          </p:nvSpPr>
          <p:spPr>
            <a:xfrm>
              <a:off x="1228469" y="714629"/>
              <a:ext cx="53163" cy="27846"/>
            </a:xfrm>
            <a:custGeom>
              <a:rect b="b" l="l" r="r" t="t"/>
              <a:pathLst>
                <a:path extrusionOk="0" h="3457" w="660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2909" name="Google Shape;2909;p47"/>
            <p:cNvSpPr/>
            <p:nvPr/>
          </p:nvSpPr>
          <p:spPr>
            <a:xfrm>
              <a:off x="1227212" y="705350"/>
              <a:ext cx="63011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47"/>
            <p:cNvSpPr/>
            <p:nvPr/>
          </p:nvSpPr>
          <p:spPr>
            <a:xfrm>
              <a:off x="918948" y="616696"/>
              <a:ext cx="64277" cy="19436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47"/>
            <p:cNvSpPr/>
            <p:nvPr/>
          </p:nvSpPr>
          <p:spPr>
            <a:xfrm>
              <a:off x="884239" y="705656"/>
              <a:ext cx="63903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47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47"/>
            <p:cNvSpPr/>
            <p:nvPr/>
          </p:nvSpPr>
          <p:spPr>
            <a:xfrm>
              <a:off x="1055174" y="609084"/>
              <a:ext cx="70006" cy="79986"/>
            </a:xfrm>
            <a:custGeom>
              <a:rect b="b" l="l" r="r" t="t"/>
              <a:pathLst>
                <a:path extrusionOk="0" h="9930" w="8691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2914" name="Google Shape;2914;p47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47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47"/>
            <p:cNvSpPr/>
            <p:nvPr/>
          </p:nvSpPr>
          <p:spPr>
            <a:xfrm>
              <a:off x="80259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47"/>
            <p:cNvSpPr/>
            <p:nvPr/>
          </p:nvSpPr>
          <p:spPr>
            <a:xfrm>
              <a:off x="1144963" y="635375"/>
              <a:ext cx="287285" cy="70887"/>
            </a:xfrm>
            <a:custGeom>
              <a:rect b="b" l="l" r="r" t="t"/>
              <a:pathLst>
                <a:path extrusionOk="0" h="2790" w="11306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47"/>
            <p:cNvSpPr/>
            <p:nvPr/>
          </p:nvSpPr>
          <p:spPr>
            <a:xfrm>
              <a:off x="148704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47"/>
            <p:cNvSpPr/>
            <p:nvPr/>
          </p:nvSpPr>
          <p:spPr>
            <a:xfrm>
              <a:off x="504546" y="635375"/>
              <a:ext cx="243250" cy="70887"/>
            </a:xfrm>
            <a:custGeom>
              <a:rect b="b" l="l" r="r" t="t"/>
              <a:pathLst>
                <a:path extrusionOk="0" h="2790" w="9573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920" name="Google Shape;2920;p47"/>
            <p:cNvSpPr/>
            <p:nvPr/>
          </p:nvSpPr>
          <p:spPr>
            <a:xfrm>
              <a:off x="1829134" y="635375"/>
              <a:ext cx="303319" cy="70887"/>
            </a:xfrm>
            <a:custGeom>
              <a:rect b="b" l="l" r="r" t="t"/>
              <a:pathLst>
                <a:path extrusionOk="0" h="2790" w="1193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47"/>
            <p:cNvSpPr/>
            <p:nvPr/>
          </p:nvSpPr>
          <p:spPr>
            <a:xfrm>
              <a:off x="1803471" y="635375"/>
              <a:ext cx="42587" cy="70887"/>
            </a:xfrm>
            <a:custGeom>
              <a:rect b="b" l="l" r="r" t="t"/>
              <a:pathLst>
                <a:path extrusionOk="0" h="2790" w="1676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47"/>
            <p:cNvSpPr/>
            <p:nvPr/>
          </p:nvSpPr>
          <p:spPr>
            <a:xfrm>
              <a:off x="1461080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47"/>
            <p:cNvSpPr/>
            <p:nvPr/>
          </p:nvSpPr>
          <p:spPr>
            <a:xfrm>
              <a:off x="1118994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47"/>
            <p:cNvSpPr/>
            <p:nvPr/>
          </p:nvSpPr>
          <p:spPr>
            <a:xfrm>
              <a:off x="776629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47"/>
            <p:cNvSpPr/>
            <p:nvPr/>
          </p:nvSpPr>
          <p:spPr>
            <a:xfrm>
              <a:off x="1612443" y="564866"/>
              <a:ext cx="196877" cy="105822"/>
            </a:xfrm>
            <a:custGeom>
              <a:rect b="b" l="l" r="r" t="t"/>
              <a:pathLst>
                <a:path extrusionOk="0" h="4165" w="7748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47"/>
            <p:cNvSpPr/>
            <p:nvPr/>
          </p:nvSpPr>
          <p:spPr>
            <a:xfrm>
              <a:off x="1270078" y="564561"/>
              <a:ext cx="197156" cy="106127"/>
            </a:xfrm>
            <a:custGeom>
              <a:rect b="b" l="l" r="r" t="t"/>
              <a:pathLst>
                <a:path extrusionOk="0" h="4177" w="7759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47"/>
            <p:cNvSpPr/>
            <p:nvPr/>
          </p:nvSpPr>
          <p:spPr>
            <a:xfrm>
              <a:off x="927993" y="564663"/>
              <a:ext cx="182291" cy="52060"/>
            </a:xfrm>
            <a:custGeom>
              <a:rect b="b" l="l" r="r" t="t"/>
              <a:pathLst>
                <a:path extrusionOk="0" h="2049" w="7174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47"/>
            <p:cNvSpPr/>
            <p:nvPr/>
          </p:nvSpPr>
          <p:spPr>
            <a:xfrm>
              <a:off x="1111143" y="618174"/>
              <a:ext cx="2058" cy="3811"/>
            </a:xfrm>
            <a:custGeom>
              <a:rect b="b" l="l" r="r" t="t"/>
              <a:pathLst>
                <a:path extrusionOk="0" h="150" w="81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47"/>
            <p:cNvSpPr/>
            <p:nvPr/>
          </p:nvSpPr>
          <p:spPr>
            <a:xfrm>
              <a:off x="1065050" y="624882"/>
              <a:ext cx="330" cy="610"/>
            </a:xfrm>
            <a:custGeom>
              <a:rect b="b" l="l" r="r" t="t"/>
              <a:pathLst>
                <a:path extrusionOk="0" h="24" w="13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47"/>
            <p:cNvSpPr/>
            <p:nvPr/>
          </p:nvSpPr>
          <p:spPr>
            <a:xfrm>
              <a:off x="1069421" y="629836"/>
              <a:ext cx="610" cy="610"/>
            </a:xfrm>
            <a:custGeom>
              <a:rect b="b" l="l" r="r" t="t"/>
              <a:pathLst>
                <a:path extrusionOk="0" h="24" w="24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47"/>
            <p:cNvSpPr/>
            <p:nvPr/>
          </p:nvSpPr>
          <p:spPr>
            <a:xfrm>
              <a:off x="1611275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47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47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47"/>
            <p:cNvSpPr/>
            <p:nvPr/>
          </p:nvSpPr>
          <p:spPr>
            <a:xfrm>
              <a:off x="126890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47"/>
            <p:cNvSpPr/>
            <p:nvPr/>
          </p:nvSpPr>
          <p:spPr>
            <a:xfrm>
              <a:off x="1322269" y="616700"/>
              <a:ext cx="2643" cy="2083"/>
            </a:xfrm>
            <a:custGeom>
              <a:rect b="b" l="l" r="r" t="t"/>
              <a:pathLst>
                <a:path extrusionOk="0" h="82" w="104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47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47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47"/>
            <p:cNvSpPr/>
            <p:nvPr/>
          </p:nvSpPr>
          <p:spPr>
            <a:xfrm>
              <a:off x="1065635" y="625466"/>
              <a:ext cx="3811" cy="4395"/>
            </a:xfrm>
            <a:custGeom>
              <a:rect b="b" l="l" r="r" t="t"/>
              <a:pathLst>
                <a:path extrusionOk="0" h="173" w="15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47"/>
            <p:cNvSpPr/>
            <p:nvPr/>
          </p:nvSpPr>
          <p:spPr>
            <a:xfrm>
              <a:off x="1110254" y="616700"/>
              <a:ext cx="915" cy="1499"/>
            </a:xfrm>
            <a:custGeom>
              <a:rect b="b" l="l" r="r" t="t"/>
              <a:pathLst>
                <a:path extrusionOk="0" h="59" w="36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47"/>
            <p:cNvSpPr/>
            <p:nvPr/>
          </p:nvSpPr>
          <p:spPr>
            <a:xfrm>
              <a:off x="1055141" y="616700"/>
              <a:ext cx="9935" cy="8207"/>
            </a:xfrm>
            <a:custGeom>
              <a:rect b="b" l="l" r="r" t="t"/>
              <a:pathLst>
                <a:path extrusionOk="0" h="323" w="391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47"/>
            <p:cNvSpPr/>
            <p:nvPr/>
          </p:nvSpPr>
          <p:spPr>
            <a:xfrm>
              <a:off x="1069726" y="630421"/>
              <a:ext cx="3811" cy="4980"/>
            </a:xfrm>
            <a:custGeom>
              <a:rect b="b" l="l" r="r" t="t"/>
              <a:pathLst>
                <a:path extrusionOk="0" h="196" w="15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47"/>
            <p:cNvSpPr/>
            <p:nvPr/>
          </p:nvSpPr>
          <p:spPr>
            <a:xfrm>
              <a:off x="1055142" y="616696"/>
              <a:ext cx="70005" cy="54002"/>
            </a:xfrm>
            <a:custGeom>
              <a:rect b="b" l="l" r="r" t="t"/>
              <a:pathLst>
                <a:path extrusionOk="0" h="2125" w="2755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47"/>
            <p:cNvSpPr/>
            <p:nvPr/>
          </p:nvSpPr>
          <p:spPr>
            <a:xfrm>
              <a:off x="92651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47"/>
            <p:cNvSpPr/>
            <p:nvPr/>
          </p:nvSpPr>
          <p:spPr>
            <a:xfrm>
              <a:off x="980183" y="616700"/>
              <a:ext cx="2668" cy="2083"/>
            </a:xfrm>
            <a:custGeom>
              <a:rect b="b" l="l" r="r" t="t"/>
              <a:pathLst>
                <a:path extrusionOk="0" h="82" w="105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47"/>
            <p:cNvSpPr/>
            <p:nvPr/>
          </p:nvSpPr>
          <p:spPr>
            <a:xfrm>
              <a:off x="585043" y="564612"/>
              <a:ext cx="197741" cy="106076"/>
            </a:xfrm>
            <a:custGeom>
              <a:rect b="b" l="l" r="r" t="t"/>
              <a:pathLst>
                <a:path extrusionOk="0" h="4175" w="7782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47"/>
            <p:cNvSpPr/>
            <p:nvPr/>
          </p:nvSpPr>
          <p:spPr>
            <a:xfrm>
              <a:off x="1288449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47"/>
            <p:cNvSpPr/>
            <p:nvPr/>
          </p:nvSpPr>
          <p:spPr>
            <a:xfrm>
              <a:off x="1084006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47"/>
            <p:cNvSpPr/>
            <p:nvPr/>
          </p:nvSpPr>
          <p:spPr>
            <a:xfrm>
              <a:off x="946364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47"/>
            <p:cNvSpPr/>
            <p:nvPr/>
          </p:nvSpPr>
          <p:spPr>
            <a:xfrm>
              <a:off x="741920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47"/>
            <p:cNvSpPr/>
            <p:nvPr/>
          </p:nvSpPr>
          <p:spPr>
            <a:xfrm>
              <a:off x="1425812" y="670668"/>
              <a:ext cx="198046" cy="106330"/>
            </a:xfrm>
            <a:custGeom>
              <a:rect b="b" l="l" r="r" t="t"/>
              <a:pathLst>
                <a:path extrusionOk="0" h="4185" w="7794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47"/>
            <p:cNvSpPr/>
            <p:nvPr/>
          </p:nvSpPr>
          <p:spPr>
            <a:xfrm>
              <a:off x="1629646" y="711500"/>
              <a:ext cx="610" cy="1474"/>
            </a:xfrm>
            <a:custGeom>
              <a:rect b="b" l="l" r="r" t="t"/>
              <a:pathLst>
                <a:path extrusionOk="0" h="58" w="24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47"/>
            <p:cNvSpPr/>
            <p:nvPr/>
          </p:nvSpPr>
          <p:spPr>
            <a:xfrm>
              <a:off x="1768177" y="670668"/>
              <a:ext cx="211157" cy="106254"/>
            </a:xfrm>
            <a:custGeom>
              <a:rect b="b" l="l" r="r" t="t"/>
              <a:pathLst>
                <a:path extrusionOk="0" h="4182" w="831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47"/>
            <p:cNvSpPr/>
            <p:nvPr/>
          </p:nvSpPr>
          <p:spPr>
            <a:xfrm>
              <a:off x="576505" y="617292"/>
              <a:ext cx="63011" cy="18116"/>
            </a:xfrm>
            <a:custGeom>
              <a:rect b="b" l="l" r="r" t="t"/>
              <a:pathLst>
                <a:path extrusionOk="0" h="689" w="248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47"/>
            <p:cNvSpPr/>
            <p:nvPr/>
          </p:nvSpPr>
          <p:spPr>
            <a:xfrm>
              <a:off x="1569857" y="705656"/>
              <a:ext cx="63017" cy="18116"/>
            </a:xfrm>
            <a:custGeom>
              <a:rect b="b" l="l" r="r" t="t"/>
              <a:pathLst>
                <a:path extrusionOk="0" h="713" w="248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5" name="Google Shape;2955;p47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2956" name="Google Shape;2956;p47"/>
            <p:cNvSpPr/>
            <p:nvPr/>
          </p:nvSpPr>
          <p:spPr>
            <a:xfrm>
              <a:off x="3564075" y="2382687"/>
              <a:ext cx="279392" cy="38541"/>
            </a:xfrm>
            <a:custGeom>
              <a:rect b="b" l="l" r="r" t="t"/>
              <a:pathLst>
                <a:path extrusionOk="0" fill="none" h="1" w="10156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cap="rnd" cmpd="sng" w="5600">
              <a:solidFill>
                <a:srgbClr val="374957"/>
              </a:solidFill>
              <a:prstDash val="solid"/>
              <a:miter lim="7212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57" name="Google Shape;2957;p47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2958" name="Google Shape;2958;p47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rect b="b" l="l" r="r" t="t"/>
                <a:pathLst>
                  <a:path extrusionOk="0" fill="none" h="3571" w="1062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cap="flat" cmpd="sng" w="5600">
                <a:solidFill>
                  <a:srgbClr val="CFD9E0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9" name="Google Shape;2959;p47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rect b="b" l="l" r="r" t="t"/>
                <a:pathLst>
                  <a:path extrusionOk="0" h="3683" w="4305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0" name="Google Shape;2960;p47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1" name="Google Shape;2961;p47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rect b="b" l="l" r="r" t="t"/>
                <a:pathLst>
                  <a:path extrusionOk="0" h="1232" w="1437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62" name="Google Shape;2962;p47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2963" name="Google Shape;2963;p47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rect b="b" l="l" r="r" t="t"/>
                <a:pathLst>
                  <a:path extrusionOk="0" fill="none" h="3990" w="1134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cap="flat" cmpd="sng" w="5600">
                <a:solidFill>
                  <a:srgbClr val="869FB2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4" name="Google Shape;2964;p47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rect b="b" l="l" r="r" t="t"/>
                <a:pathLst>
                  <a:path extrusionOk="0" h="3689" w="4307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5" name="Google Shape;2965;p47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6" name="Google Shape;2966;p47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rect b="b" l="l" r="r" t="t"/>
                <a:pathLst>
                  <a:path extrusionOk="0" h="1229" w="1436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67" name="Google Shape;2967;p47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2968" name="Google Shape;2968;p47"/>
            <p:cNvSpPr/>
            <p:nvPr/>
          </p:nvSpPr>
          <p:spPr>
            <a:xfrm>
              <a:off x="4592170" y="5169625"/>
              <a:ext cx="45100" cy="52300"/>
            </a:xfrm>
            <a:custGeom>
              <a:rect b="b" l="l" r="r" t="t"/>
              <a:pathLst>
                <a:path extrusionOk="0" h="2092" w="1804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47"/>
            <p:cNvSpPr/>
            <p:nvPr/>
          </p:nvSpPr>
          <p:spPr>
            <a:xfrm>
              <a:off x="4535534" y="5181700"/>
              <a:ext cx="57525" cy="28150"/>
            </a:xfrm>
            <a:custGeom>
              <a:rect b="b" l="l" r="r" t="t"/>
              <a:pathLst>
                <a:path extrusionOk="0" h="1126" w="2301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47"/>
            <p:cNvSpPr/>
            <p:nvPr/>
          </p:nvSpPr>
          <p:spPr>
            <a:xfrm>
              <a:off x="4535175" y="5181700"/>
              <a:ext cx="23650" cy="44200"/>
            </a:xfrm>
            <a:custGeom>
              <a:rect b="b" l="l" r="r" t="t"/>
              <a:pathLst>
                <a:path extrusionOk="0" h="1768" w="946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47"/>
            <p:cNvSpPr/>
            <p:nvPr/>
          </p:nvSpPr>
          <p:spPr>
            <a:xfrm>
              <a:off x="4458420" y="5197375"/>
              <a:ext cx="100625" cy="28525"/>
            </a:xfrm>
            <a:custGeom>
              <a:rect b="b" l="l" r="r" t="t"/>
              <a:pathLst>
                <a:path extrusionOk="0" h="1141" w="4025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72" name="Google Shape;2972;p47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2973" name="Google Shape;2973;p47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2974" name="Google Shape;2974;p47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rect b="b" l="l" r="r" t="t"/>
                <a:pathLst>
                  <a:path extrusionOk="0" h="11779" w="2973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5" name="Google Shape;2975;p47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rect b="b" l="l" r="r" t="t"/>
                <a:pathLst>
                  <a:path extrusionOk="0" h="7761" w="4127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6" name="Google Shape;2976;p47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rect b="b" l="l" r="r" t="t"/>
                <a:pathLst>
                  <a:path extrusionOk="0" h="11714" w="3182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7" name="Google Shape;2977;p47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rect b="b" l="l" r="r" t="t"/>
                <a:pathLst>
                  <a:path extrusionOk="0" h="4889" w="10207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78" name="Google Shape;2978;p47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2979" name="Google Shape;2979;p47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rect b="b" l="l" r="r" t="t"/>
                <a:pathLst>
                  <a:path extrusionOk="0" h="6103" w="1069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0" name="Google Shape;2980;p47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rect b="b" l="l" r="r" t="t"/>
                <a:pathLst>
                  <a:path extrusionOk="0" h="7618" w="3391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1" name="Google Shape;2981;p47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rect b="b" l="l" r="r" t="t"/>
                <a:pathLst>
                  <a:path extrusionOk="0" h="7654" w="7344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82" name="Google Shape;2982;p47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2983" name="Google Shape;2983;p47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rect b="b" l="l" r="r" t="t"/>
                <a:pathLst>
                  <a:path extrusionOk="0" h="11130" w="316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2984" name="Google Shape;2984;p47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rect b="b" l="l" r="r" t="t"/>
                <a:pathLst>
                  <a:path extrusionOk="0" h="6190" w="10531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5" name="Google Shape;2985;p47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rect b="b" l="l" r="r" t="t"/>
                <a:pathLst>
                  <a:path extrusionOk="0" h="10856" w="7423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2986" name="Google Shape;2986;p47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2987" name="Google Shape;2987;p47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rect b="b" l="l" r="r" t="t"/>
                <a:pathLst>
                  <a:path extrusionOk="0" h="5432" w="492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8" name="Google Shape;2988;p47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rect b="b" l="l" r="r" t="t"/>
                <a:pathLst>
                  <a:path extrusionOk="0" h="5829" w="743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9" name="Google Shape;2989;p47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rect b="b" l="l" r="r" t="t"/>
                <a:pathLst>
                  <a:path extrusionOk="0" h="7221" w="1105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0" name="Google Shape;2990;p47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rect b="b" l="l" r="r" t="t"/>
                <a:pathLst>
                  <a:path extrusionOk="0" h="6196" w="8887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91" name="Google Shape;2991;p47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2992" name="Google Shape;2992;p47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rect b="b" l="l" r="r" t="t"/>
                <a:pathLst>
                  <a:path extrusionOk="0" h="6666" w="7199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3" name="Google Shape;2993;p47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rect b="b" l="l" r="r" t="t"/>
                <a:pathLst>
                  <a:path extrusionOk="0" h="5908" w="10336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4" name="Google Shape;2994;p47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rect b="b" l="l" r="r" t="t"/>
                <a:pathLst>
                  <a:path extrusionOk="0" h="6680" w="3181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95" name="Google Shape;2995;p47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2996" name="Google Shape;2996;p47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rect b="b" l="l" r="r" t="t"/>
                <a:pathLst>
                  <a:path extrusionOk="0" h="4904" w="10704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7" name="Google Shape;2997;p47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rect b="b" l="l" r="r" t="t"/>
                <a:pathLst>
                  <a:path extrusionOk="0" h="1422" w="10755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98" name="Google Shape;2998;p47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2999" name="Google Shape;2999;p47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3000" name="Google Shape;3000;p47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rect b="b" l="l" r="r" t="t"/>
                <a:pathLst>
                  <a:path extrusionOk="0" h="18328" w="95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1" name="Google Shape;3001;p47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rect b="b" l="l" r="r" t="t"/>
                <a:pathLst>
                  <a:path extrusionOk="0" h="88" w="147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2" name="Google Shape;3002;p47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3" name="Google Shape;3003;p47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4" name="Google Shape;3004;p47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rect b="b" l="l" r="r" t="t"/>
                <a:pathLst>
                  <a:path extrusionOk="0" h="87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5" name="Google Shape;3005;p47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rect b="b" l="l" r="r" t="t"/>
                <a:pathLst>
                  <a:path extrusionOk="0" h="88" w="72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6" name="Google Shape;3006;p47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7" name="Google Shape;3007;p47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8" name="Google Shape;3008;p47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9" name="Google Shape;3009;p47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rect b="b" l="l" r="r" t="t"/>
                <a:pathLst>
                  <a:path extrusionOk="0" h="94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0" name="Google Shape;3010;p47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1" name="Google Shape;3011;p47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2" name="Google Shape;3012;p47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3" name="Google Shape;3013;p47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4" name="Google Shape;3014;p47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5" name="Google Shape;3015;p47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6" name="Google Shape;3016;p47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rect b="b" l="l" r="r" t="t"/>
                <a:pathLst>
                  <a:path extrusionOk="0" h="95" w="147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7" name="Google Shape;3017;p47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8" name="Google Shape;3018;p47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rect b="b" l="l" r="r" t="t"/>
                <a:pathLst>
                  <a:path extrusionOk="0" h="94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9" name="Google Shape;3019;p47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0" name="Google Shape;3020;p47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1" name="Google Shape;3021;p47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2" name="Google Shape;3022;p47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3" name="Google Shape;3023;p47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4" name="Google Shape;3024;p47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rect b="b" l="l" r="r" t="t"/>
                <a:pathLst>
                  <a:path extrusionOk="0" h="87" w="72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5" name="Google Shape;3025;p47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6" name="Google Shape;3026;p47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7" name="Google Shape;3027;p47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8" name="Google Shape;3028;p47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rect b="b" l="l" r="r" t="t"/>
                <a:pathLst>
                  <a:path extrusionOk="0" h="87" w="147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9" name="Google Shape;3029;p47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0" name="Google Shape;3030;p47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1" name="Google Shape;3031;p47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2" name="Google Shape;3032;p47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33" name="Google Shape;3033;p47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3034" name="Google Shape;3034;p47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5" name="Google Shape;3035;p47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6" name="Google Shape;3036;p47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7" name="Google Shape;3037;p47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8" name="Google Shape;3038;p47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9" name="Google Shape;3039;p47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0" name="Google Shape;3040;p47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041" name="Google Shape;3041;p47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3042" name="Google Shape;3042;p47"/>
            <p:cNvSpPr/>
            <p:nvPr/>
          </p:nvSpPr>
          <p:spPr>
            <a:xfrm>
              <a:off x="5023100" y="253750"/>
              <a:ext cx="255000" cy="193950"/>
            </a:xfrm>
            <a:custGeom>
              <a:rect b="b" l="l" r="r" t="t"/>
              <a:pathLst>
                <a:path extrusionOk="0" h="7758" w="1020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47"/>
            <p:cNvSpPr/>
            <p:nvPr/>
          </p:nvSpPr>
          <p:spPr>
            <a:xfrm>
              <a:off x="5023100" y="253800"/>
              <a:ext cx="254625" cy="147150"/>
            </a:xfrm>
            <a:custGeom>
              <a:rect b="b" l="l" r="r" t="t"/>
              <a:pathLst>
                <a:path extrusionOk="0" h="5886" w="10185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47"/>
            <p:cNvSpPr/>
            <p:nvPr/>
          </p:nvSpPr>
          <p:spPr>
            <a:xfrm>
              <a:off x="5045475" y="266950"/>
              <a:ext cx="209725" cy="121200"/>
            </a:xfrm>
            <a:custGeom>
              <a:rect b="b" l="l" r="r" t="t"/>
              <a:pathLst>
                <a:path extrusionOk="0" h="4848" w="8389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47"/>
            <p:cNvSpPr/>
            <p:nvPr/>
          </p:nvSpPr>
          <p:spPr>
            <a:xfrm>
              <a:off x="5072325" y="282825"/>
              <a:ext cx="155650" cy="90000"/>
            </a:xfrm>
            <a:custGeom>
              <a:rect b="b" l="l" r="r" t="t"/>
              <a:pathLst>
                <a:path extrusionOk="0" h="3600" w="6226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47"/>
            <p:cNvSpPr/>
            <p:nvPr/>
          </p:nvSpPr>
          <p:spPr>
            <a:xfrm>
              <a:off x="5090725" y="296850"/>
              <a:ext cx="118500" cy="62325"/>
            </a:xfrm>
            <a:custGeom>
              <a:rect b="b" l="l" r="r" t="t"/>
              <a:pathLst>
                <a:path extrusionOk="0" h="2493" w="474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47"/>
            <p:cNvSpPr/>
            <p:nvPr/>
          </p:nvSpPr>
          <p:spPr>
            <a:xfrm>
              <a:off x="5121025" y="311675"/>
              <a:ext cx="57725" cy="33200"/>
            </a:xfrm>
            <a:custGeom>
              <a:rect b="b" l="l" r="r" t="t"/>
              <a:pathLst>
                <a:path extrusionOk="0" h="1328" w="2309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8" name="Google Shape;3048;p47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3049" name="Google Shape;3049;p47"/>
            <p:cNvSpPr/>
            <p:nvPr/>
          </p:nvSpPr>
          <p:spPr>
            <a:xfrm>
              <a:off x="3519500" y="424200"/>
              <a:ext cx="57350" cy="34825"/>
            </a:xfrm>
            <a:custGeom>
              <a:rect b="b" l="l" r="r" t="t"/>
              <a:pathLst>
                <a:path extrusionOk="0" h="1393" w="2294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47"/>
            <p:cNvSpPr/>
            <p:nvPr/>
          </p:nvSpPr>
          <p:spPr>
            <a:xfrm>
              <a:off x="3464675" y="262275"/>
              <a:ext cx="112175" cy="196750"/>
            </a:xfrm>
            <a:custGeom>
              <a:rect b="b" l="l" r="r" t="t"/>
              <a:pathLst>
                <a:path extrusionOk="0" h="7870" w="4487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47"/>
            <p:cNvSpPr/>
            <p:nvPr/>
          </p:nvSpPr>
          <p:spPr>
            <a:xfrm>
              <a:off x="3431675" y="308075"/>
              <a:ext cx="33025" cy="148600"/>
            </a:xfrm>
            <a:custGeom>
              <a:rect b="b" l="l" r="r" t="t"/>
              <a:pathLst>
                <a:path extrusionOk="0" h="5944" w="1321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47"/>
            <p:cNvSpPr/>
            <p:nvPr/>
          </p:nvSpPr>
          <p:spPr>
            <a:xfrm>
              <a:off x="3431675" y="243350"/>
              <a:ext cx="145175" cy="83675"/>
            </a:xfrm>
            <a:custGeom>
              <a:rect b="b" l="l" r="r" t="t"/>
              <a:pathLst>
                <a:path extrusionOk="0" h="3347" w="5807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53" name="Google Shape;3053;p47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3054" name="Google Shape;3054;p47"/>
            <p:cNvSpPr/>
            <p:nvPr/>
          </p:nvSpPr>
          <p:spPr>
            <a:xfrm>
              <a:off x="3791950" y="256150"/>
              <a:ext cx="154900" cy="142100"/>
            </a:xfrm>
            <a:custGeom>
              <a:rect b="b" l="l" r="r" t="t"/>
              <a:pathLst>
                <a:path extrusionOk="0" h="5684" w="6196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47"/>
            <p:cNvSpPr/>
            <p:nvPr/>
          </p:nvSpPr>
          <p:spPr>
            <a:xfrm>
              <a:off x="3782200" y="328275"/>
              <a:ext cx="178350" cy="123525"/>
            </a:xfrm>
            <a:custGeom>
              <a:rect b="b" l="l" r="r" t="t"/>
              <a:pathLst>
                <a:path extrusionOk="0" h="4941" w="7134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47"/>
            <p:cNvSpPr/>
            <p:nvPr/>
          </p:nvSpPr>
          <p:spPr>
            <a:xfrm>
              <a:off x="3815200" y="276075"/>
              <a:ext cx="145175" cy="175725"/>
            </a:xfrm>
            <a:custGeom>
              <a:rect b="b" l="l" r="r" t="t"/>
              <a:pathLst>
                <a:path extrusionOk="0" h="7029" w="5807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57" name="Google Shape;3057;p47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3058" name="Google Shape;3058;p47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3059" name="Google Shape;3059;p47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rect b="b" l="l" r="r" t="t"/>
                <a:pathLst>
                  <a:path extrusionOk="0" h="2040" w="6564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0" name="Google Shape;3060;p47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rect b="b" l="l" r="r" t="t"/>
                <a:pathLst>
                  <a:path extrusionOk="0" h="2035" w="1032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61" name="Google Shape;3061;p47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3062" name="Google Shape;3062;p47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rect b="b" l="l" r="r" t="t"/>
                <a:pathLst>
                  <a:path extrusionOk="0" h="1018" w="6564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3" name="Google Shape;3063;p47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rect b="b" l="l" r="r" t="t"/>
                <a:pathLst>
                  <a:path extrusionOk="0" h="1018" w="1032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64" name="Google Shape;3064;p47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3065" name="Google Shape;3065;p47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rect b="b" l="l" r="r" t="t"/>
                <a:pathLst>
                  <a:path extrusionOk="0" h="4095" w="6564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6" name="Google Shape;3066;p47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rect b="b" l="l" r="r" t="t"/>
                <a:pathLst>
                  <a:path extrusionOk="0" h="3023" w="1032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7" name="Google Shape;3067;p47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rect b="b" l="l" r="r" t="t"/>
                <a:pathLst>
                  <a:path extrusionOk="0" h="3788" w="6795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068" name="Google Shape;3068;p47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3069" name="Google Shape;3069;p47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3070" name="Google Shape;3070;p47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rect b="b" l="l" r="r" t="t"/>
                <a:pathLst>
                  <a:path extrusionOk="0" h="3304" w="1227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1" name="Google Shape;3071;p47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rect b="b" l="l" r="r" t="t"/>
                <a:pathLst>
                  <a:path extrusionOk="0" h="2480" w="430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2" name="Google Shape;3072;p47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rect b="b" l="l" r="r" t="t"/>
                <a:pathLst>
                  <a:path extrusionOk="0" h="3788" w="3073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73" name="Google Shape;3073;p47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3074" name="Google Shape;3074;p47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rect b="b" l="l" r="r" t="t"/>
                <a:pathLst>
                  <a:path extrusionOk="0" h="2886" w="1515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5" name="Google Shape;3075;p47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rect b="b" l="l" r="r" t="t"/>
                <a:pathLst>
                  <a:path extrusionOk="0" h="2641" w="4581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6" name="Google Shape;3076;p47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rect b="b" l="l" r="r" t="t"/>
                <a:pathLst>
                  <a:path extrusionOk="0" h="3780" w="3074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77" name="Google Shape;3077;p47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3078" name="Google Shape;3078;p47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rect b="b" l="l" r="r" t="t"/>
                <a:pathLst>
                  <a:path extrusionOk="0" h="3196" w="443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9" name="Google Shape;3079;p47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rect b="b" l="l" r="r" t="t"/>
                <a:pathLst>
                  <a:path extrusionOk="0" h="2550" w="4415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080" name="Google Shape;3080;p47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3081" name="Google Shape;3081;p47"/>
            <p:cNvSpPr/>
            <p:nvPr/>
          </p:nvSpPr>
          <p:spPr>
            <a:xfrm>
              <a:off x="2552500" y="700650"/>
              <a:ext cx="137600" cy="113225"/>
            </a:xfrm>
            <a:custGeom>
              <a:rect b="b" l="l" r="r" t="t"/>
              <a:pathLst>
                <a:path extrusionOk="0" h="4529" w="5504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47"/>
            <p:cNvSpPr/>
            <p:nvPr/>
          </p:nvSpPr>
          <p:spPr>
            <a:xfrm>
              <a:off x="2621550" y="700600"/>
              <a:ext cx="68550" cy="113275"/>
            </a:xfrm>
            <a:custGeom>
              <a:rect b="b" l="l" r="r" t="t"/>
              <a:pathLst>
                <a:path extrusionOk="0" h="4531" w="2742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47"/>
            <p:cNvSpPr/>
            <p:nvPr/>
          </p:nvSpPr>
          <p:spPr>
            <a:xfrm>
              <a:off x="2546375" y="700650"/>
              <a:ext cx="150200" cy="95375"/>
            </a:xfrm>
            <a:custGeom>
              <a:rect b="b" l="l" r="r" t="t"/>
              <a:pathLst>
                <a:path extrusionOk="0" h="3815" w="6008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47"/>
            <p:cNvSpPr/>
            <p:nvPr/>
          </p:nvSpPr>
          <p:spPr>
            <a:xfrm>
              <a:off x="2579900" y="716125"/>
              <a:ext cx="83150" cy="47975"/>
            </a:xfrm>
            <a:custGeom>
              <a:rect b="b" l="l" r="r" t="t"/>
              <a:pathLst>
                <a:path extrusionOk="0" h="1919" w="3326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47"/>
            <p:cNvSpPr/>
            <p:nvPr/>
          </p:nvSpPr>
          <p:spPr>
            <a:xfrm>
              <a:off x="2578450" y="716125"/>
              <a:ext cx="86050" cy="27250"/>
            </a:xfrm>
            <a:custGeom>
              <a:rect b="b" l="l" r="r" t="t"/>
              <a:pathLst>
                <a:path extrusionOk="0" h="1090" w="3442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47"/>
            <p:cNvSpPr/>
            <p:nvPr/>
          </p:nvSpPr>
          <p:spPr>
            <a:xfrm>
              <a:off x="2438550" y="774775"/>
              <a:ext cx="165350" cy="96875"/>
            </a:xfrm>
            <a:custGeom>
              <a:rect b="b" l="l" r="r" t="t"/>
              <a:pathLst>
                <a:path extrusionOk="0" h="3875" w="6614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47"/>
            <p:cNvSpPr/>
            <p:nvPr/>
          </p:nvSpPr>
          <p:spPr>
            <a:xfrm>
              <a:off x="2431875" y="774700"/>
              <a:ext cx="172025" cy="79100"/>
            </a:xfrm>
            <a:custGeom>
              <a:rect b="b" l="l" r="r" t="t"/>
              <a:pathLst>
                <a:path extrusionOk="0" h="3164" w="6881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47"/>
            <p:cNvSpPr/>
            <p:nvPr/>
          </p:nvSpPr>
          <p:spPr>
            <a:xfrm>
              <a:off x="2465400" y="790225"/>
              <a:ext cx="83150" cy="48175"/>
            </a:xfrm>
            <a:custGeom>
              <a:rect b="b" l="l" r="r" t="t"/>
              <a:pathLst>
                <a:path extrusionOk="0" h="1927" w="3326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47"/>
            <p:cNvSpPr/>
            <p:nvPr/>
          </p:nvSpPr>
          <p:spPr>
            <a:xfrm>
              <a:off x="2464150" y="79022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47"/>
            <p:cNvSpPr/>
            <p:nvPr/>
          </p:nvSpPr>
          <p:spPr>
            <a:xfrm>
              <a:off x="2552325" y="832225"/>
              <a:ext cx="137050" cy="113225"/>
            </a:xfrm>
            <a:custGeom>
              <a:rect b="b" l="l" r="r" t="t"/>
              <a:pathLst>
                <a:path extrusionOk="0" h="4529" w="5482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47"/>
            <p:cNvSpPr/>
            <p:nvPr/>
          </p:nvSpPr>
          <p:spPr>
            <a:xfrm>
              <a:off x="2545650" y="832225"/>
              <a:ext cx="150575" cy="95375"/>
            </a:xfrm>
            <a:custGeom>
              <a:rect b="b" l="l" r="r" t="t"/>
              <a:pathLst>
                <a:path extrusionOk="0" h="3815" w="6023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47"/>
            <p:cNvSpPr/>
            <p:nvPr/>
          </p:nvSpPr>
          <p:spPr>
            <a:xfrm>
              <a:off x="2575225" y="863975"/>
              <a:ext cx="91250" cy="48175"/>
            </a:xfrm>
            <a:custGeom>
              <a:rect b="b" l="l" r="r" t="t"/>
              <a:pathLst>
                <a:path extrusionOk="0" h="1927" w="365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47"/>
            <p:cNvSpPr/>
            <p:nvPr/>
          </p:nvSpPr>
          <p:spPr>
            <a:xfrm>
              <a:off x="2577925" y="86397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94" name="Google Shape;3094;p47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3095" name="Google Shape;3095;p47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3096" name="Google Shape;3096;p47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rect b="b" l="l" r="r" t="t"/>
                <a:pathLst>
                  <a:path extrusionOk="0" h="2229" w="3852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7" name="Google Shape;3097;p47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rect b="b" l="l" r="r" t="t"/>
                <a:pathLst>
                  <a:path extrusionOk="0" h="6081" w="1927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8" name="Google Shape;3098;p47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rect b="b" l="l" r="r" t="t"/>
                <a:pathLst>
                  <a:path extrusionOk="0" h="6081" w="1926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99" name="Google Shape;3099;p47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3100" name="Google Shape;3100;p47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rect b="b" l="l" r="r" t="t"/>
                <a:pathLst>
                  <a:path extrusionOk="0" h="2223" w="3852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1" name="Google Shape;3101;p47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rect b="b" l="l" r="r" t="t"/>
                <a:pathLst>
                  <a:path extrusionOk="0" h="4264" w="1926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2" name="Google Shape;3102;p47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rect b="b" l="l" r="r" t="t"/>
                <a:pathLst>
                  <a:path extrusionOk="0" h="4264" w="1927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03" name="Google Shape;3103;p47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3104" name="Google Shape;3104;p47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rect b="b" l="l" r="r" t="t"/>
                <a:pathLst>
                  <a:path extrusionOk="0" h="2229" w="3845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5" name="Google Shape;3105;p47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rect b="b" l="l" r="r" t="t"/>
                <a:pathLst>
                  <a:path extrusionOk="0" h="2640" w="1926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6" name="Google Shape;3106;p47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rect b="b" l="l" r="r" t="t"/>
                <a:pathLst>
                  <a:path extrusionOk="0" h="2640" w="192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107" name="Google Shape;3107;p47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3108" name="Google Shape;3108;p47"/>
            <p:cNvSpPr/>
            <p:nvPr/>
          </p:nvSpPr>
          <p:spPr>
            <a:xfrm>
              <a:off x="3506875" y="724175"/>
              <a:ext cx="266525" cy="247350"/>
            </a:xfrm>
            <a:custGeom>
              <a:rect b="b" l="l" r="r" t="t"/>
              <a:pathLst>
                <a:path extrusionOk="0" h="9894" w="10661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47"/>
            <p:cNvSpPr/>
            <p:nvPr/>
          </p:nvSpPr>
          <p:spPr>
            <a:xfrm>
              <a:off x="3516425" y="724225"/>
              <a:ext cx="256975" cy="247400"/>
            </a:xfrm>
            <a:custGeom>
              <a:rect b="b" l="l" r="r" t="t"/>
              <a:pathLst>
                <a:path extrusionOk="0" h="9896" w="10279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47"/>
            <p:cNvSpPr/>
            <p:nvPr/>
          </p:nvSpPr>
          <p:spPr>
            <a:xfrm>
              <a:off x="3558800" y="832225"/>
              <a:ext cx="111450" cy="57175"/>
            </a:xfrm>
            <a:custGeom>
              <a:rect b="b" l="l" r="r" t="t"/>
              <a:pathLst>
                <a:path extrusionOk="0" h="2287" w="4458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47"/>
            <p:cNvSpPr/>
            <p:nvPr/>
          </p:nvSpPr>
          <p:spPr>
            <a:xfrm>
              <a:off x="3553225" y="766250"/>
              <a:ext cx="77725" cy="107475"/>
            </a:xfrm>
            <a:custGeom>
              <a:rect b="b" l="l" r="r" t="t"/>
              <a:pathLst>
                <a:path extrusionOk="0" h="4299" w="3109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47"/>
            <p:cNvSpPr/>
            <p:nvPr/>
          </p:nvSpPr>
          <p:spPr>
            <a:xfrm>
              <a:off x="3630925" y="766250"/>
              <a:ext cx="51775" cy="118850"/>
            </a:xfrm>
            <a:custGeom>
              <a:rect b="b" l="l" r="r" t="t"/>
              <a:pathLst>
                <a:path extrusionOk="0" h="4754" w="2071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47"/>
            <p:cNvSpPr/>
            <p:nvPr/>
          </p:nvSpPr>
          <p:spPr>
            <a:xfrm>
              <a:off x="3590550" y="832225"/>
              <a:ext cx="62575" cy="32075"/>
            </a:xfrm>
            <a:custGeom>
              <a:rect b="b" l="l" r="r" t="t"/>
              <a:pathLst>
                <a:path extrusionOk="0" h="1283" w="2503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47"/>
            <p:cNvSpPr/>
            <p:nvPr/>
          </p:nvSpPr>
          <p:spPr>
            <a:xfrm>
              <a:off x="3587300" y="795100"/>
              <a:ext cx="43650" cy="60425"/>
            </a:xfrm>
            <a:custGeom>
              <a:rect b="b" l="l" r="r" t="t"/>
              <a:pathLst>
                <a:path extrusionOk="0" h="2417" w="1746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47"/>
            <p:cNvSpPr/>
            <p:nvPr/>
          </p:nvSpPr>
          <p:spPr>
            <a:xfrm>
              <a:off x="3630925" y="795100"/>
              <a:ext cx="29050" cy="66725"/>
            </a:xfrm>
            <a:custGeom>
              <a:rect b="b" l="l" r="r" t="t"/>
              <a:pathLst>
                <a:path extrusionOk="0" h="2669" w="1162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47"/>
            <p:cNvSpPr/>
            <p:nvPr/>
          </p:nvSpPr>
          <p:spPr>
            <a:xfrm>
              <a:off x="3611275" y="832225"/>
              <a:ext cx="30500" cy="15550"/>
            </a:xfrm>
            <a:custGeom>
              <a:rect b="b" l="l" r="r" t="t"/>
              <a:pathLst>
                <a:path extrusionOk="0" h="622" w="122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47"/>
            <p:cNvSpPr/>
            <p:nvPr/>
          </p:nvSpPr>
          <p:spPr>
            <a:xfrm>
              <a:off x="3609825" y="814200"/>
              <a:ext cx="21125" cy="29250"/>
            </a:xfrm>
            <a:custGeom>
              <a:rect b="b" l="l" r="r" t="t"/>
              <a:pathLst>
                <a:path extrusionOk="0" h="1170" w="845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47"/>
            <p:cNvSpPr/>
            <p:nvPr/>
          </p:nvSpPr>
          <p:spPr>
            <a:xfrm>
              <a:off x="3630925" y="814200"/>
              <a:ext cx="14275" cy="32475"/>
            </a:xfrm>
            <a:custGeom>
              <a:rect b="b" l="l" r="r" t="t"/>
              <a:pathLst>
                <a:path extrusionOk="0" h="1299" w="571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19" name="Google Shape;3119;p47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3120" name="Google Shape;3120;p47"/>
            <p:cNvSpPr/>
            <p:nvPr/>
          </p:nvSpPr>
          <p:spPr>
            <a:xfrm>
              <a:off x="3608400" y="252825"/>
              <a:ext cx="151125" cy="222250"/>
            </a:xfrm>
            <a:custGeom>
              <a:rect b="b" l="l" r="r" t="t"/>
              <a:pathLst>
                <a:path extrusionOk="0" h="8890" w="6045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47"/>
            <p:cNvSpPr/>
            <p:nvPr/>
          </p:nvSpPr>
          <p:spPr>
            <a:xfrm>
              <a:off x="3608575" y="278125"/>
              <a:ext cx="108375" cy="196950"/>
            </a:xfrm>
            <a:custGeom>
              <a:rect b="b" l="l" r="r" t="t"/>
              <a:pathLst>
                <a:path extrusionOk="0" h="7878" w="4335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22" name="Google Shape;3122;p47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3123" name="Google Shape;3123;p47"/>
            <p:cNvSpPr/>
            <p:nvPr/>
          </p:nvSpPr>
          <p:spPr>
            <a:xfrm>
              <a:off x="1495035" y="2279744"/>
              <a:ext cx="70542" cy="60010"/>
            </a:xfrm>
            <a:custGeom>
              <a:rect b="b" l="l" r="r" t="t"/>
              <a:pathLst>
                <a:path extrusionOk="0" h="3721" w="4374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47"/>
            <p:cNvSpPr/>
            <p:nvPr/>
          </p:nvSpPr>
          <p:spPr>
            <a:xfrm>
              <a:off x="1474296" y="2204175"/>
              <a:ext cx="150147" cy="82831"/>
            </a:xfrm>
            <a:custGeom>
              <a:rect b="b" l="l" r="r" t="t"/>
              <a:pathLst>
                <a:path extrusionOk="0" h="5136" w="931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47"/>
            <p:cNvSpPr/>
            <p:nvPr/>
          </p:nvSpPr>
          <p:spPr>
            <a:xfrm>
              <a:off x="1431916" y="2280695"/>
              <a:ext cx="63317" cy="71461"/>
            </a:xfrm>
            <a:custGeom>
              <a:rect b="b" l="l" r="r" t="t"/>
              <a:pathLst>
                <a:path extrusionOk="0" h="4431" w="3926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47"/>
            <p:cNvSpPr/>
            <p:nvPr/>
          </p:nvSpPr>
          <p:spPr>
            <a:xfrm>
              <a:off x="1339381" y="2205723"/>
              <a:ext cx="155856" cy="93685"/>
            </a:xfrm>
            <a:custGeom>
              <a:rect b="b" l="l" r="r" t="t"/>
              <a:pathLst>
                <a:path extrusionOk="0" h="5809" w="9664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47"/>
            <p:cNvSpPr/>
            <p:nvPr/>
          </p:nvSpPr>
          <p:spPr>
            <a:xfrm>
              <a:off x="1626257" y="2331397"/>
              <a:ext cx="1129" cy="3161"/>
            </a:xfrm>
            <a:custGeom>
              <a:rect b="b" l="l" r="r" t="t"/>
              <a:pathLst>
                <a:path extrusionOk="0" h="196" w="7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47"/>
            <p:cNvSpPr/>
            <p:nvPr/>
          </p:nvSpPr>
          <p:spPr>
            <a:xfrm>
              <a:off x="1627564" y="2335477"/>
              <a:ext cx="758" cy="3338"/>
            </a:xfrm>
            <a:custGeom>
              <a:rect b="b" l="l" r="r" t="t"/>
              <a:pathLst>
                <a:path extrusionOk="0" h="207" w="47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47"/>
            <p:cNvSpPr/>
            <p:nvPr/>
          </p:nvSpPr>
          <p:spPr>
            <a:xfrm>
              <a:off x="1629047" y="2343250"/>
              <a:ext cx="194" cy="3532"/>
            </a:xfrm>
            <a:custGeom>
              <a:rect b="b" l="l" r="r" t="t"/>
              <a:pathLst>
                <a:path extrusionOk="0" h="219" w="12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47"/>
            <p:cNvSpPr/>
            <p:nvPr/>
          </p:nvSpPr>
          <p:spPr>
            <a:xfrm>
              <a:off x="1628483" y="2339364"/>
              <a:ext cx="387" cy="3161"/>
            </a:xfrm>
            <a:custGeom>
              <a:rect b="b" l="l" r="r" t="t"/>
              <a:pathLst>
                <a:path extrusionOk="0" h="196" w="24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47"/>
            <p:cNvSpPr/>
            <p:nvPr/>
          </p:nvSpPr>
          <p:spPr>
            <a:xfrm>
              <a:off x="1616275" y="2316045"/>
              <a:ext cx="2790" cy="3338"/>
            </a:xfrm>
            <a:custGeom>
              <a:rect b="b" l="l" r="r" t="t"/>
              <a:pathLst>
                <a:path extrusionOk="0" h="207" w="173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47"/>
            <p:cNvSpPr/>
            <p:nvPr/>
          </p:nvSpPr>
          <p:spPr>
            <a:xfrm>
              <a:off x="1619597" y="2320109"/>
              <a:ext cx="2419" cy="3355"/>
            </a:xfrm>
            <a:custGeom>
              <a:rect b="b" l="l" r="r" t="t"/>
              <a:pathLst>
                <a:path extrusionOk="0" h="208" w="15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47"/>
            <p:cNvSpPr/>
            <p:nvPr/>
          </p:nvSpPr>
          <p:spPr>
            <a:xfrm>
              <a:off x="1624419" y="2327704"/>
              <a:ext cx="1484" cy="3338"/>
            </a:xfrm>
            <a:custGeom>
              <a:rect b="b" l="l" r="r" t="t"/>
              <a:pathLst>
                <a:path extrusionOk="0" h="207" w="92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47"/>
            <p:cNvSpPr/>
            <p:nvPr/>
          </p:nvSpPr>
          <p:spPr>
            <a:xfrm>
              <a:off x="1622000" y="2323624"/>
              <a:ext cx="1871" cy="3161"/>
            </a:xfrm>
            <a:custGeom>
              <a:rect b="b" l="l" r="r" t="t"/>
              <a:pathLst>
                <a:path extrusionOk="0" h="196" w="116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47"/>
            <p:cNvSpPr/>
            <p:nvPr/>
          </p:nvSpPr>
          <p:spPr>
            <a:xfrm>
              <a:off x="1565557" y="2219608"/>
              <a:ext cx="167162" cy="96459"/>
            </a:xfrm>
            <a:custGeom>
              <a:rect b="b" l="l" r="r" t="t"/>
              <a:pathLst>
                <a:path extrusionOk="0" h="5981" w="10365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47"/>
            <p:cNvSpPr/>
            <p:nvPr/>
          </p:nvSpPr>
          <p:spPr>
            <a:xfrm>
              <a:off x="1565363" y="2286985"/>
              <a:ext cx="50931" cy="81831"/>
            </a:xfrm>
            <a:custGeom>
              <a:rect b="b" l="l" r="r" t="t"/>
              <a:pathLst>
                <a:path extrusionOk="0" h="5074" w="3158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47"/>
            <p:cNvSpPr/>
            <p:nvPr/>
          </p:nvSpPr>
          <p:spPr>
            <a:xfrm>
              <a:off x="1399711" y="2299386"/>
              <a:ext cx="32223" cy="73316"/>
            </a:xfrm>
            <a:custGeom>
              <a:rect b="b" l="l" r="r" t="t"/>
              <a:pathLst>
                <a:path extrusionOk="0" h="4546" w="1998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47"/>
            <p:cNvSpPr/>
            <p:nvPr/>
          </p:nvSpPr>
          <p:spPr>
            <a:xfrm>
              <a:off x="1270698" y="2245894"/>
              <a:ext cx="161243" cy="90153"/>
            </a:xfrm>
            <a:custGeom>
              <a:rect b="b" l="l" r="r" t="t"/>
              <a:pathLst>
                <a:path extrusionOk="0" h="5590" w="9998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47"/>
            <p:cNvSpPr/>
            <p:nvPr/>
          </p:nvSpPr>
          <p:spPr>
            <a:xfrm>
              <a:off x="1270521" y="2367489"/>
              <a:ext cx="16" cy="387"/>
            </a:xfrm>
            <a:custGeom>
              <a:rect b="b" l="l" r="r" t="t"/>
              <a:pathLst>
                <a:path extrusionOk="0" h="24" w="1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47"/>
            <p:cNvSpPr/>
            <p:nvPr/>
          </p:nvSpPr>
          <p:spPr>
            <a:xfrm>
              <a:off x="1398969" y="2338622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47"/>
            <p:cNvSpPr/>
            <p:nvPr/>
          </p:nvSpPr>
          <p:spPr>
            <a:xfrm>
              <a:off x="1398421" y="2343799"/>
              <a:ext cx="16" cy="1129"/>
            </a:xfrm>
            <a:custGeom>
              <a:rect b="b" l="l" r="r" t="t"/>
              <a:pathLst>
                <a:path extrusionOk="0" h="70" w="1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47"/>
            <p:cNvSpPr/>
            <p:nvPr/>
          </p:nvSpPr>
          <p:spPr>
            <a:xfrm>
              <a:off x="1398598" y="2341219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47"/>
            <p:cNvSpPr/>
            <p:nvPr/>
          </p:nvSpPr>
          <p:spPr>
            <a:xfrm>
              <a:off x="1272746" y="2374536"/>
              <a:ext cx="1129" cy="2790"/>
            </a:xfrm>
            <a:custGeom>
              <a:rect b="b" l="l" r="r" t="t"/>
              <a:pathLst>
                <a:path extrusionOk="0" h="173" w="7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47"/>
            <p:cNvSpPr/>
            <p:nvPr/>
          </p:nvSpPr>
          <p:spPr>
            <a:xfrm>
              <a:off x="1271069" y="2369343"/>
              <a:ext cx="1129" cy="3725"/>
            </a:xfrm>
            <a:custGeom>
              <a:rect b="b" l="l" r="r" t="t"/>
              <a:pathLst>
                <a:path extrusionOk="0" h="231" w="7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47"/>
            <p:cNvSpPr/>
            <p:nvPr/>
          </p:nvSpPr>
          <p:spPr>
            <a:xfrm>
              <a:off x="1616275" y="2316045"/>
              <a:ext cx="12967" cy="57204"/>
            </a:xfrm>
            <a:custGeom>
              <a:rect b="b" l="l" r="r" t="t"/>
              <a:pathLst>
                <a:path extrusionOk="0" h="3547" w="804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47"/>
            <p:cNvSpPr/>
            <p:nvPr/>
          </p:nvSpPr>
          <p:spPr>
            <a:xfrm>
              <a:off x="1756754" y="2347314"/>
              <a:ext cx="3161" cy="74251"/>
            </a:xfrm>
            <a:custGeom>
              <a:rect b="b" l="l" r="r" t="t"/>
              <a:pathLst>
                <a:path extrusionOk="0" h="4604" w="196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47"/>
            <p:cNvSpPr/>
            <p:nvPr/>
          </p:nvSpPr>
          <p:spPr>
            <a:xfrm>
              <a:off x="1616082" y="2281792"/>
              <a:ext cx="144212" cy="87024"/>
            </a:xfrm>
            <a:custGeom>
              <a:rect b="b" l="l" r="r" t="t"/>
              <a:pathLst>
                <a:path extrusionOk="0" h="5396" w="8942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47"/>
            <p:cNvSpPr/>
            <p:nvPr/>
          </p:nvSpPr>
          <p:spPr>
            <a:xfrm>
              <a:off x="1267553" y="2345847"/>
              <a:ext cx="27239" cy="118102"/>
            </a:xfrm>
            <a:custGeom>
              <a:rect b="b" l="l" r="r" t="t"/>
              <a:pathLst>
                <a:path extrusionOk="0" h="7323" w="1689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47"/>
            <p:cNvSpPr/>
            <p:nvPr/>
          </p:nvSpPr>
          <p:spPr>
            <a:xfrm>
              <a:off x="1267747" y="2324189"/>
              <a:ext cx="143277" cy="87008"/>
            </a:xfrm>
            <a:custGeom>
              <a:rect b="b" l="l" r="r" t="t"/>
              <a:pathLst>
                <a:path extrusionOk="0" h="5395" w="8884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47"/>
            <p:cNvSpPr/>
            <p:nvPr/>
          </p:nvSpPr>
          <p:spPr>
            <a:xfrm>
              <a:off x="1309386" y="2425432"/>
              <a:ext cx="11499" cy="9080"/>
            </a:xfrm>
            <a:custGeom>
              <a:rect b="b" l="l" r="r" t="t"/>
              <a:pathLst>
                <a:path extrusionOk="0" h="563" w="713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47"/>
            <p:cNvSpPr/>
            <p:nvPr/>
          </p:nvSpPr>
          <p:spPr>
            <a:xfrm>
              <a:off x="1294775" y="2411176"/>
              <a:ext cx="9257" cy="9644"/>
            </a:xfrm>
            <a:custGeom>
              <a:rect b="b" l="l" r="r" t="t"/>
              <a:pathLst>
                <a:path extrusionOk="0" h="598" w="574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47"/>
            <p:cNvSpPr/>
            <p:nvPr/>
          </p:nvSpPr>
          <p:spPr>
            <a:xfrm>
              <a:off x="1688087" y="2368795"/>
              <a:ext cx="68864" cy="131439"/>
            </a:xfrm>
            <a:custGeom>
              <a:rect b="b" l="l" r="r" t="t"/>
              <a:pathLst>
                <a:path extrusionOk="0" h="8150" w="427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47"/>
            <p:cNvSpPr/>
            <p:nvPr/>
          </p:nvSpPr>
          <p:spPr>
            <a:xfrm>
              <a:off x="1595730" y="2356765"/>
              <a:ext cx="161227" cy="90524"/>
            </a:xfrm>
            <a:custGeom>
              <a:rect b="b" l="l" r="r" t="t"/>
              <a:pathLst>
                <a:path extrusionOk="0" h="5613" w="9997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47"/>
            <p:cNvSpPr/>
            <p:nvPr/>
          </p:nvSpPr>
          <p:spPr>
            <a:xfrm>
              <a:off x="1294775" y="2411176"/>
              <a:ext cx="107925" cy="115150"/>
            </a:xfrm>
            <a:custGeom>
              <a:rect b="b" l="l" r="r" t="t"/>
              <a:pathLst>
                <a:path extrusionOk="0" h="7140" w="6692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47"/>
            <p:cNvSpPr/>
            <p:nvPr/>
          </p:nvSpPr>
          <p:spPr>
            <a:xfrm>
              <a:off x="1294775" y="2376745"/>
              <a:ext cx="166597" cy="96636"/>
            </a:xfrm>
            <a:custGeom>
              <a:rect b="b" l="l" r="r" t="t"/>
              <a:pathLst>
                <a:path extrusionOk="0" h="5992" w="1033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47"/>
            <p:cNvSpPr/>
            <p:nvPr/>
          </p:nvSpPr>
          <p:spPr>
            <a:xfrm>
              <a:off x="1532046" y="2393969"/>
              <a:ext cx="156243" cy="93491"/>
            </a:xfrm>
            <a:custGeom>
              <a:rect b="b" l="l" r="r" t="t"/>
              <a:pathLst>
                <a:path extrusionOk="0" h="5797" w="9688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47"/>
            <p:cNvSpPr/>
            <p:nvPr/>
          </p:nvSpPr>
          <p:spPr>
            <a:xfrm>
              <a:off x="1552785" y="2447461"/>
              <a:ext cx="135503" cy="92749"/>
            </a:xfrm>
            <a:custGeom>
              <a:rect b="b" l="l" r="r" t="t"/>
              <a:pathLst>
                <a:path extrusionOk="0" h="5751" w="8402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47"/>
            <p:cNvSpPr/>
            <p:nvPr/>
          </p:nvSpPr>
          <p:spPr>
            <a:xfrm>
              <a:off x="1402307" y="2473553"/>
              <a:ext cx="150502" cy="68381"/>
            </a:xfrm>
            <a:custGeom>
              <a:rect b="b" l="l" r="r" t="t"/>
              <a:pathLst>
                <a:path extrusionOk="0" h="4240" w="9332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47"/>
            <p:cNvSpPr/>
            <p:nvPr/>
          </p:nvSpPr>
          <p:spPr>
            <a:xfrm>
              <a:off x="1402485" y="2405999"/>
              <a:ext cx="150502" cy="83186"/>
            </a:xfrm>
            <a:custGeom>
              <a:rect b="b" l="l" r="r" t="t"/>
              <a:pathLst>
                <a:path extrusionOk="0" h="5158" w="9332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60" name="Google Shape;3160;p47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3161" name="Google Shape;3161;p47"/>
            <p:cNvSpPr/>
            <p:nvPr/>
          </p:nvSpPr>
          <p:spPr>
            <a:xfrm>
              <a:off x="1971810" y="2368609"/>
              <a:ext cx="8725" cy="8886"/>
            </a:xfrm>
            <a:custGeom>
              <a:rect b="b" l="l" r="r" t="t"/>
              <a:pathLst>
                <a:path extrusionOk="0" h="551" w="541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47"/>
            <p:cNvSpPr/>
            <p:nvPr/>
          </p:nvSpPr>
          <p:spPr>
            <a:xfrm>
              <a:off x="1916639" y="2346059"/>
              <a:ext cx="24627" cy="112005"/>
            </a:xfrm>
            <a:custGeom>
              <a:rect b="b" l="l" r="r" t="t"/>
              <a:pathLst>
                <a:path extrusionOk="0" h="6945" w="1527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47"/>
            <p:cNvSpPr/>
            <p:nvPr/>
          </p:nvSpPr>
          <p:spPr>
            <a:xfrm>
              <a:off x="2142814" y="2286582"/>
              <a:ext cx="227882" cy="80347"/>
            </a:xfrm>
            <a:custGeom>
              <a:rect b="b" l="l" r="r" t="t"/>
              <a:pathLst>
                <a:path extrusionOk="0" h="4982" w="1413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47"/>
            <p:cNvSpPr/>
            <p:nvPr/>
          </p:nvSpPr>
          <p:spPr>
            <a:xfrm>
              <a:off x="2106723" y="2215270"/>
              <a:ext cx="138293" cy="131117"/>
            </a:xfrm>
            <a:custGeom>
              <a:rect b="b" l="l" r="r" t="t"/>
              <a:pathLst>
                <a:path extrusionOk="0" h="8130" w="8575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47"/>
            <p:cNvSpPr/>
            <p:nvPr/>
          </p:nvSpPr>
          <p:spPr>
            <a:xfrm>
              <a:off x="2142814" y="2229381"/>
              <a:ext cx="227317" cy="210109"/>
            </a:xfrm>
            <a:custGeom>
              <a:rect b="b" l="l" r="r" t="t"/>
              <a:pathLst>
                <a:path extrusionOk="0" h="13028" w="14095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47"/>
            <p:cNvSpPr/>
            <p:nvPr/>
          </p:nvSpPr>
          <p:spPr>
            <a:xfrm>
              <a:off x="1919606" y="2253812"/>
              <a:ext cx="223237" cy="92572"/>
            </a:xfrm>
            <a:custGeom>
              <a:rect b="b" l="l" r="r" t="t"/>
              <a:pathLst>
                <a:path extrusionOk="0" h="5740" w="13842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47"/>
            <p:cNvSpPr/>
            <p:nvPr/>
          </p:nvSpPr>
          <p:spPr>
            <a:xfrm>
              <a:off x="1959955" y="2423545"/>
              <a:ext cx="11112" cy="8161"/>
            </a:xfrm>
            <a:custGeom>
              <a:rect b="b" l="l" r="r" t="t"/>
              <a:pathLst>
                <a:path extrusionOk="0" h="506" w="689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47"/>
            <p:cNvSpPr/>
            <p:nvPr/>
          </p:nvSpPr>
          <p:spPr>
            <a:xfrm>
              <a:off x="1916639" y="2217173"/>
              <a:ext cx="226204" cy="188998"/>
            </a:xfrm>
            <a:custGeom>
              <a:rect b="b" l="l" r="r" t="t"/>
              <a:pathLst>
                <a:path extrusionOk="0" h="11719" w="14026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47"/>
            <p:cNvSpPr/>
            <p:nvPr/>
          </p:nvSpPr>
          <p:spPr>
            <a:xfrm>
              <a:off x="2304209" y="2366908"/>
              <a:ext cx="63333" cy="125327"/>
            </a:xfrm>
            <a:custGeom>
              <a:rect b="b" l="l" r="r" t="t"/>
              <a:pathLst>
                <a:path extrusionOk="0" h="7771" w="3927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47"/>
            <p:cNvSpPr/>
            <p:nvPr/>
          </p:nvSpPr>
          <p:spPr>
            <a:xfrm>
              <a:off x="1941248" y="2405967"/>
              <a:ext cx="99233" cy="110328"/>
            </a:xfrm>
            <a:custGeom>
              <a:rect b="b" l="l" r="r" t="t"/>
              <a:pathLst>
                <a:path extrusionOk="0" h="6841" w="6153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47"/>
            <p:cNvSpPr/>
            <p:nvPr/>
          </p:nvSpPr>
          <p:spPr>
            <a:xfrm>
              <a:off x="1941248" y="2346363"/>
              <a:ext cx="201594" cy="117182"/>
            </a:xfrm>
            <a:custGeom>
              <a:rect b="b" l="l" r="r" t="t"/>
              <a:pathLst>
                <a:path extrusionOk="0" h="7266" w="1250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47"/>
            <p:cNvSpPr/>
            <p:nvPr/>
          </p:nvSpPr>
          <p:spPr>
            <a:xfrm>
              <a:off x="2040459" y="2346363"/>
              <a:ext cx="138842" cy="131633"/>
            </a:xfrm>
            <a:custGeom>
              <a:rect b="b" l="l" r="r" t="t"/>
              <a:pathLst>
                <a:path extrusionOk="0" h="8162" w="8609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47"/>
            <p:cNvSpPr/>
            <p:nvPr/>
          </p:nvSpPr>
          <p:spPr>
            <a:xfrm>
              <a:off x="2142814" y="2346363"/>
              <a:ext cx="161420" cy="130133"/>
            </a:xfrm>
            <a:custGeom>
              <a:rect b="b" l="l" r="r" t="t"/>
              <a:pathLst>
                <a:path extrusionOk="0" h="8069" w="10009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47"/>
            <p:cNvSpPr/>
            <p:nvPr/>
          </p:nvSpPr>
          <p:spPr>
            <a:xfrm>
              <a:off x="2179099" y="2439462"/>
              <a:ext cx="125133" cy="89782"/>
            </a:xfrm>
            <a:custGeom>
              <a:rect b="b" l="l" r="r" t="t"/>
              <a:pathLst>
                <a:path extrusionOk="0" h="5567" w="7759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47"/>
            <p:cNvSpPr/>
            <p:nvPr/>
          </p:nvSpPr>
          <p:spPr>
            <a:xfrm>
              <a:off x="2040281" y="2463523"/>
              <a:ext cx="139019" cy="67316"/>
            </a:xfrm>
            <a:custGeom>
              <a:rect b="b" l="l" r="r" t="t"/>
              <a:pathLst>
                <a:path extrusionOk="0" h="4174" w="862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76" name="Google Shape;3176;p47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3177" name="Google Shape;3177;p47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3178" name="Google Shape;3178;p4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9" name="Google Shape;3179;p4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80" name="Google Shape;3180;p47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3181" name="Google Shape;3181;p4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2" name="Google Shape;3182;p4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83" name="Google Shape;3183;p47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3184" name="Google Shape;3184;p4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185" name="Google Shape;3185;p4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186" name="Google Shape;3186;p47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3187" name="Google Shape;3187;p4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188" name="Google Shape;3188;p4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189" name="Google Shape;3189;p47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3190" name="Google Shape;3190;p47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3191" name="Google Shape;3191;p47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rect b="b" l="l" r="r" t="t"/>
                <a:pathLst>
                  <a:path extrusionOk="0" h="2400" w="4155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2" name="Google Shape;3192;p47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rect b="b" l="l" r="r" t="t"/>
                <a:pathLst>
                  <a:path extrusionOk="0" h="26100" w="1917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3" name="Google Shape;3193;p47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rect b="b" l="l" r="r" t="t"/>
                <a:pathLst>
                  <a:path extrusionOk="0" h="26227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94" name="Google Shape;3194;p47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3195" name="Google Shape;3195;p47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rect b="b" l="l" r="r" t="t"/>
                <a:pathLst>
                  <a:path extrusionOk="0" h="2389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6" name="Google Shape;3196;p47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rect b="b" l="l" r="r" t="t"/>
                <a:pathLst>
                  <a:path extrusionOk="0" h="23598" w="1918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7" name="Google Shape;3197;p47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rect b="b" l="l" r="r" t="t"/>
                <a:pathLst>
                  <a:path extrusionOk="0" h="23736" w="2239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98" name="Google Shape;3198;p47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3199" name="Google Shape;3199;p47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rect b="b" l="l" r="r" t="t"/>
                <a:pathLst>
                  <a:path extrusionOk="0" h="2400" w="4167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0" name="Google Shape;3200;p47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rect b="b" l="l" r="r" t="t"/>
                <a:pathLst>
                  <a:path extrusionOk="0" h="21107" w="1929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1" name="Google Shape;3201;p47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rect b="b" l="l" r="r" t="t"/>
                <a:pathLst>
                  <a:path extrusionOk="0" h="21234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02" name="Google Shape;3202;p47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3203" name="Google Shape;3203;p47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4" name="Google Shape;3204;p47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rect b="b" l="l" r="r" t="t"/>
                <a:pathLst>
                  <a:path extrusionOk="0" h="18594" w="193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5" name="Google Shape;3205;p47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rect b="b" l="l" r="r" t="t"/>
                <a:pathLst>
                  <a:path extrusionOk="0" h="18732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06" name="Google Shape;3206;p47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3207" name="Google Shape;3207;p47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rect b="b" l="l" r="r" t="t"/>
                <a:pathLst>
                  <a:path extrusionOk="0" h="2400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8" name="Google Shape;3208;p47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rect b="b" l="l" r="r" t="t"/>
                <a:pathLst>
                  <a:path extrusionOk="0" h="16103" w="1918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9" name="Google Shape;3209;p47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rect b="b" l="l" r="r" t="t"/>
                <a:pathLst>
                  <a:path extrusionOk="0" h="16229" w="2251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10" name="Google Shape;3210;p47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3211" name="Google Shape;3211;p47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rect b="b" l="l" r="r" t="t"/>
                <a:pathLst>
                  <a:path extrusionOk="0" h="2388" w="4167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2" name="Google Shape;3212;p47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rect b="b" l="l" r="r" t="t"/>
                <a:pathLst>
                  <a:path extrusionOk="0" h="13590" w="1929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3" name="Google Shape;3213;p47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rect b="b" l="l" r="r" t="t"/>
                <a:pathLst>
                  <a:path extrusionOk="0" h="13728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14" name="Google Shape;3214;p47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3215" name="Google Shape;3215;p47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rect b="b" l="l" r="r" t="t"/>
                <a:pathLst>
                  <a:path extrusionOk="0" h="2389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6" name="Google Shape;3216;p47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rect b="b" l="l" r="r" t="t"/>
                <a:pathLst>
                  <a:path extrusionOk="0" h="11099" w="193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7" name="Google Shape;3217;p47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rect b="b" l="l" r="r" t="t"/>
                <a:pathLst>
                  <a:path extrusionOk="0" h="11237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18" name="Google Shape;3218;p47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3219" name="Google Shape;3219;p47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0" name="Google Shape;3220;p47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rect b="b" l="l" r="r" t="t"/>
                <a:pathLst>
                  <a:path extrusionOk="0" h="8586" w="1918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1" name="Google Shape;3221;p47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rect b="b" l="l" r="r" t="t"/>
                <a:pathLst>
                  <a:path extrusionOk="0" h="8724" w="225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22" name="Google Shape;3222;p47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3223" name="Google Shape;3223;p47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4" name="Google Shape;3224;p47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rect b="b" l="l" r="r" t="t"/>
                <a:pathLst>
                  <a:path extrusionOk="0" h="6095" w="1918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5" name="Google Shape;3225;p47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rect b="b" l="l" r="r" t="t"/>
                <a:pathLst>
                  <a:path extrusionOk="0" h="6233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26" name="Google Shape;3226;p47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3227" name="Google Shape;3227;p47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rect b="b" l="l" r="r" t="t"/>
                <a:pathLst>
                  <a:path extrusionOk="0" h="2400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8" name="Google Shape;3228;p47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rect b="b" l="l" r="r" t="t"/>
                <a:pathLst>
                  <a:path extrusionOk="0" h="3593" w="1929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9" name="Google Shape;3229;p47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rect b="b" l="l" r="r" t="t"/>
                <a:pathLst>
                  <a:path extrusionOk="0" h="3719" w="2251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230" name="Google Shape;3230;p47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3231" name="Google Shape;3231;p47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3232" name="Google Shape;3232;p47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rect b="b" l="l" r="r" t="t"/>
                <a:pathLst>
                  <a:path extrusionOk="0" h="24746" w="3708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3" name="Google Shape;3233;p47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rect b="b" l="l" r="r" t="t"/>
                <a:pathLst>
                  <a:path extrusionOk="0" h="1894" w="3708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34" name="Google Shape;3234;p47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3235" name="Google Shape;3235;p47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rect b="b" l="l" r="r" t="t"/>
                <a:pathLst>
                  <a:path extrusionOk="0" h="22301" w="3697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6" name="Google Shape;3236;p47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rect b="b" l="l" r="r" t="t"/>
                <a:pathLst>
                  <a:path extrusionOk="0" h="1883" w="3697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37" name="Google Shape;3237;p47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3238" name="Google Shape;3238;p47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rect b="b" l="l" r="r" t="t"/>
                <a:pathLst>
                  <a:path extrusionOk="0" h="19845" w="3696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9" name="Google Shape;3239;p47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40" name="Google Shape;3240;p47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3241" name="Google Shape;3241;p47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rect b="b" l="l" r="r" t="t"/>
                <a:pathLst>
                  <a:path extrusionOk="0" h="17400" w="3697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2" name="Google Shape;3242;p47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rect b="b" l="l" r="r" t="t"/>
                <a:pathLst>
                  <a:path extrusionOk="0" h="1895" w="3697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43" name="Google Shape;3243;p47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3244" name="Google Shape;3244;p47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rect b="b" l="l" r="r" t="t"/>
                <a:pathLst>
                  <a:path extrusionOk="0" h="14944" w="3708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5" name="Google Shape;3245;p47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46" name="Google Shape;3246;p47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3247" name="Google Shape;3247;p47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rect b="b" l="l" r="r" t="t"/>
                <a:pathLst>
                  <a:path extrusionOk="0" h="12500" w="3708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8" name="Google Shape;3248;p47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49" name="Google Shape;3249;p47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3250" name="Google Shape;3250;p47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rect b="b" l="l" r="r" t="t"/>
                <a:pathLst>
                  <a:path extrusionOk="0" h="10043" w="3697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1" name="Google Shape;3251;p47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52" name="Google Shape;3252;p47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3253" name="Google Shape;3253;p47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rect b="b" l="l" r="r" t="t"/>
                <a:pathLst>
                  <a:path extrusionOk="0" h="7599" w="3696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4" name="Google Shape;3254;p47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55" name="Google Shape;3255;p47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3256" name="Google Shape;3256;p47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rect b="b" l="l" r="r" t="t"/>
                <a:pathLst>
                  <a:path extrusionOk="0" h="5143" w="3708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7" name="Google Shape;3257;p47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rect b="b" l="l" r="r" t="t"/>
                <a:pathLst>
                  <a:path extrusionOk="0" h="1883" w="3708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58" name="Google Shape;3258;p47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3259" name="Google Shape;3259;p47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rect b="b" l="l" r="r" t="t"/>
                <a:pathLst>
                  <a:path extrusionOk="0" h="2698" w="3708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0" name="Google Shape;3260;p47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261" name="Google Shape;3261;p47"/>
          <p:cNvSpPr/>
          <p:nvPr/>
        </p:nvSpPr>
        <p:spPr>
          <a:xfrm>
            <a:off x="7558249" y="1400681"/>
            <a:ext cx="21002" cy="16009"/>
          </a:xfrm>
          <a:custGeom>
            <a:rect b="b" l="l" r="r" t="t"/>
            <a:pathLst>
              <a:path extrusionOk="0" h="987" w="1295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2" name="Google Shape;3262;p47"/>
          <p:cNvSpPr/>
          <p:nvPr/>
        </p:nvSpPr>
        <p:spPr>
          <a:xfrm>
            <a:off x="7579240" y="1383502"/>
            <a:ext cx="50761" cy="33186"/>
          </a:xfrm>
          <a:custGeom>
            <a:rect b="b" l="l" r="r" t="t"/>
            <a:pathLst>
              <a:path extrusionOk="0" h="2046" w="313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3" name="Google Shape;3263;p47"/>
          <p:cNvSpPr/>
          <p:nvPr/>
        </p:nvSpPr>
        <p:spPr>
          <a:xfrm>
            <a:off x="7558249" y="1360322"/>
            <a:ext cx="90137" cy="52569"/>
          </a:xfrm>
          <a:custGeom>
            <a:rect b="b" l="l" r="r" t="t"/>
            <a:pathLst>
              <a:path extrusionOk="0" h="3241" w="5558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4" name="Google Shape;3264;p47"/>
          <p:cNvSpPr/>
          <p:nvPr/>
        </p:nvSpPr>
        <p:spPr>
          <a:xfrm>
            <a:off x="7629996" y="1383502"/>
            <a:ext cx="18407" cy="13609"/>
          </a:xfrm>
          <a:custGeom>
            <a:rect b="b" l="l" r="r" t="t"/>
            <a:pathLst>
              <a:path extrusionOk="0" h="839" w="1135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5" name="Google Shape;3265;p47"/>
          <p:cNvSpPr/>
          <p:nvPr/>
        </p:nvSpPr>
        <p:spPr>
          <a:xfrm>
            <a:off x="7596629" y="1361506"/>
            <a:ext cx="13201" cy="10819"/>
          </a:xfrm>
          <a:custGeom>
            <a:rect b="b" l="l" r="r" t="t"/>
            <a:pathLst>
              <a:path extrusionOk="0" h="667" w="814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6" name="Google Shape;3266;p47"/>
          <p:cNvSpPr/>
          <p:nvPr/>
        </p:nvSpPr>
        <p:spPr>
          <a:xfrm>
            <a:off x="7652381" y="1217410"/>
            <a:ext cx="76757" cy="142103"/>
          </a:xfrm>
          <a:custGeom>
            <a:rect b="b" l="l" r="r" t="t"/>
            <a:pathLst>
              <a:path extrusionOk="0" h="8761" w="4733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7" name="Google Shape;3267;p47"/>
          <p:cNvSpPr/>
          <p:nvPr/>
        </p:nvSpPr>
        <p:spPr>
          <a:xfrm>
            <a:off x="7652381" y="1197815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8" name="Google Shape;3268;p47"/>
          <p:cNvSpPr/>
          <p:nvPr/>
        </p:nvSpPr>
        <p:spPr>
          <a:xfrm>
            <a:off x="7649591" y="1454260"/>
            <a:ext cx="21196" cy="16204"/>
          </a:xfrm>
          <a:custGeom>
            <a:rect b="b" l="l" r="r" t="t"/>
            <a:pathLst>
              <a:path extrusionOk="0" h="999" w="1307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9" name="Google Shape;3269;p47"/>
          <p:cNvSpPr/>
          <p:nvPr/>
        </p:nvSpPr>
        <p:spPr>
          <a:xfrm>
            <a:off x="7670776" y="1437260"/>
            <a:ext cx="50761" cy="33202"/>
          </a:xfrm>
          <a:custGeom>
            <a:rect b="b" l="l" r="r" t="t"/>
            <a:pathLst>
              <a:path extrusionOk="0" h="2047" w="313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0" name="Google Shape;3270;p47"/>
          <p:cNvSpPr/>
          <p:nvPr/>
        </p:nvSpPr>
        <p:spPr>
          <a:xfrm>
            <a:off x="7649591" y="1414080"/>
            <a:ext cx="90331" cy="52585"/>
          </a:xfrm>
          <a:custGeom>
            <a:rect b="b" l="l" r="r" t="t"/>
            <a:pathLst>
              <a:path extrusionOk="0" h="3242" w="557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1" name="Google Shape;3271;p47"/>
          <p:cNvSpPr/>
          <p:nvPr/>
        </p:nvSpPr>
        <p:spPr>
          <a:xfrm>
            <a:off x="7721532" y="1437260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2" name="Google Shape;3272;p47"/>
          <p:cNvSpPr/>
          <p:nvPr/>
        </p:nvSpPr>
        <p:spPr>
          <a:xfrm>
            <a:off x="7687970" y="1415280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3" name="Google Shape;3273;p47"/>
          <p:cNvSpPr/>
          <p:nvPr/>
        </p:nvSpPr>
        <p:spPr>
          <a:xfrm>
            <a:off x="7743917" y="1270974"/>
            <a:ext cx="76563" cy="142314"/>
          </a:xfrm>
          <a:custGeom>
            <a:rect b="b" l="l" r="r" t="t"/>
            <a:pathLst>
              <a:path extrusionOk="0" h="8774" w="4721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4" name="Google Shape;3274;p47"/>
          <p:cNvSpPr/>
          <p:nvPr/>
        </p:nvSpPr>
        <p:spPr>
          <a:xfrm>
            <a:off x="7743917" y="1251589"/>
            <a:ext cx="76563" cy="39188"/>
          </a:xfrm>
          <a:custGeom>
            <a:rect b="b" l="l" r="r" t="t"/>
            <a:pathLst>
              <a:path extrusionOk="0" h="2416" w="4721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5" name="Google Shape;3275;p47"/>
          <p:cNvSpPr/>
          <p:nvPr/>
        </p:nvSpPr>
        <p:spPr>
          <a:xfrm>
            <a:off x="7741922" y="1507013"/>
            <a:ext cx="21196" cy="16009"/>
          </a:xfrm>
          <a:custGeom>
            <a:rect b="b" l="l" r="r" t="t"/>
            <a:pathLst>
              <a:path extrusionOk="0" h="987" w="1307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6" name="Google Shape;3276;p47"/>
          <p:cNvSpPr/>
          <p:nvPr/>
        </p:nvSpPr>
        <p:spPr>
          <a:xfrm>
            <a:off x="7763107" y="1489834"/>
            <a:ext cx="50777" cy="33186"/>
          </a:xfrm>
          <a:custGeom>
            <a:rect b="b" l="l" r="r" t="t"/>
            <a:pathLst>
              <a:path extrusionOk="0" h="2046" w="3131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7" name="Google Shape;3277;p47"/>
          <p:cNvSpPr/>
          <p:nvPr/>
        </p:nvSpPr>
        <p:spPr>
          <a:xfrm>
            <a:off x="7741922" y="1466848"/>
            <a:ext cx="90348" cy="52374"/>
          </a:xfrm>
          <a:custGeom>
            <a:rect b="b" l="l" r="r" t="t"/>
            <a:pathLst>
              <a:path extrusionOk="0" h="3229" w="5571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8" name="Google Shape;3278;p47"/>
          <p:cNvSpPr/>
          <p:nvPr/>
        </p:nvSpPr>
        <p:spPr>
          <a:xfrm>
            <a:off x="7813879" y="1489834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9" name="Google Shape;3279;p47"/>
          <p:cNvSpPr/>
          <p:nvPr/>
        </p:nvSpPr>
        <p:spPr>
          <a:xfrm>
            <a:off x="7780496" y="1467838"/>
            <a:ext cx="13201" cy="10819"/>
          </a:xfrm>
          <a:custGeom>
            <a:rect b="b" l="l" r="r" t="t"/>
            <a:pathLst>
              <a:path extrusionOk="0" h="667" w="814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0" name="Google Shape;3280;p47"/>
          <p:cNvSpPr/>
          <p:nvPr/>
        </p:nvSpPr>
        <p:spPr>
          <a:xfrm>
            <a:off x="7836264" y="1323742"/>
            <a:ext cx="76741" cy="142103"/>
          </a:xfrm>
          <a:custGeom>
            <a:rect b="b" l="l" r="r" t="t"/>
            <a:pathLst>
              <a:path extrusionOk="0" h="8761" w="4732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1" name="Google Shape;3281;p47"/>
          <p:cNvSpPr/>
          <p:nvPr/>
        </p:nvSpPr>
        <p:spPr>
          <a:xfrm>
            <a:off x="7836264" y="1304147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2" name="Google Shape;3282;p47"/>
          <p:cNvSpPr/>
          <p:nvPr/>
        </p:nvSpPr>
        <p:spPr>
          <a:xfrm>
            <a:off x="7833863" y="1560187"/>
            <a:ext cx="21196" cy="16009"/>
          </a:xfrm>
          <a:custGeom>
            <a:rect b="b" l="l" r="r" t="t"/>
            <a:pathLst>
              <a:path extrusionOk="0" h="987" w="1307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3" name="Google Shape;3283;p47"/>
          <p:cNvSpPr/>
          <p:nvPr/>
        </p:nvSpPr>
        <p:spPr>
          <a:xfrm>
            <a:off x="7855048" y="1542992"/>
            <a:ext cx="50566" cy="33202"/>
          </a:xfrm>
          <a:custGeom>
            <a:rect b="b" l="l" r="r" t="t"/>
            <a:pathLst>
              <a:path extrusionOk="0" h="2047" w="3118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4" name="Google Shape;3284;p47"/>
          <p:cNvSpPr/>
          <p:nvPr/>
        </p:nvSpPr>
        <p:spPr>
          <a:xfrm>
            <a:off x="7833863" y="1520006"/>
            <a:ext cx="90137" cy="52391"/>
          </a:xfrm>
          <a:custGeom>
            <a:rect b="b" l="l" r="r" t="t"/>
            <a:pathLst>
              <a:path extrusionOk="0" h="3230" w="5558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5" name="Google Shape;3285;p47"/>
          <p:cNvSpPr/>
          <p:nvPr/>
        </p:nvSpPr>
        <p:spPr>
          <a:xfrm>
            <a:off x="7905609" y="1542992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6" name="Google Shape;3286;p47"/>
          <p:cNvSpPr/>
          <p:nvPr/>
        </p:nvSpPr>
        <p:spPr>
          <a:xfrm>
            <a:off x="7872243" y="1521012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7" name="Google Shape;3287;p47"/>
          <p:cNvSpPr/>
          <p:nvPr/>
        </p:nvSpPr>
        <p:spPr>
          <a:xfrm>
            <a:off x="7927995" y="1376900"/>
            <a:ext cx="76757" cy="142120"/>
          </a:xfrm>
          <a:custGeom>
            <a:rect b="b" l="l" r="r" t="t"/>
            <a:pathLst>
              <a:path extrusionOk="0" h="8762" w="4733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8" name="Google Shape;3288;p47"/>
          <p:cNvSpPr/>
          <p:nvPr/>
        </p:nvSpPr>
        <p:spPr>
          <a:xfrm>
            <a:off x="7927995" y="1357321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9" name="Google Shape;3289;p47"/>
          <p:cNvSpPr/>
          <p:nvPr/>
        </p:nvSpPr>
        <p:spPr>
          <a:xfrm>
            <a:off x="7926210" y="1613345"/>
            <a:ext cx="21196" cy="16009"/>
          </a:xfrm>
          <a:custGeom>
            <a:rect b="b" l="l" r="r" t="t"/>
            <a:pathLst>
              <a:path extrusionOk="0" h="987" w="1307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0" name="Google Shape;3290;p47"/>
          <p:cNvSpPr/>
          <p:nvPr/>
        </p:nvSpPr>
        <p:spPr>
          <a:xfrm>
            <a:off x="7947395" y="1596166"/>
            <a:ext cx="50566" cy="33186"/>
          </a:xfrm>
          <a:custGeom>
            <a:rect b="b" l="l" r="r" t="t"/>
            <a:pathLst>
              <a:path extrusionOk="0" h="2046" w="3118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1" name="Google Shape;3291;p47"/>
          <p:cNvSpPr/>
          <p:nvPr/>
        </p:nvSpPr>
        <p:spPr>
          <a:xfrm>
            <a:off x="7926210" y="1573180"/>
            <a:ext cx="90137" cy="52374"/>
          </a:xfrm>
          <a:custGeom>
            <a:rect b="b" l="l" r="r" t="t"/>
            <a:pathLst>
              <a:path extrusionOk="0" h="3229" w="5558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2" name="Google Shape;3292;p47"/>
          <p:cNvSpPr/>
          <p:nvPr/>
        </p:nvSpPr>
        <p:spPr>
          <a:xfrm>
            <a:off x="7997957" y="1596166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3" name="Google Shape;3293;p47"/>
          <p:cNvSpPr/>
          <p:nvPr/>
        </p:nvSpPr>
        <p:spPr>
          <a:xfrm>
            <a:off x="7964573" y="1574170"/>
            <a:ext cx="13412" cy="11013"/>
          </a:xfrm>
          <a:custGeom>
            <a:rect b="b" l="l" r="r" t="t"/>
            <a:pathLst>
              <a:path extrusionOk="0" h="679" w="827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4" name="Google Shape;3294;p47"/>
          <p:cNvSpPr/>
          <p:nvPr/>
        </p:nvSpPr>
        <p:spPr>
          <a:xfrm>
            <a:off x="8020536" y="1430074"/>
            <a:ext cx="76547" cy="142103"/>
          </a:xfrm>
          <a:custGeom>
            <a:rect b="b" l="l" r="r" t="t"/>
            <a:pathLst>
              <a:path extrusionOk="0" h="8761" w="472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5" name="Google Shape;3295;p47"/>
          <p:cNvSpPr/>
          <p:nvPr/>
        </p:nvSpPr>
        <p:spPr>
          <a:xfrm>
            <a:off x="8020536" y="1410479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96" name="Google Shape;3296;p47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3297" name="Google Shape;3297;p47"/>
            <p:cNvSpPr/>
            <p:nvPr/>
          </p:nvSpPr>
          <p:spPr>
            <a:xfrm>
              <a:off x="27988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47"/>
            <p:cNvSpPr/>
            <p:nvPr/>
          </p:nvSpPr>
          <p:spPr>
            <a:xfrm>
              <a:off x="281665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47"/>
            <p:cNvSpPr/>
            <p:nvPr/>
          </p:nvSpPr>
          <p:spPr>
            <a:xfrm>
              <a:off x="28346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47"/>
            <p:cNvSpPr/>
            <p:nvPr/>
          </p:nvSpPr>
          <p:spPr>
            <a:xfrm>
              <a:off x="285252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47"/>
            <p:cNvSpPr/>
            <p:nvPr/>
          </p:nvSpPr>
          <p:spPr>
            <a:xfrm>
              <a:off x="28703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47"/>
            <p:cNvSpPr/>
            <p:nvPr/>
          </p:nvSpPr>
          <p:spPr>
            <a:xfrm>
              <a:off x="2942150" y="41551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47"/>
            <p:cNvSpPr/>
            <p:nvPr/>
          </p:nvSpPr>
          <p:spPr>
            <a:xfrm>
              <a:off x="29600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47"/>
            <p:cNvSpPr/>
            <p:nvPr/>
          </p:nvSpPr>
          <p:spPr>
            <a:xfrm>
              <a:off x="27988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47"/>
            <p:cNvSpPr/>
            <p:nvPr/>
          </p:nvSpPr>
          <p:spPr>
            <a:xfrm>
              <a:off x="28166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47"/>
            <p:cNvSpPr/>
            <p:nvPr/>
          </p:nvSpPr>
          <p:spPr>
            <a:xfrm>
              <a:off x="28346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47"/>
            <p:cNvSpPr/>
            <p:nvPr/>
          </p:nvSpPr>
          <p:spPr>
            <a:xfrm>
              <a:off x="2852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47"/>
            <p:cNvSpPr/>
            <p:nvPr/>
          </p:nvSpPr>
          <p:spPr>
            <a:xfrm>
              <a:off x="28884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47"/>
            <p:cNvSpPr/>
            <p:nvPr/>
          </p:nvSpPr>
          <p:spPr>
            <a:xfrm>
              <a:off x="2906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47"/>
            <p:cNvSpPr/>
            <p:nvPr/>
          </p:nvSpPr>
          <p:spPr>
            <a:xfrm>
              <a:off x="29243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47"/>
            <p:cNvSpPr/>
            <p:nvPr/>
          </p:nvSpPr>
          <p:spPr>
            <a:xfrm>
              <a:off x="294215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47"/>
            <p:cNvSpPr/>
            <p:nvPr/>
          </p:nvSpPr>
          <p:spPr>
            <a:xfrm>
              <a:off x="29600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47"/>
            <p:cNvSpPr/>
            <p:nvPr/>
          </p:nvSpPr>
          <p:spPr>
            <a:xfrm>
              <a:off x="29780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47"/>
            <p:cNvSpPr/>
            <p:nvPr/>
          </p:nvSpPr>
          <p:spPr>
            <a:xfrm>
              <a:off x="29958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47"/>
            <p:cNvSpPr/>
            <p:nvPr/>
          </p:nvSpPr>
          <p:spPr>
            <a:xfrm>
              <a:off x="30139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47"/>
            <p:cNvSpPr/>
            <p:nvPr/>
          </p:nvSpPr>
          <p:spPr>
            <a:xfrm>
              <a:off x="30317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47"/>
            <p:cNvSpPr/>
            <p:nvPr/>
          </p:nvSpPr>
          <p:spPr>
            <a:xfrm>
              <a:off x="30855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47"/>
            <p:cNvSpPr/>
            <p:nvPr/>
          </p:nvSpPr>
          <p:spPr>
            <a:xfrm>
              <a:off x="3103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47"/>
            <p:cNvSpPr/>
            <p:nvPr/>
          </p:nvSpPr>
          <p:spPr>
            <a:xfrm>
              <a:off x="31213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47"/>
            <p:cNvSpPr/>
            <p:nvPr/>
          </p:nvSpPr>
          <p:spPr>
            <a:xfrm>
              <a:off x="31392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47"/>
            <p:cNvSpPr/>
            <p:nvPr/>
          </p:nvSpPr>
          <p:spPr>
            <a:xfrm>
              <a:off x="3157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47"/>
            <p:cNvSpPr/>
            <p:nvPr/>
          </p:nvSpPr>
          <p:spPr>
            <a:xfrm>
              <a:off x="32288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47"/>
            <p:cNvSpPr/>
            <p:nvPr/>
          </p:nvSpPr>
          <p:spPr>
            <a:xfrm>
              <a:off x="33364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47"/>
            <p:cNvSpPr/>
            <p:nvPr/>
          </p:nvSpPr>
          <p:spPr>
            <a:xfrm>
              <a:off x="33543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47"/>
            <p:cNvSpPr/>
            <p:nvPr/>
          </p:nvSpPr>
          <p:spPr>
            <a:xfrm>
              <a:off x="2745075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47"/>
            <p:cNvSpPr/>
            <p:nvPr/>
          </p:nvSpPr>
          <p:spPr>
            <a:xfrm>
              <a:off x="27988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47"/>
            <p:cNvSpPr/>
            <p:nvPr/>
          </p:nvSpPr>
          <p:spPr>
            <a:xfrm>
              <a:off x="28166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47"/>
            <p:cNvSpPr/>
            <p:nvPr/>
          </p:nvSpPr>
          <p:spPr>
            <a:xfrm>
              <a:off x="28346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47"/>
            <p:cNvSpPr/>
            <p:nvPr/>
          </p:nvSpPr>
          <p:spPr>
            <a:xfrm>
              <a:off x="2870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47"/>
            <p:cNvSpPr/>
            <p:nvPr/>
          </p:nvSpPr>
          <p:spPr>
            <a:xfrm>
              <a:off x="28884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47"/>
            <p:cNvSpPr/>
            <p:nvPr/>
          </p:nvSpPr>
          <p:spPr>
            <a:xfrm>
              <a:off x="29062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47"/>
            <p:cNvSpPr/>
            <p:nvPr/>
          </p:nvSpPr>
          <p:spPr>
            <a:xfrm>
              <a:off x="292430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47"/>
            <p:cNvSpPr/>
            <p:nvPr/>
          </p:nvSpPr>
          <p:spPr>
            <a:xfrm>
              <a:off x="294215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47"/>
            <p:cNvSpPr/>
            <p:nvPr/>
          </p:nvSpPr>
          <p:spPr>
            <a:xfrm>
              <a:off x="29600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47"/>
            <p:cNvSpPr/>
            <p:nvPr/>
          </p:nvSpPr>
          <p:spPr>
            <a:xfrm>
              <a:off x="29780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47"/>
            <p:cNvSpPr/>
            <p:nvPr/>
          </p:nvSpPr>
          <p:spPr>
            <a:xfrm>
              <a:off x="29958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47"/>
            <p:cNvSpPr/>
            <p:nvPr/>
          </p:nvSpPr>
          <p:spPr>
            <a:xfrm>
              <a:off x="31035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47"/>
            <p:cNvSpPr/>
            <p:nvPr/>
          </p:nvSpPr>
          <p:spPr>
            <a:xfrm>
              <a:off x="3121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47"/>
            <p:cNvSpPr/>
            <p:nvPr/>
          </p:nvSpPr>
          <p:spPr>
            <a:xfrm>
              <a:off x="26911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47"/>
            <p:cNvSpPr/>
            <p:nvPr/>
          </p:nvSpPr>
          <p:spPr>
            <a:xfrm>
              <a:off x="27091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47"/>
            <p:cNvSpPr/>
            <p:nvPr/>
          </p:nvSpPr>
          <p:spPr>
            <a:xfrm>
              <a:off x="2727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47"/>
            <p:cNvSpPr/>
            <p:nvPr/>
          </p:nvSpPr>
          <p:spPr>
            <a:xfrm>
              <a:off x="27450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47"/>
            <p:cNvSpPr/>
            <p:nvPr/>
          </p:nvSpPr>
          <p:spPr>
            <a:xfrm>
              <a:off x="27629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47"/>
            <p:cNvSpPr/>
            <p:nvPr/>
          </p:nvSpPr>
          <p:spPr>
            <a:xfrm>
              <a:off x="27988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47"/>
            <p:cNvSpPr/>
            <p:nvPr/>
          </p:nvSpPr>
          <p:spPr>
            <a:xfrm>
              <a:off x="28166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47"/>
            <p:cNvSpPr/>
            <p:nvPr/>
          </p:nvSpPr>
          <p:spPr>
            <a:xfrm>
              <a:off x="28884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47"/>
            <p:cNvSpPr/>
            <p:nvPr/>
          </p:nvSpPr>
          <p:spPr>
            <a:xfrm>
              <a:off x="29062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47"/>
            <p:cNvSpPr/>
            <p:nvPr/>
          </p:nvSpPr>
          <p:spPr>
            <a:xfrm>
              <a:off x="292430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47"/>
            <p:cNvSpPr/>
            <p:nvPr/>
          </p:nvSpPr>
          <p:spPr>
            <a:xfrm>
              <a:off x="294215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47"/>
            <p:cNvSpPr/>
            <p:nvPr/>
          </p:nvSpPr>
          <p:spPr>
            <a:xfrm>
              <a:off x="29600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47"/>
            <p:cNvSpPr/>
            <p:nvPr/>
          </p:nvSpPr>
          <p:spPr>
            <a:xfrm>
              <a:off x="2978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47"/>
            <p:cNvSpPr/>
            <p:nvPr/>
          </p:nvSpPr>
          <p:spPr>
            <a:xfrm>
              <a:off x="29958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47"/>
            <p:cNvSpPr/>
            <p:nvPr/>
          </p:nvSpPr>
          <p:spPr>
            <a:xfrm>
              <a:off x="3228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47"/>
            <p:cNvSpPr/>
            <p:nvPr/>
          </p:nvSpPr>
          <p:spPr>
            <a:xfrm>
              <a:off x="32468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47"/>
            <p:cNvSpPr/>
            <p:nvPr/>
          </p:nvSpPr>
          <p:spPr>
            <a:xfrm>
              <a:off x="32647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47"/>
            <p:cNvSpPr/>
            <p:nvPr/>
          </p:nvSpPr>
          <p:spPr>
            <a:xfrm>
              <a:off x="32827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47"/>
            <p:cNvSpPr/>
            <p:nvPr/>
          </p:nvSpPr>
          <p:spPr>
            <a:xfrm>
              <a:off x="33006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47"/>
            <p:cNvSpPr/>
            <p:nvPr/>
          </p:nvSpPr>
          <p:spPr>
            <a:xfrm>
              <a:off x="33184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47"/>
            <p:cNvSpPr/>
            <p:nvPr/>
          </p:nvSpPr>
          <p:spPr>
            <a:xfrm>
              <a:off x="33364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47"/>
            <p:cNvSpPr/>
            <p:nvPr/>
          </p:nvSpPr>
          <p:spPr>
            <a:xfrm>
              <a:off x="33543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47"/>
            <p:cNvSpPr/>
            <p:nvPr/>
          </p:nvSpPr>
          <p:spPr>
            <a:xfrm>
              <a:off x="33723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47"/>
            <p:cNvSpPr/>
            <p:nvPr/>
          </p:nvSpPr>
          <p:spPr>
            <a:xfrm>
              <a:off x="33902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47"/>
            <p:cNvSpPr/>
            <p:nvPr/>
          </p:nvSpPr>
          <p:spPr>
            <a:xfrm>
              <a:off x="34619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47"/>
            <p:cNvSpPr/>
            <p:nvPr/>
          </p:nvSpPr>
          <p:spPr>
            <a:xfrm>
              <a:off x="3479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47"/>
            <p:cNvSpPr/>
            <p:nvPr/>
          </p:nvSpPr>
          <p:spPr>
            <a:xfrm>
              <a:off x="26911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47"/>
            <p:cNvSpPr/>
            <p:nvPr/>
          </p:nvSpPr>
          <p:spPr>
            <a:xfrm>
              <a:off x="27091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47"/>
            <p:cNvSpPr/>
            <p:nvPr/>
          </p:nvSpPr>
          <p:spPr>
            <a:xfrm>
              <a:off x="27270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47"/>
            <p:cNvSpPr/>
            <p:nvPr/>
          </p:nvSpPr>
          <p:spPr>
            <a:xfrm>
              <a:off x="2745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47"/>
            <p:cNvSpPr/>
            <p:nvPr/>
          </p:nvSpPr>
          <p:spPr>
            <a:xfrm>
              <a:off x="27629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47"/>
            <p:cNvSpPr/>
            <p:nvPr/>
          </p:nvSpPr>
          <p:spPr>
            <a:xfrm>
              <a:off x="27988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47"/>
            <p:cNvSpPr/>
            <p:nvPr/>
          </p:nvSpPr>
          <p:spPr>
            <a:xfrm>
              <a:off x="28166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47"/>
            <p:cNvSpPr/>
            <p:nvPr/>
          </p:nvSpPr>
          <p:spPr>
            <a:xfrm>
              <a:off x="2834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47"/>
            <p:cNvSpPr/>
            <p:nvPr/>
          </p:nvSpPr>
          <p:spPr>
            <a:xfrm>
              <a:off x="28884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47"/>
            <p:cNvSpPr/>
            <p:nvPr/>
          </p:nvSpPr>
          <p:spPr>
            <a:xfrm>
              <a:off x="29062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47"/>
            <p:cNvSpPr/>
            <p:nvPr/>
          </p:nvSpPr>
          <p:spPr>
            <a:xfrm>
              <a:off x="292430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47"/>
            <p:cNvSpPr/>
            <p:nvPr/>
          </p:nvSpPr>
          <p:spPr>
            <a:xfrm>
              <a:off x="294215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47"/>
            <p:cNvSpPr/>
            <p:nvPr/>
          </p:nvSpPr>
          <p:spPr>
            <a:xfrm>
              <a:off x="29600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47"/>
            <p:cNvSpPr/>
            <p:nvPr/>
          </p:nvSpPr>
          <p:spPr>
            <a:xfrm>
              <a:off x="29958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47"/>
            <p:cNvSpPr/>
            <p:nvPr/>
          </p:nvSpPr>
          <p:spPr>
            <a:xfrm>
              <a:off x="3228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47"/>
            <p:cNvSpPr/>
            <p:nvPr/>
          </p:nvSpPr>
          <p:spPr>
            <a:xfrm>
              <a:off x="32468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47"/>
            <p:cNvSpPr/>
            <p:nvPr/>
          </p:nvSpPr>
          <p:spPr>
            <a:xfrm>
              <a:off x="32647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47"/>
            <p:cNvSpPr/>
            <p:nvPr/>
          </p:nvSpPr>
          <p:spPr>
            <a:xfrm>
              <a:off x="32827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47"/>
            <p:cNvSpPr/>
            <p:nvPr/>
          </p:nvSpPr>
          <p:spPr>
            <a:xfrm>
              <a:off x="33006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47"/>
            <p:cNvSpPr/>
            <p:nvPr/>
          </p:nvSpPr>
          <p:spPr>
            <a:xfrm>
              <a:off x="33184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47"/>
            <p:cNvSpPr/>
            <p:nvPr/>
          </p:nvSpPr>
          <p:spPr>
            <a:xfrm>
              <a:off x="33364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47"/>
            <p:cNvSpPr/>
            <p:nvPr/>
          </p:nvSpPr>
          <p:spPr>
            <a:xfrm>
              <a:off x="33543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47"/>
            <p:cNvSpPr/>
            <p:nvPr/>
          </p:nvSpPr>
          <p:spPr>
            <a:xfrm>
              <a:off x="33723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47"/>
            <p:cNvSpPr/>
            <p:nvPr/>
          </p:nvSpPr>
          <p:spPr>
            <a:xfrm>
              <a:off x="33902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47"/>
            <p:cNvSpPr/>
            <p:nvPr/>
          </p:nvSpPr>
          <p:spPr>
            <a:xfrm>
              <a:off x="3408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47"/>
            <p:cNvSpPr/>
            <p:nvPr/>
          </p:nvSpPr>
          <p:spPr>
            <a:xfrm>
              <a:off x="34261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47"/>
            <p:cNvSpPr/>
            <p:nvPr/>
          </p:nvSpPr>
          <p:spPr>
            <a:xfrm>
              <a:off x="34439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47"/>
            <p:cNvSpPr/>
            <p:nvPr/>
          </p:nvSpPr>
          <p:spPr>
            <a:xfrm>
              <a:off x="34619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47"/>
            <p:cNvSpPr/>
            <p:nvPr/>
          </p:nvSpPr>
          <p:spPr>
            <a:xfrm>
              <a:off x="3479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47"/>
            <p:cNvSpPr/>
            <p:nvPr/>
          </p:nvSpPr>
          <p:spPr>
            <a:xfrm>
              <a:off x="3497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47"/>
            <p:cNvSpPr/>
            <p:nvPr/>
          </p:nvSpPr>
          <p:spPr>
            <a:xfrm>
              <a:off x="35157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47"/>
            <p:cNvSpPr/>
            <p:nvPr/>
          </p:nvSpPr>
          <p:spPr>
            <a:xfrm>
              <a:off x="2565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47"/>
            <p:cNvSpPr/>
            <p:nvPr/>
          </p:nvSpPr>
          <p:spPr>
            <a:xfrm>
              <a:off x="2583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47"/>
            <p:cNvSpPr/>
            <p:nvPr/>
          </p:nvSpPr>
          <p:spPr>
            <a:xfrm>
              <a:off x="26015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47"/>
            <p:cNvSpPr/>
            <p:nvPr/>
          </p:nvSpPr>
          <p:spPr>
            <a:xfrm>
              <a:off x="26195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47"/>
            <p:cNvSpPr/>
            <p:nvPr/>
          </p:nvSpPr>
          <p:spPr>
            <a:xfrm>
              <a:off x="26374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47"/>
            <p:cNvSpPr/>
            <p:nvPr/>
          </p:nvSpPr>
          <p:spPr>
            <a:xfrm>
              <a:off x="2655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47"/>
            <p:cNvSpPr/>
            <p:nvPr/>
          </p:nvSpPr>
          <p:spPr>
            <a:xfrm>
              <a:off x="26733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47"/>
            <p:cNvSpPr/>
            <p:nvPr/>
          </p:nvSpPr>
          <p:spPr>
            <a:xfrm>
              <a:off x="2727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47"/>
            <p:cNvSpPr/>
            <p:nvPr/>
          </p:nvSpPr>
          <p:spPr>
            <a:xfrm>
              <a:off x="2745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47"/>
            <p:cNvSpPr/>
            <p:nvPr/>
          </p:nvSpPr>
          <p:spPr>
            <a:xfrm>
              <a:off x="27807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47"/>
            <p:cNvSpPr/>
            <p:nvPr/>
          </p:nvSpPr>
          <p:spPr>
            <a:xfrm>
              <a:off x="27988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47"/>
            <p:cNvSpPr/>
            <p:nvPr/>
          </p:nvSpPr>
          <p:spPr>
            <a:xfrm>
              <a:off x="2834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47"/>
            <p:cNvSpPr/>
            <p:nvPr/>
          </p:nvSpPr>
          <p:spPr>
            <a:xfrm>
              <a:off x="28525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47"/>
            <p:cNvSpPr/>
            <p:nvPr/>
          </p:nvSpPr>
          <p:spPr>
            <a:xfrm>
              <a:off x="2906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47"/>
            <p:cNvSpPr/>
            <p:nvPr/>
          </p:nvSpPr>
          <p:spPr>
            <a:xfrm>
              <a:off x="2924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47"/>
            <p:cNvSpPr/>
            <p:nvPr/>
          </p:nvSpPr>
          <p:spPr>
            <a:xfrm>
              <a:off x="29421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47"/>
            <p:cNvSpPr/>
            <p:nvPr/>
          </p:nvSpPr>
          <p:spPr>
            <a:xfrm>
              <a:off x="29600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47"/>
            <p:cNvSpPr/>
            <p:nvPr/>
          </p:nvSpPr>
          <p:spPr>
            <a:xfrm>
              <a:off x="2978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47"/>
            <p:cNvSpPr/>
            <p:nvPr/>
          </p:nvSpPr>
          <p:spPr>
            <a:xfrm>
              <a:off x="31213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47"/>
            <p:cNvSpPr/>
            <p:nvPr/>
          </p:nvSpPr>
          <p:spPr>
            <a:xfrm>
              <a:off x="31392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47"/>
            <p:cNvSpPr/>
            <p:nvPr/>
          </p:nvSpPr>
          <p:spPr>
            <a:xfrm>
              <a:off x="3157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47"/>
            <p:cNvSpPr/>
            <p:nvPr/>
          </p:nvSpPr>
          <p:spPr>
            <a:xfrm>
              <a:off x="3175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47"/>
            <p:cNvSpPr/>
            <p:nvPr/>
          </p:nvSpPr>
          <p:spPr>
            <a:xfrm>
              <a:off x="31931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47"/>
            <p:cNvSpPr/>
            <p:nvPr/>
          </p:nvSpPr>
          <p:spPr>
            <a:xfrm>
              <a:off x="3210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47"/>
            <p:cNvSpPr/>
            <p:nvPr/>
          </p:nvSpPr>
          <p:spPr>
            <a:xfrm>
              <a:off x="3228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47"/>
            <p:cNvSpPr/>
            <p:nvPr/>
          </p:nvSpPr>
          <p:spPr>
            <a:xfrm>
              <a:off x="32468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47"/>
            <p:cNvSpPr/>
            <p:nvPr/>
          </p:nvSpPr>
          <p:spPr>
            <a:xfrm>
              <a:off x="32647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47"/>
            <p:cNvSpPr/>
            <p:nvPr/>
          </p:nvSpPr>
          <p:spPr>
            <a:xfrm>
              <a:off x="32827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47"/>
            <p:cNvSpPr/>
            <p:nvPr/>
          </p:nvSpPr>
          <p:spPr>
            <a:xfrm>
              <a:off x="33006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47"/>
            <p:cNvSpPr/>
            <p:nvPr/>
          </p:nvSpPr>
          <p:spPr>
            <a:xfrm>
              <a:off x="3318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47"/>
            <p:cNvSpPr/>
            <p:nvPr/>
          </p:nvSpPr>
          <p:spPr>
            <a:xfrm>
              <a:off x="33364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47"/>
            <p:cNvSpPr/>
            <p:nvPr/>
          </p:nvSpPr>
          <p:spPr>
            <a:xfrm>
              <a:off x="3354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47"/>
            <p:cNvSpPr/>
            <p:nvPr/>
          </p:nvSpPr>
          <p:spPr>
            <a:xfrm>
              <a:off x="33723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47"/>
            <p:cNvSpPr/>
            <p:nvPr/>
          </p:nvSpPr>
          <p:spPr>
            <a:xfrm>
              <a:off x="33902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47"/>
            <p:cNvSpPr/>
            <p:nvPr/>
          </p:nvSpPr>
          <p:spPr>
            <a:xfrm>
              <a:off x="3408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47"/>
            <p:cNvSpPr/>
            <p:nvPr/>
          </p:nvSpPr>
          <p:spPr>
            <a:xfrm>
              <a:off x="3426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47"/>
            <p:cNvSpPr/>
            <p:nvPr/>
          </p:nvSpPr>
          <p:spPr>
            <a:xfrm>
              <a:off x="34439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47"/>
            <p:cNvSpPr/>
            <p:nvPr/>
          </p:nvSpPr>
          <p:spPr>
            <a:xfrm>
              <a:off x="3461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47"/>
            <p:cNvSpPr/>
            <p:nvPr/>
          </p:nvSpPr>
          <p:spPr>
            <a:xfrm>
              <a:off x="3479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47"/>
            <p:cNvSpPr/>
            <p:nvPr/>
          </p:nvSpPr>
          <p:spPr>
            <a:xfrm>
              <a:off x="3497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47"/>
            <p:cNvSpPr/>
            <p:nvPr/>
          </p:nvSpPr>
          <p:spPr>
            <a:xfrm>
              <a:off x="35157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47"/>
            <p:cNvSpPr/>
            <p:nvPr/>
          </p:nvSpPr>
          <p:spPr>
            <a:xfrm>
              <a:off x="35335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47"/>
            <p:cNvSpPr/>
            <p:nvPr/>
          </p:nvSpPr>
          <p:spPr>
            <a:xfrm>
              <a:off x="35516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47"/>
            <p:cNvSpPr/>
            <p:nvPr/>
          </p:nvSpPr>
          <p:spPr>
            <a:xfrm>
              <a:off x="35694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47"/>
            <p:cNvSpPr/>
            <p:nvPr/>
          </p:nvSpPr>
          <p:spPr>
            <a:xfrm>
              <a:off x="3587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47"/>
            <p:cNvSpPr/>
            <p:nvPr/>
          </p:nvSpPr>
          <p:spPr>
            <a:xfrm>
              <a:off x="3605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47"/>
            <p:cNvSpPr/>
            <p:nvPr/>
          </p:nvSpPr>
          <p:spPr>
            <a:xfrm>
              <a:off x="2547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47"/>
            <p:cNvSpPr/>
            <p:nvPr/>
          </p:nvSpPr>
          <p:spPr>
            <a:xfrm>
              <a:off x="2565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47"/>
            <p:cNvSpPr/>
            <p:nvPr/>
          </p:nvSpPr>
          <p:spPr>
            <a:xfrm>
              <a:off x="2583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47"/>
            <p:cNvSpPr/>
            <p:nvPr/>
          </p:nvSpPr>
          <p:spPr>
            <a:xfrm>
              <a:off x="26015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47"/>
            <p:cNvSpPr/>
            <p:nvPr/>
          </p:nvSpPr>
          <p:spPr>
            <a:xfrm>
              <a:off x="26195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47"/>
            <p:cNvSpPr/>
            <p:nvPr/>
          </p:nvSpPr>
          <p:spPr>
            <a:xfrm>
              <a:off x="26374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47"/>
            <p:cNvSpPr/>
            <p:nvPr/>
          </p:nvSpPr>
          <p:spPr>
            <a:xfrm>
              <a:off x="2655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47"/>
            <p:cNvSpPr/>
            <p:nvPr/>
          </p:nvSpPr>
          <p:spPr>
            <a:xfrm>
              <a:off x="26733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47"/>
            <p:cNvSpPr/>
            <p:nvPr/>
          </p:nvSpPr>
          <p:spPr>
            <a:xfrm>
              <a:off x="26911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47"/>
            <p:cNvSpPr/>
            <p:nvPr/>
          </p:nvSpPr>
          <p:spPr>
            <a:xfrm>
              <a:off x="2709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47"/>
            <p:cNvSpPr/>
            <p:nvPr/>
          </p:nvSpPr>
          <p:spPr>
            <a:xfrm>
              <a:off x="27270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47"/>
            <p:cNvSpPr/>
            <p:nvPr/>
          </p:nvSpPr>
          <p:spPr>
            <a:xfrm>
              <a:off x="2745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47"/>
            <p:cNvSpPr/>
            <p:nvPr/>
          </p:nvSpPr>
          <p:spPr>
            <a:xfrm>
              <a:off x="27629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47"/>
            <p:cNvSpPr/>
            <p:nvPr/>
          </p:nvSpPr>
          <p:spPr>
            <a:xfrm>
              <a:off x="27807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47"/>
            <p:cNvSpPr/>
            <p:nvPr/>
          </p:nvSpPr>
          <p:spPr>
            <a:xfrm>
              <a:off x="2798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47"/>
            <p:cNvSpPr/>
            <p:nvPr/>
          </p:nvSpPr>
          <p:spPr>
            <a:xfrm>
              <a:off x="2834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47"/>
            <p:cNvSpPr/>
            <p:nvPr/>
          </p:nvSpPr>
          <p:spPr>
            <a:xfrm>
              <a:off x="2852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47"/>
            <p:cNvSpPr/>
            <p:nvPr/>
          </p:nvSpPr>
          <p:spPr>
            <a:xfrm>
              <a:off x="2870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47"/>
            <p:cNvSpPr/>
            <p:nvPr/>
          </p:nvSpPr>
          <p:spPr>
            <a:xfrm>
              <a:off x="2906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47"/>
            <p:cNvSpPr/>
            <p:nvPr/>
          </p:nvSpPr>
          <p:spPr>
            <a:xfrm>
              <a:off x="2924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47"/>
            <p:cNvSpPr/>
            <p:nvPr/>
          </p:nvSpPr>
          <p:spPr>
            <a:xfrm>
              <a:off x="29421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47"/>
            <p:cNvSpPr/>
            <p:nvPr/>
          </p:nvSpPr>
          <p:spPr>
            <a:xfrm>
              <a:off x="29958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47"/>
            <p:cNvSpPr/>
            <p:nvPr/>
          </p:nvSpPr>
          <p:spPr>
            <a:xfrm>
              <a:off x="30139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47"/>
            <p:cNvSpPr/>
            <p:nvPr/>
          </p:nvSpPr>
          <p:spPr>
            <a:xfrm>
              <a:off x="3103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47"/>
            <p:cNvSpPr/>
            <p:nvPr/>
          </p:nvSpPr>
          <p:spPr>
            <a:xfrm>
              <a:off x="3121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47"/>
            <p:cNvSpPr/>
            <p:nvPr/>
          </p:nvSpPr>
          <p:spPr>
            <a:xfrm>
              <a:off x="31392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47"/>
            <p:cNvSpPr/>
            <p:nvPr/>
          </p:nvSpPr>
          <p:spPr>
            <a:xfrm>
              <a:off x="3157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47"/>
            <p:cNvSpPr/>
            <p:nvPr/>
          </p:nvSpPr>
          <p:spPr>
            <a:xfrm>
              <a:off x="31931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47"/>
            <p:cNvSpPr/>
            <p:nvPr/>
          </p:nvSpPr>
          <p:spPr>
            <a:xfrm>
              <a:off x="3210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47"/>
            <p:cNvSpPr/>
            <p:nvPr/>
          </p:nvSpPr>
          <p:spPr>
            <a:xfrm>
              <a:off x="3228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47"/>
            <p:cNvSpPr/>
            <p:nvPr/>
          </p:nvSpPr>
          <p:spPr>
            <a:xfrm>
              <a:off x="32468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47"/>
            <p:cNvSpPr/>
            <p:nvPr/>
          </p:nvSpPr>
          <p:spPr>
            <a:xfrm>
              <a:off x="32647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47"/>
            <p:cNvSpPr/>
            <p:nvPr/>
          </p:nvSpPr>
          <p:spPr>
            <a:xfrm>
              <a:off x="32827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47"/>
            <p:cNvSpPr/>
            <p:nvPr/>
          </p:nvSpPr>
          <p:spPr>
            <a:xfrm>
              <a:off x="33006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47"/>
            <p:cNvSpPr/>
            <p:nvPr/>
          </p:nvSpPr>
          <p:spPr>
            <a:xfrm>
              <a:off x="3318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47"/>
            <p:cNvSpPr/>
            <p:nvPr/>
          </p:nvSpPr>
          <p:spPr>
            <a:xfrm>
              <a:off x="33364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47"/>
            <p:cNvSpPr/>
            <p:nvPr/>
          </p:nvSpPr>
          <p:spPr>
            <a:xfrm>
              <a:off x="3354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47"/>
            <p:cNvSpPr/>
            <p:nvPr/>
          </p:nvSpPr>
          <p:spPr>
            <a:xfrm>
              <a:off x="33723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47"/>
            <p:cNvSpPr/>
            <p:nvPr/>
          </p:nvSpPr>
          <p:spPr>
            <a:xfrm>
              <a:off x="33902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47"/>
            <p:cNvSpPr/>
            <p:nvPr/>
          </p:nvSpPr>
          <p:spPr>
            <a:xfrm>
              <a:off x="3408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47"/>
            <p:cNvSpPr/>
            <p:nvPr/>
          </p:nvSpPr>
          <p:spPr>
            <a:xfrm>
              <a:off x="34261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47"/>
            <p:cNvSpPr/>
            <p:nvPr/>
          </p:nvSpPr>
          <p:spPr>
            <a:xfrm>
              <a:off x="34439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47"/>
            <p:cNvSpPr/>
            <p:nvPr/>
          </p:nvSpPr>
          <p:spPr>
            <a:xfrm>
              <a:off x="3461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47"/>
            <p:cNvSpPr/>
            <p:nvPr/>
          </p:nvSpPr>
          <p:spPr>
            <a:xfrm>
              <a:off x="3479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47"/>
            <p:cNvSpPr/>
            <p:nvPr/>
          </p:nvSpPr>
          <p:spPr>
            <a:xfrm>
              <a:off x="3497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47"/>
            <p:cNvSpPr/>
            <p:nvPr/>
          </p:nvSpPr>
          <p:spPr>
            <a:xfrm>
              <a:off x="35157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47"/>
            <p:cNvSpPr/>
            <p:nvPr/>
          </p:nvSpPr>
          <p:spPr>
            <a:xfrm>
              <a:off x="35335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47"/>
            <p:cNvSpPr/>
            <p:nvPr/>
          </p:nvSpPr>
          <p:spPr>
            <a:xfrm>
              <a:off x="35516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47"/>
            <p:cNvSpPr/>
            <p:nvPr/>
          </p:nvSpPr>
          <p:spPr>
            <a:xfrm>
              <a:off x="35694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47"/>
            <p:cNvSpPr/>
            <p:nvPr/>
          </p:nvSpPr>
          <p:spPr>
            <a:xfrm>
              <a:off x="3587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47"/>
            <p:cNvSpPr/>
            <p:nvPr/>
          </p:nvSpPr>
          <p:spPr>
            <a:xfrm>
              <a:off x="3605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47"/>
            <p:cNvSpPr/>
            <p:nvPr/>
          </p:nvSpPr>
          <p:spPr>
            <a:xfrm>
              <a:off x="3623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47"/>
            <p:cNvSpPr/>
            <p:nvPr/>
          </p:nvSpPr>
          <p:spPr>
            <a:xfrm>
              <a:off x="36412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47"/>
            <p:cNvSpPr/>
            <p:nvPr/>
          </p:nvSpPr>
          <p:spPr>
            <a:xfrm>
              <a:off x="2565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47"/>
            <p:cNvSpPr/>
            <p:nvPr/>
          </p:nvSpPr>
          <p:spPr>
            <a:xfrm>
              <a:off x="2583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47"/>
            <p:cNvSpPr/>
            <p:nvPr/>
          </p:nvSpPr>
          <p:spPr>
            <a:xfrm>
              <a:off x="26015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47"/>
            <p:cNvSpPr/>
            <p:nvPr/>
          </p:nvSpPr>
          <p:spPr>
            <a:xfrm>
              <a:off x="26195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47"/>
            <p:cNvSpPr/>
            <p:nvPr/>
          </p:nvSpPr>
          <p:spPr>
            <a:xfrm>
              <a:off x="26374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47"/>
            <p:cNvSpPr/>
            <p:nvPr/>
          </p:nvSpPr>
          <p:spPr>
            <a:xfrm>
              <a:off x="2655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47"/>
            <p:cNvSpPr/>
            <p:nvPr/>
          </p:nvSpPr>
          <p:spPr>
            <a:xfrm>
              <a:off x="26733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47"/>
            <p:cNvSpPr/>
            <p:nvPr/>
          </p:nvSpPr>
          <p:spPr>
            <a:xfrm>
              <a:off x="26911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47"/>
            <p:cNvSpPr/>
            <p:nvPr/>
          </p:nvSpPr>
          <p:spPr>
            <a:xfrm>
              <a:off x="2709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47"/>
            <p:cNvSpPr/>
            <p:nvPr/>
          </p:nvSpPr>
          <p:spPr>
            <a:xfrm>
              <a:off x="27270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47"/>
            <p:cNvSpPr/>
            <p:nvPr/>
          </p:nvSpPr>
          <p:spPr>
            <a:xfrm>
              <a:off x="2745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47"/>
            <p:cNvSpPr/>
            <p:nvPr/>
          </p:nvSpPr>
          <p:spPr>
            <a:xfrm>
              <a:off x="27629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47"/>
            <p:cNvSpPr/>
            <p:nvPr/>
          </p:nvSpPr>
          <p:spPr>
            <a:xfrm>
              <a:off x="27807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47"/>
            <p:cNvSpPr/>
            <p:nvPr/>
          </p:nvSpPr>
          <p:spPr>
            <a:xfrm>
              <a:off x="27988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47"/>
            <p:cNvSpPr/>
            <p:nvPr/>
          </p:nvSpPr>
          <p:spPr>
            <a:xfrm>
              <a:off x="28166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47"/>
            <p:cNvSpPr/>
            <p:nvPr/>
          </p:nvSpPr>
          <p:spPr>
            <a:xfrm>
              <a:off x="2834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47"/>
            <p:cNvSpPr/>
            <p:nvPr/>
          </p:nvSpPr>
          <p:spPr>
            <a:xfrm>
              <a:off x="2852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47"/>
            <p:cNvSpPr/>
            <p:nvPr/>
          </p:nvSpPr>
          <p:spPr>
            <a:xfrm>
              <a:off x="2870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47"/>
            <p:cNvSpPr/>
            <p:nvPr/>
          </p:nvSpPr>
          <p:spPr>
            <a:xfrm>
              <a:off x="2906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47"/>
            <p:cNvSpPr/>
            <p:nvPr/>
          </p:nvSpPr>
          <p:spPr>
            <a:xfrm>
              <a:off x="2924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47"/>
            <p:cNvSpPr/>
            <p:nvPr/>
          </p:nvSpPr>
          <p:spPr>
            <a:xfrm>
              <a:off x="30139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47"/>
            <p:cNvSpPr/>
            <p:nvPr/>
          </p:nvSpPr>
          <p:spPr>
            <a:xfrm>
              <a:off x="30855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47"/>
            <p:cNvSpPr/>
            <p:nvPr/>
          </p:nvSpPr>
          <p:spPr>
            <a:xfrm>
              <a:off x="3103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47"/>
            <p:cNvSpPr/>
            <p:nvPr/>
          </p:nvSpPr>
          <p:spPr>
            <a:xfrm>
              <a:off x="3121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47"/>
            <p:cNvSpPr/>
            <p:nvPr/>
          </p:nvSpPr>
          <p:spPr>
            <a:xfrm>
              <a:off x="31392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47"/>
            <p:cNvSpPr/>
            <p:nvPr/>
          </p:nvSpPr>
          <p:spPr>
            <a:xfrm>
              <a:off x="3157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47"/>
            <p:cNvSpPr/>
            <p:nvPr/>
          </p:nvSpPr>
          <p:spPr>
            <a:xfrm>
              <a:off x="3175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47"/>
            <p:cNvSpPr/>
            <p:nvPr/>
          </p:nvSpPr>
          <p:spPr>
            <a:xfrm>
              <a:off x="31931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47"/>
            <p:cNvSpPr/>
            <p:nvPr/>
          </p:nvSpPr>
          <p:spPr>
            <a:xfrm>
              <a:off x="3210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47"/>
            <p:cNvSpPr/>
            <p:nvPr/>
          </p:nvSpPr>
          <p:spPr>
            <a:xfrm>
              <a:off x="3228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47"/>
            <p:cNvSpPr/>
            <p:nvPr/>
          </p:nvSpPr>
          <p:spPr>
            <a:xfrm>
              <a:off x="32468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47"/>
            <p:cNvSpPr/>
            <p:nvPr/>
          </p:nvSpPr>
          <p:spPr>
            <a:xfrm>
              <a:off x="32647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47"/>
            <p:cNvSpPr/>
            <p:nvPr/>
          </p:nvSpPr>
          <p:spPr>
            <a:xfrm>
              <a:off x="32827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47"/>
            <p:cNvSpPr/>
            <p:nvPr/>
          </p:nvSpPr>
          <p:spPr>
            <a:xfrm>
              <a:off x="33006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47"/>
            <p:cNvSpPr/>
            <p:nvPr/>
          </p:nvSpPr>
          <p:spPr>
            <a:xfrm>
              <a:off x="3318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47"/>
            <p:cNvSpPr/>
            <p:nvPr/>
          </p:nvSpPr>
          <p:spPr>
            <a:xfrm>
              <a:off x="33364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47"/>
            <p:cNvSpPr/>
            <p:nvPr/>
          </p:nvSpPr>
          <p:spPr>
            <a:xfrm>
              <a:off x="3354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47"/>
            <p:cNvSpPr/>
            <p:nvPr/>
          </p:nvSpPr>
          <p:spPr>
            <a:xfrm>
              <a:off x="33723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47"/>
            <p:cNvSpPr/>
            <p:nvPr/>
          </p:nvSpPr>
          <p:spPr>
            <a:xfrm>
              <a:off x="33902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47"/>
            <p:cNvSpPr/>
            <p:nvPr/>
          </p:nvSpPr>
          <p:spPr>
            <a:xfrm>
              <a:off x="3408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47"/>
            <p:cNvSpPr/>
            <p:nvPr/>
          </p:nvSpPr>
          <p:spPr>
            <a:xfrm>
              <a:off x="3426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47"/>
            <p:cNvSpPr/>
            <p:nvPr/>
          </p:nvSpPr>
          <p:spPr>
            <a:xfrm>
              <a:off x="34439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47"/>
            <p:cNvSpPr/>
            <p:nvPr/>
          </p:nvSpPr>
          <p:spPr>
            <a:xfrm>
              <a:off x="3461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47"/>
            <p:cNvSpPr/>
            <p:nvPr/>
          </p:nvSpPr>
          <p:spPr>
            <a:xfrm>
              <a:off x="3479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47"/>
            <p:cNvSpPr/>
            <p:nvPr/>
          </p:nvSpPr>
          <p:spPr>
            <a:xfrm>
              <a:off x="3497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47"/>
            <p:cNvSpPr/>
            <p:nvPr/>
          </p:nvSpPr>
          <p:spPr>
            <a:xfrm>
              <a:off x="35157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47"/>
            <p:cNvSpPr/>
            <p:nvPr/>
          </p:nvSpPr>
          <p:spPr>
            <a:xfrm>
              <a:off x="35335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47"/>
            <p:cNvSpPr/>
            <p:nvPr/>
          </p:nvSpPr>
          <p:spPr>
            <a:xfrm>
              <a:off x="35516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47"/>
            <p:cNvSpPr/>
            <p:nvPr/>
          </p:nvSpPr>
          <p:spPr>
            <a:xfrm>
              <a:off x="35694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47"/>
            <p:cNvSpPr/>
            <p:nvPr/>
          </p:nvSpPr>
          <p:spPr>
            <a:xfrm>
              <a:off x="3587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47"/>
            <p:cNvSpPr/>
            <p:nvPr/>
          </p:nvSpPr>
          <p:spPr>
            <a:xfrm>
              <a:off x="3605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47"/>
            <p:cNvSpPr/>
            <p:nvPr/>
          </p:nvSpPr>
          <p:spPr>
            <a:xfrm>
              <a:off x="3623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47"/>
            <p:cNvSpPr/>
            <p:nvPr/>
          </p:nvSpPr>
          <p:spPr>
            <a:xfrm>
              <a:off x="25478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47"/>
            <p:cNvSpPr/>
            <p:nvPr/>
          </p:nvSpPr>
          <p:spPr>
            <a:xfrm>
              <a:off x="2565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47"/>
            <p:cNvSpPr/>
            <p:nvPr/>
          </p:nvSpPr>
          <p:spPr>
            <a:xfrm>
              <a:off x="2583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47"/>
            <p:cNvSpPr/>
            <p:nvPr/>
          </p:nvSpPr>
          <p:spPr>
            <a:xfrm>
              <a:off x="26015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47"/>
            <p:cNvSpPr/>
            <p:nvPr/>
          </p:nvSpPr>
          <p:spPr>
            <a:xfrm>
              <a:off x="26195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47"/>
            <p:cNvSpPr/>
            <p:nvPr/>
          </p:nvSpPr>
          <p:spPr>
            <a:xfrm>
              <a:off x="26374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47"/>
            <p:cNvSpPr/>
            <p:nvPr/>
          </p:nvSpPr>
          <p:spPr>
            <a:xfrm>
              <a:off x="2655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47"/>
            <p:cNvSpPr/>
            <p:nvPr/>
          </p:nvSpPr>
          <p:spPr>
            <a:xfrm>
              <a:off x="26733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47"/>
            <p:cNvSpPr/>
            <p:nvPr/>
          </p:nvSpPr>
          <p:spPr>
            <a:xfrm>
              <a:off x="26911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47"/>
            <p:cNvSpPr/>
            <p:nvPr/>
          </p:nvSpPr>
          <p:spPr>
            <a:xfrm>
              <a:off x="27091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47"/>
            <p:cNvSpPr/>
            <p:nvPr/>
          </p:nvSpPr>
          <p:spPr>
            <a:xfrm>
              <a:off x="27270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47"/>
            <p:cNvSpPr/>
            <p:nvPr/>
          </p:nvSpPr>
          <p:spPr>
            <a:xfrm>
              <a:off x="2745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47"/>
            <p:cNvSpPr/>
            <p:nvPr/>
          </p:nvSpPr>
          <p:spPr>
            <a:xfrm>
              <a:off x="27629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47"/>
            <p:cNvSpPr/>
            <p:nvPr/>
          </p:nvSpPr>
          <p:spPr>
            <a:xfrm>
              <a:off x="28166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47"/>
            <p:cNvSpPr/>
            <p:nvPr/>
          </p:nvSpPr>
          <p:spPr>
            <a:xfrm>
              <a:off x="2834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47"/>
            <p:cNvSpPr/>
            <p:nvPr/>
          </p:nvSpPr>
          <p:spPr>
            <a:xfrm>
              <a:off x="2852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47"/>
            <p:cNvSpPr/>
            <p:nvPr/>
          </p:nvSpPr>
          <p:spPr>
            <a:xfrm>
              <a:off x="28703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47"/>
            <p:cNvSpPr/>
            <p:nvPr/>
          </p:nvSpPr>
          <p:spPr>
            <a:xfrm>
              <a:off x="2906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47"/>
            <p:cNvSpPr/>
            <p:nvPr/>
          </p:nvSpPr>
          <p:spPr>
            <a:xfrm>
              <a:off x="2924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47"/>
            <p:cNvSpPr/>
            <p:nvPr/>
          </p:nvSpPr>
          <p:spPr>
            <a:xfrm>
              <a:off x="3049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47"/>
            <p:cNvSpPr/>
            <p:nvPr/>
          </p:nvSpPr>
          <p:spPr>
            <a:xfrm>
              <a:off x="30855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47"/>
            <p:cNvSpPr/>
            <p:nvPr/>
          </p:nvSpPr>
          <p:spPr>
            <a:xfrm>
              <a:off x="3103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47"/>
            <p:cNvSpPr/>
            <p:nvPr/>
          </p:nvSpPr>
          <p:spPr>
            <a:xfrm>
              <a:off x="31392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47"/>
            <p:cNvSpPr/>
            <p:nvPr/>
          </p:nvSpPr>
          <p:spPr>
            <a:xfrm>
              <a:off x="3157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47"/>
            <p:cNvSpPr/>
            <p:nvPr/>
          </p:nvSpPr>
          <p:spPr>
            <a:xfrm>
              <a:off x="3175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47"/>
            <p:cNvSpPr/>
            <p:nvPr/>
          </p:nvSpPr>
          <p:spPr>
            <a:xfrm>
              <a:off x="31931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47"/>
            <p:cNvSpPr/>
            <p:nvPr/>
          </p:nvSpPr>
          <p:spPr>
            <a:xfrm>
              <a:off x="3210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47"/>
            <p:cNvSpPr/>
            <p:nvPr/>
          </p:nvSpPr>
          <p:spPr>
            <a:xfrm>
              <a:off x="3228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47"/>
            <p:cNvSpPr/>
            <p:nvPr/>
          </p:nvSpPr>
          <p:spPr>
            <a:xfrm>
              <a:off x="32468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47"/>
            <p:cNvSpPr/>
            <p:nvPr/>
          </p:nvSpPr>
          <p:spPr>
            <a:xfrm>
              <a:off x="32647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47"/>
            <p:cNvSpPr/>
            <p:nvPr/>
          </p:nvSpPr>
          <p:spPr>
            <a:xfrm>
              <a:off x="32827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47"/>
            <p:cNvSpPr/>
            <p:nvPr/>
          </p:nvSpPr>
          <p:spPr>
            <a:xfrm>
              <a:off x="3300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47"/>
            <p:cNvSpPr/>
            <p:nvPr/>
          </p:nvSpPr>
          <p:spPr>
            <a:xfrm>
              <a:off x="3318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47"/>
            <p:cNvSpPr/>
            <p:nvPr/>
          </p:nvSpPr>
          <p:spPr>
            <a:xfrm>
              <a:off x="33364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47"/>
            <p:cNvSpPr/>
            <p:nvPr/>
          </p:nvSpPr>
          <p:spPr>
            <a:xfrm>
              <a:off x="3354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47"/>
            <p:cNvSpPr/>
            <p:nvPr/>
          </p:nvSpPr>
          <p:spPr>
            <a:xfrm>
              <a:off x="33723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47"/>
            <p:cNvSpPr/>
            <p:nvPr/>
          </p:nvSpPr>
          <p:spPr>
            <a:xfrm>
              <a:off x="33902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47"/>
            <p:cNvSpPr/>
            <p:nvPr/>
          </p:nvSpPr>
          <p:spPr>
            <a:xfrm>
              <a:off x="3408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47"/>
            <p:cNvSpPr/>
            <p:nvPr/>
          </p:nvSpPr>
          <p:spPr>
            <a:xfrm>
              <a:off x="3426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47"/>
            <p:cNvSpPr/>
            <p:nvPr/>
          </p:nvSpPr>
          <p:spPr>
            <a:xfrm>
              <a:off x="34439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47"/>
            <p:cNvSpPr/>
            <p:nvPr/>
          </p:nvSpPr>
          <p:spPr>
            <a:xfrm>
              <a:off x="3461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47"/>
            <p:cNvSpPr/>
            <p:nvPr/>
          </p:nvSpPr>
          <p:spPr>
            <a:xfrm>
              <a:off x="3479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47"/>
            <p:cNvSpPr/>
            <p:nvPr/>
          </p:nvSpPr>
          <p:spPr>
            <a:xfrm>
              <a:off x="3497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47"/>
            <p:cNvSpPr/>
            <p:nvPr/>
          </p:nvSpPr>
          <p:spPr>
            <a:xfrm>
              <a:off x="35157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47"/>
            <p:cNvSpPr/>
            <p:nvPr/>
          </p:nvSpPr>
          <p:spPr>
            <a:xfrm>
              <a:off x="35335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47"/>
            <p:cNvSpPr/>
            <p:nvPr/>
          </p:nvSpPr>
          <p:spPr>
            <a:xfrm>
              <a:off x="35516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47"/>
            <p:cNvSpPr/>
            <p:nvPr/>
          </p:nvSpPr>
          <p:spPr>
            <a:xfrm>
              <a:off x="35694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47"/>
            <p:cNvSpPr/>
            <p:nvPr/>
          </p:nvSpPr>
          <p:spPr>
            <a:xfrm>
              <a:off x="3587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47"/>
            <p:cNvSpPr/>
            <p:nvPr/>
          </p:nvSpPr>
          <p:spPr>
            <a:xfrm>
              <a:off x="3605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47"/>
            <p:cNvSpPr/>
            <p:nvPr/>
          </p:nvSpPr>
          <p:spPr>
            <a:xfrm>
              <a:off x="25478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47"/>
            <p:cNvSpPr/>
            <p:nvPr/>
          </p:nvSpPr>
          <p:spPr>
            <a:xfrm>
              <a:off x="2565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47"/>
            <p:cNvSpPr/>
            <p:nvPr/>
          </p:nvSpPr>
          <p:spPr>
            <a:xfrm>
              <a:off x="2583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47"/>
            <p:cNvSpPr/>
            <p:nvPr/>
          </p:nvSpPr>
          <p:spPr>
            <a:xfrm>
              <a:off x="26015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47"/>
            <p:cNvSpPr/>
            <p:nvPr/>
          </p:nvSpPr>
          <p:spPr>
            <a:xfrm>
              <a:off x="26374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47"/>
            <p:cNvSpPr/>
            <p:nvPr/>
          </p:nvSpPr>
          <p:spPr>
            <a:xfrm>
              <a:off x="2655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47"/>
            <p:cNvSpPr/>
            <p:nvPr/>
          </p:nvSpPr>
          <p:spPr>
            <a:xfrm>
              <a:off x="26733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47"/>
            <p:cNvSpPr/>
            <p:nvPr/>
          </p:nvSpPr>
          <p:spPr>
            <a:xfrm>
              <a:off x="26911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47"/>
            <p:cNvSpPr/>
            <p:nvPr/>
          </p:nvSpPr>
          <p:spPr>
            <a:xfrm>
              <a:off x="27091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47"/>
            <p:cNvSpPr/>
            <p:nvPr/>
          </p:nvSpPr>
          <p:spPr>
            <a:xfrm>
              <a:off x="27270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47"/>
            <p:cNvSpPr/>
            <p:nvPr/>
          </p:nvSpPr>
          <p:spPr>
            <a:xfrm>
              <a:off x="2745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47"/>
            <p:cNvSpPr/>
            <p:nvPr/>
          </p:nvSpPr>
          <p:spPr>
            <a:xfrm>
              <a:off x="27629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47"/>
            <p:cNvSpPr/>
            <p:nvPr/>
          </p:nvSpPr>
          <p:spPr>
            <a:xfrm>
              <a:off x="28166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47"/>
            <p:cNvSpPr/>
            <p:nvPr/>
          </p:nvSpPr>
          <p:spPr>
            <a:xfrm>
              <a:off x="2834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47"/>
            <p:cNvSpPr/>
            <p:nvPr/>
          </p:nvSpPr>
          <p:spPr>
            <a:xfrm>
              <a:off x="2852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47"/>
            <p:cNvSpPr/>
            <p:nvPr/>
          </p:nvSpPr>
          <p:spPr>
            <a:xfrm>
              <a:off x="28703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47"/>
            <p:cNvSpPr/>
            <p:nvPr/>
          </p:nvSpPr>
          <p:spPr>
            <a:xfrm>
              <a:off x="3049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47"/>
            <p:cNvSpPr/>
            <p:nvPr/>
          </p:nvSpPr>
          <p:spPr>
            <a:xfrm>
              <a:off x="308550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47"/>
            <p:cNvSpPr/>
            <p:nvPr/>
          </p:nvSpPr>
          <p:spPr>
            <a:xfrm>
              <a:off x="3103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47"/>
            <p:cNvSpPr/>
            <p:nvPr/>
          </p:nvSpPr>
          <p:spPr>
            <a:xfrm>
              <a:off x="31392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47"/>
            <p:cNvSpPr/>
            <p:nvPr/>
          </p:nvSpPr>
          <p:spPr>
            <a:xfrm>
              <a:off x="31572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47"/>
            <p:cNvSpPr/>
            <p:nvPr/>
          </p:nvSpPr>
          <p:spPr>
            <a:xfrm>
              <a:off x="3175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47"/>
            <p:cNvSpPr/>
            <p:nvPr/>
          </p:nvSpPr>
          <p:spPr>
            <a:xfrm>
              <a:off x="31931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47"/>
            <p:cNvSpPr/>
            <p:nvPr/>
          </p:nvSpPr>
          <p:spPr>
            <a:xfrm>
              <a:off x="3210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47"/>
            <p:cNvSpPr/>
            <p:nvPr/>
          </p:nvSpPr>
          <p:spPr>
            <a:xfrm>
              <a:off x="3228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47"/>
            <p:cNvSpPr/>
            <p:nvPr/>
          </p:nvSpPr>
          <p:spPr>
            <a:xfrm>
              <a:off x="32468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47"/>
            <p:cNvSpPr/>
            <p:nvPr/>
          </p:nvSpPr>
          <p:spPr>
            <a:xfrm>
              <a:off x="32647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47"/>
            <p:cNvSpPr/>
            <p:nvPr/>
          </p:nvSpPr>
          <p:spPr>
            <a:xfrm>
              <a:off x="32827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47"/>
            <p:cNvSpPr/>
            <p:nvPr/>
          </p:nvSpPr>
          <p:spPr>
            <a:xfrm>
              <a:off x="3300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47"/>
            <p:cNvSpPr/>
            <p:nvPr/>
          </p:nvSpPr>
          <p:spPr>
            <a:xfrm>
              <a:off x="3318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47"/>
            <p:cNvSpPr/>
            <p:nvPr/>
          </p:nvSpPr>
          <p:spPr>
            <a:xfrm>
              <a:off x="33364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47"/>
            <p:cNvSpPr/>
            <p:nvPr/>
          </p:nvSpPr>
          <p:spPr>
            <a:xfrm>
              <a:off x="33543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47"/>
            <p:cNvSpPr/>
            <p:nvPr/>
          </p:nvSpPr>
          <p:spPr>
            <a:xfrm>
              <a:off x="33723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47"/>
            <p:cNvSpPr/>
            <p:nvPr/>
          </p:nvSpPr>
          <p:spPr>
            <a:xfrm>
              <a:off x="33902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47"/>
            <p:cNvSpPr/>
            <p:nvPr/>
          </p:nvSpPr>
          <p:spPr>
            <a:xfrm>
              <a:off x="3408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47"/>
            <p:cNvSpPr/>
            <p:nvPr/>
          </p:nvSpPr>
          <p:spPr>
            <a:xfrm>
              <a:off x="3426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47"/>
            <p:cNvSpPr/>
            <p:nvPr/>
          </p:nvSpPr>
          <p:spPr>
            <a:xfrm>
              <a:off x="34439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47"/>
            <p:cNvSpPr/>
            <p:nvPr/>
          </p:nvSpPr>
          <p:spPr>
            <a:xfrm>
              <a:off x="3461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47"/>
            <p:cNvSpPr/>
            <p:nvPr/>
          </p:nvSpPr>
          <p:spPr>
            <a:xfrm>
              <a:off x="3479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47"/>
            <p:cNvSpPr/>
            <p:nvPr/>
          </p:nvSpPr>
          <p:spPr>
            <a:xfrm>
              <a:off x="3497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47"/>
            <p:cNvSpPr/>
            <p:nvPr/>
          </p:nvSpPr>
          <p:spPr>
            <a:xfrm>
              <a:off x="35694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47"/>
            <p:cNvSpPr/>
            <p:nvPr/>
          </p:nvSpPr>
          <p:spPr>
            <a:xfrm>
              <a:off x="2565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47"/>
            <p:cNvSpPr/>
            <p:nvPr/>
          </p:nvSpPr>
          <p:spPr>
            <a:xfrm>
              <a:off x="2583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47"/>
            <p:cNvSpPr/>
            <p:nvPr/>
          </p:nvSpPr>
          <p:spPr>
            <a:xfrm>
              <a:off x="2655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47"/>
            <p:cNvSpPr/>
            <p:nvPr/>
          </p:nvSpPr>
          <p:spPr>
            <a:xfrm>
              <a:off x="26733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47"/>
            <p:cNvSpPr/>
            <p:nvPr/>
          </p:nvSpPr>
          <p:spPr>
            <a:xfrm>
              <a:off x="26911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47"/>
            <p:cNvSpPr/>
            <p:nvPr/>
          </p:nvSpPr>
          <p:spPr>
            <a:xfrm>
              <a:off x="27091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47"/>
            <p:cNvSpPr/>
            <p:nvPr/>
          </p:nvSpPr>
          <p:spPr>
            <a:xfrm>
              <a:off x="27270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47"/>
            <p:cNvSpPr/>
            <p:nvPr/>
          </p:nvSpPr>
          <p:spPr>
            <a:xfrm>
              <a:off x="2745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47"/>
            <p:cNvSpPr/>
            <p:nvPr/>
          </p:nvSpPr>
          <p:spPr>
            <a:xfrm>
              <a:off x="27629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47"/>
            <p:cNvSpPr/>
            <p:nvPr/>
          </p:nvSpPr>
          <p:spPr>
            <a:xfrm>
              <a:off x="27807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47"/>
            <p:cNvSpPr/>
            <p:nvPr/>
          </p:nvSpPr>
          <p:spPr>
            <a:xfrm>
              <a:off x="28166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47"/>
            <p:cNvSpPr/>
            <p:nvPr/>
          </p:nvSpPr>
          <p:spPr>
            <a:xfrm>
              <a:off x="2834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47"/>
            <p:cNvSpPr/>
            <p:nvPr/>
          </p:nvSpPr>
          <p:spPr>
            <a:xfrm>
              <a:off x="2852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47"/>
            <p:cNvSpPr/>
            <p:nvPr/>
          </p:nvSpPr>
          <p:spPr>
            <a:xfrm>
              <a:off x="2870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47"/>
            <p:cNvSpPr/>
            <p:nvPr/>
          </p:nvSpPr>
          <p:spPr>
            <a:xfrm>
              <a:off x="3031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47"/>
            <p:cNvSpPr/>
            <p:nvPr/>
          </p:nvSpPr>
          <p:spPr>
            <a:xfrm>
              <a:off x="3049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47"/>
            <p:cNvSpPr/>
            <p:nvPr/>
          </p:nvSpPr>
          <p:spPr>
            <a:xfrm>
              <a:off x="308550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47"/>
            <p:cNvSpPr/>
            <p:nvPr/>
          </p:nvSpPr>
          <p:spPr>
            <a:xfrm>
              <a:off x="3103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47"/>
            <p:cNvSpPr/>
            <p:nvPr/>
          </p:nvSpPr>
          <p:spPr>
            <a:xfrm>
              <a:off x="3121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47"/>
            <p:cNvSpPr/>
            <p:nvPr/>
          </p:nvSpPr>
          <p:spPr>
            <a:xfrm>
              <a:off x="31392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47"/>
            <p:cNvSpPr/>
            <p:nvPr/>
          </p:nvSpPr>
          <p:spPr>
            <a:xfrm>
              <a:off x="31572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47"/>
            <p:cNvSpPr/>
            <p:nvPr/>
          </p:nvSpPr>
          <p:spPr>
            <a:xfrm>
              <a:off x="3175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47"/>
            <p:cNvSpPr/>
            <p:nvPr/>
          </p:nvSpPr>
          <p:spPr>
            <a:xfrm>
              <a:off x="31931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47"/>
            <p:cNvSpPr/>
            <p:nvPr/>
          </p:nvSpPr>
          <p:spPr>
            <a:xfrm>
              <a:off x="3210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47"/>
            <p:cNvSpPr/>
            <p:nvPr/>
          </p:nvSpPr>
          <p:spPr>
            <a:xfrm>
              <a:off x="3228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47"/>
            <p:cNvSpPr/>
            <p:nvPr/>
          </p:nvSpPr>
          <p:spPr>
            <a:xfrm>
              <a:off x="32468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47"/>
            <p:cNvSpPr/>
            <p:nvPr/>
          </p:nvSpPr>
          <p:spPr>
            <a:xfrm>
              <a:off x="32647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47"/>
            <p:cNvSpPr/>
            <p:nvPr/>
          </p:nvSpPr>
          <p:spPr>
            <a:xfrm>
              <a:off x="3282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47"/>
            <p:cNvSpPr/>
            <p:nvPr/>
          </p:nvSpPr>
          <p:spPr>
            <a:xfrm>
              <a:off x="3300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47"/>
            <p:cNvSpPr/>
            <p:nvPr/>
          </p:nvSpPr>
          <p:spPr>
            <a:xfrm>
              <a:off x="3318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47"/>
            <p:cNvSpPr/>
            <p:nvPr/>
          </p:nvSpPr>
          <p:spPr>
            <a:xfrm>
              <a:off x="33364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47"/>
            <p:cNvSpPr/>
            <p:nvPr/>
          </p:nvSpPr>
          <p:spPr>
            <a:xfrm>
              <a:off x="33543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47"/>
            <p:cNvSpPr/>
            <p:nvPr/>
          </p:nvSpPr>
          <p:spPr>
            <a:xfrm>
              <a:off x="33723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47"/>
            <p:cNvSpPr/>
            <p:nvPr/>
          </p:nvSpPr>
          <p:spPr>
            <a:xfrm>
              <a:off x="33902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47"/>
            <p:cNvSpPr/>
            <p:nvPr/>
          </p:nvSpPr>
          <p:spPr>
            <a:xfrm>
              <a:off x="3408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47"/>
            <p:cNvSpPr/>
            <p:nvPr/>
          </p:nvSpPr>
          <p:spPr>
            <a:xfrm>
              <a:off x="3426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47"/>
            <p:cNvSpPr/>
            <p:nvPr/>
          </p:nvSpPr>
          <p:spPr>
            <a:xfrm>
              <a:off x="34439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47"/>
            <p:cNvSpPr/>
            <p:nvPr/>
          </p:nvSpPr>
          <p:spPr>
            <a:xfrm>
              <a:off x="3461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47"/>
            <p:cNvSpPr/>
            <p:nvPr/>
          </p:nvSpPr>
          <p:spPr>
            <a:xfrm>
              <a:off x="3479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47"/>
            <p:cNvSpPr/>
            <p:nvPr/>
          </p:nvSpPr>
          <p:spPr>
            <a:xfrm>
              <a:off x="3497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47"/>
            <p:cNvSpPr/>
            <p:nvPr/>
          </p:nvSpPr>
          <p:spPr>
            <a:xfrm>
              <a:off x="35157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47"/>
            <p:cNvSpPr/>
            <p:nvPr/>
          </p:nvSpPr>
          <p:spPr>
            <a:xfrm>
              <a:off x="356945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47"/>
            <p:cNvSpPr/>
            <p:nvPr/>
          </p:nvSpPr>
          <p:spPr>
            <a:xfrm>
              <a:off x="2529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47"/>
            <p:cNvSpPr/>
            <p:nvPr/>
          </p:nvSpPr>
          <p:spPr>
            <a:xfrm>
              <a:off x="2547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47"/>
            <p:cNvSpPr/>
            <p:nvPr/>
          </p:nvSpPr>
          <p:spPr>
            <a:xfrm>
              <a:off x="2655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47"/>
            <p:cNvSpPr/>
            <p:nvPr/>
          </p:nvSpPr>
          <p:spPr>
            <a:xfrm>
              <a:off x="26733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47"/>
            <p:cNvSpPr/>
            <p:nvPr/>
          </p:nvSpPr>
          <p:spPr>
            <a:xfrm>
              <a:off x="26911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47"/>
            <p:cNvSpPr/>
            <p:nvPr/>
          </p:nvSpPr>
          <p:spPr>
            <a:xfrm>
              <a:off x="27091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47"/>
            <p:cNvSpPr/>
            <p:nvPr/>
          </p:nvSpPr>
          <p:spPr>
            <a:xfrm>
              <a:off x="27270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47"/>
            <p:cNvSpPr/>
            <p:nvPr/>
          </p:nvSpPr>
          <p:spPr>
            <a:xfrm>
              <a:off x="2745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47"/>
            <p:cNvSpPr/>
            <p:nvPr/>
          </p:nvSpPr>
          <p:spPr>
            <a:xfrm>
              <a:off x="27629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47"/>
            <p:cNvSpPr/>
            <p:nvPr/>
          </p:nvSpPr>
          <p:spPr>
            <a:xfrm>
              <a:off x="27807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47"/>
            <p:cNvSpPr/>
            <p:nvPr/>
          </p:nvSpPr>
          <p:spPr>
            <a:xfrm>
              <a:off x="2798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47"/>
            <p:cNvSpPr/>
            <p:nvPr/>
          </p:nvSpPr>
          <p:spPr>
            <a:xfrm>
              <a:off x="28166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47"/>
            <p:cNvSpPr/>
            <p:nvPr/>
          </p:nvSpPr>
          <p:spPr>
            <a:xfrm>
              <a:off x="2834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47"/>
            <p:cNvSpPr/>
            <p:nvPr/>
          </p:nvSpPr>
          <p:spPr>
            <a:xfrm>
              <a:off x="2852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47"/>
            <p:cNvSpPr/>
            <p:nvPr/>
          </p:nvSpPr>
          <p:spPr>
            <a:xfrm>
              <a:off x="2870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47"/>
            <p:cNvSpPr/>
            <p:nvPr/>
          </p:nvSpPr>
          <p:spPr>
            <a:xfrm>
              <a:off x="3049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47"/>
            <p:cNvSpPr/>
            <p:nvPr/>
          </p:nvSpPr>
          <p:spPr>
            <a:xfrm>
              <a:off x="306765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47"/>
            <p:cNvSpPr/>
            <p:nvPr/>
          </p:nvSpPr>
          <p:spPr>
            <a:xfrm>
              <a:off x="3067650" y="43358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47"/>
            <p:cNvSpPr/>
            <p:nvPr/>
          </p:nvSpPr>
          <p:spPr>
            <a:xfrm>
              <a:off x="308550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47"/>
            <p:cNvSpPr/>
            <p:nvPr/>
          </p:nvSpPr>
          <p:spPr>
            <a:xfrm>
              <a:off x="3103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47"/>
            <p:cNvSpPr/>
            <p:nvPr/>
          </p:nvSpPr>
          <p:spPr>
            <a:xfrm>
              <a:off x="3121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47"/>
            <p:cNvSpPr/>
            <p:nvPr/>
          </p:nvSpPr>
          <p:spPr>
            <a:xfrm>
              <a:off x="31392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47"/>
            <p:cNvSpPr/>
            <p:nvPr/>
          </p:nvSpPr>
          <p:spPr>
            <a:xfrm>
              <a:off x="31572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47"/>
            <p:cNvSpPr/>
            <p:nvPr/>
          </p:nvSpPr>
          <p:spPr>
            <a:xfrm>
              <a:off x="3175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47"/>
            <p:cNvSpPr/>
            <p:nvPr/>
          </p:nvSpPr>
          <p:spPr>
            <a:xfrm>
              <a:off x="31931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47"/>
            <p:cNvSpPr/>
            <p:nvPr/>
          </p:nvSpPr>
          <p:spPr>
            <a:xfrm>
              <a:off x="3210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47"/>
            <p:cNvSpPr/>
            <p:nvPr/>
          </p:nvSpPr>
          <p:spPr>
            <a:xfrm>
              <a:off x="3228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47"/>
            <p:cNvSpPr/>
            <p:nvPr/>
          </p:nvSpPr>
          <p:spPr>
            <a:xfrm>
              <a:off x="32468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47"/>
            <p:cNvSpPr/>
            <p:nvPr/>
          </p:nvSpPr>
          <p:spPr>
            <a:xfrm>
              <a:off x="32647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47"/>
            <p:cNvSpPr/>
            <p:nvPr/>
          </p:nvSpPr>
          <p:spPr>
            <a:xfrm>
              <a:off x="32827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47"/>
            <p:cNvSpPr/>
            <p:nvPr/>
          </p:nvSpPr>
          <p:spPr>
            <a:xfrm>
              <a:off x="3300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47"/>
            <p:cNvSpPr/>
            <p:nvPr/>
          </p:nvSpPr>
          <p:spPr>
            <a:xfrm>
              <a:off x="3318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47"/>
            <p:cNvSpPr/>
            <p:nvPr/>
          </p:nvSpPr>
          <p:spPr>
            <a:xfrm>
              <a:off x="33364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47"/>
            <p:cNvSpPr/>
            <p:nvPr/>
          </p:nvSpPr>
          <p:spPr>
            <a:xfrm>
              <a:off x="33543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47"/>
            <p:cNvSpPr/>
            <p:nvPr/>
          </p:nvSpPr>
          <p:spPr>
            <a:xfrm>
              <a:off x="33723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47"/>
            <p:cNvSpPr/>
            <p:nvPr/>
          </p:nvSpPr>
          <p:spPr>
            <a:xfrm>
              <a:off x="33902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47"/>
            <p:cNvSpPr/>
            <p:nvPr/>
          </p:nvSpPr>
          <p:spPr>
            <a:xfrm>
              <a:off x="3408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47"/>
            <p:cNvSpPr/>
            <p:nvPr/>
          </p:nvSpPr>
          <p:spPr>
            <a:xfrm>
              <a:off x="3426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47"/>
            <p:cNvSpPr/>
            <p:nvPr/>
          </p:nvSpPr>
          <p:spPr>
            <a:xfrm>
              <a:off x="3443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47"/>
            <p:cNvSpPr/>
            <p:nvPr/>
          </p:nvSpPr>
          <p:spPr>
            <a:xfrm>
              <a:off x="3461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47"/>
            <p:cNvSpPr/>
            <p:nvPr/>
          </p:nvSpPr>
          <p:spPr>
            <a:xfrm>
              <a:off x="3479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47"/>
            <p:cNvSpPr/>
            <p:nvPr/>
          </p:nvSpPr>
          <p:spPr>
            <a:xfrm>
              <a:off x="3497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47"/>
            <p:cNvSpPr/>
            <p:nvPr/>
          </p:nvSpPr>
          <p:spPr>
            <a:xfrm>
              <a:off x="35157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47"/>
            <p:cNvSpPr/>
            <p:nvPr/>
          </p:nvSpPr>
          <p:spPr>
            <a:xfrm>
              <a:off x="35335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47"/>
            <p:cNvSpPr/>
            <p:nvPr/>
          </p:nvSpPr>
          <p:spPr>
            <a:xfrm>
              <a:off x="2655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47"/>
            <p:cNvSpPr/>
            <p:nvPr/>
          </p:nvSpPr>
          <p:spPr>
            <a:xfrm>
              <a:off x="26733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47"/>
            <p:cNvSpPr/>
            <p:nvPr/>
          </p:nvSpPr>
          <p:spPr>
            <a:xfrm>
              <a:off x="26911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47"/>
            <p:cNvSpPr/>
            <p:nvPr/>
          </p:nvSpPr>
          <p:spPr>
            <a:xfrm>
              <a:off x="27091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47"/>
            <p:cNvSpPr/>
            <p:nvPr/>
          </p:nvSpPr>
          <p:spPr>
            <a:xfrm>
              <a:off x="27270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47"/>
            <p:cNvSpPr/>
            <p:nvPr/>
          </p:nvSpPr>
          <p:spPr>
            <a:xfrm>
              <a:off x="2745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47"/>
            <p:cNvSpPr/>
            <p:nvPr/>
          </p:nvSpPr>
          <p:spPr>
            <a:xfrm>
              <a:off x="27629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47"/>
            <p:cNvSpPr/>
            <p:nvPr/>
          </p:nvSpPr>
          <p:spPr>
            <a:xfrm>
              <a:off x="27807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47"/>
            <p:cNvSpPr/>
            <p:nvPr/>
          </p:nvSpPr>
          <p:spPr>
            <a:xfrm>
              <a:off x="27988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47"/>
            <p:cNvSpPr/>
            <p:nvPr/>
          </p:nvSpPr>
          <p:spPr>
            <a:xfrm>
              <a:off x="28166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47"/>
            <p:cNvSpPr/>
            <p:nvPr/>
          </p:nvSpPr>
          <p:spPr>
            <a:xfrm>
              <a:off x="2834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47"/>
            <p:cNvSpPr/>
            <p:nvPr/>
          </p:nvSpPr>
          <p:spPr>
            <a:xfrm>
              <a:off x="2870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47"/>
            <p:cNvSpPr/>
            <p:nvPr/>
          </p:nvSpPr>
          <p:spPr>
            <a:xfrm>
              <a:off x="28884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47"/>
            <p:cNvSpPr/>
            <p:nvPr/>
          </p:nvSpPr>
          <p:spPr>
            <a:xfrm>
              <a:off x="3049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47"/>
            <p:cNvSpPr/>
            <p:nvPr/>
          </p:nvSpPr>
          <p:spPr>
            <a:xfrm>
              <a:off x="306765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47"/>
            <p:cNvSpPr/>
            <p:nvPr/>
          </p:nvSpPr>
          <p:spPr>
            <a:xfrm>
              <a:off x="308550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47"/>
            <p:cNvSpPr/>
            <p:nvPr/>
          </p:nvSpPr>
          <p:spPr>
            <a:xfrm>
              <a:off x="31035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47"/>
            <p:cNvSpPr/>
            <p:nvPr/>
          </p:nvSpPr>
          <p:spPr>
            <a:xfrm>
              <a:off x="3121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47"/>
            <p:cNvSpPr/>
            <p:nvPr/>
          </p:nvSpPr>
          <p:spPr>
            <a:xfrm>
              <a:off x="31392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47"/>
            <p:cNvSpPr/>
            <p:nvPr/>
          </p:nvSpPr>
          <p:spPr>
            <a:xfrm>
              <a:off x="31572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47"/>
            <p:cNvSpPr/>
            <p:nvPr/>
          </p:nvSpPr>
          <p:spPr>
            <a:xfrm>
              <a:off x="3175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47"/>
            <p:cNvSpPr/>
            <p:nvPr/>
          </p:nvSpPr>
          <p:spPr>
            <a:xfrm>
              <a:off x="31931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47"/>
            <p:cNvSpPr/>
            <p:nvPr/>
          </p:nvSpPr>
          <p:spPr>
            <a:xfrm>
              <a:off x="3210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47"/>
            <p:cNvSpPr/>
            <p:nvPr/>
          </p:nvSpPr>
          <p:spPr>
            <a:xfrm>
              <a:off x="3228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47"/>
            <p:cNvSpPr/>
            <p:nvPr/>
          </p:nvSpPr>
          <p:spPr>
            <a:xfrm>
              <a:off x="32468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47"/>
            <p:cNvSpPr/>
            <p:nvPr/>
          </p:nvSpPr>
          <p:spPr>
            <a:xfrm>
              <a:off x="32647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47"/>
            <p:cNvSpPr/>
            <p:nvPr/>
          </p:nvSpPr>
          <p:spPr>
            <a:xfrm>
              <a:off x="32827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47"/>
            <p:cNvSpPr/>
            <p:nvPr/>
          </p:nvSpPr>
          <p:spPr>
            <a:xfrm>
              <a:off x="3300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47"/>
            <p:cNvSpPr/>
            <p:nvPr/>
          </p:nvSpPr>
          <p:spPr>
            <a:xfrm>
              <a:off x="3318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47"/>
            <p:cNvSpPr/>
            <p:nvPr/>
          </p:nvSpPr>
          <p:spPr>
            <a:xfrm>
              <a:off x="33364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47"/>
            <p:cNvSpPr/>
            <p:nvPr/>
          </p:nvSpPr>
          <p:spPr>
            <a:xfrm>
              <a:off x="33543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47"/>
            <p:cNvSpPr/>
            <p:nvPr/>
          </p:nvSpPr>
          <p:spPr>
            <a:xfrm>
              <a:off x="33723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47"/>
            <p:cNvSpPr/>
            <p:nvPr/>
          </p:nvSpPr>
          <p:spPr>
            <a:xfrm>
              <a:off x="33902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47"/>
            <p:cNvSpPr/>
            <p:nvPr/>
          </p:nvSpPr>
          <p:spPr>
            <a:xfrm>
              <a:off x="3408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47"/>
            <p:cNvSpPr/>
            <p:nvPr/>
          </p:nvSpPr>
          <p:spPr>
            <a:xfrm>
              <a:off x="3426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47"/>
            <p:cNvSpPr/>
            <p:nvPr/>
          </p:nvSpPr>
          <p:spPr>
            <a:xfrm>
              <a:off x="34439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47"/>
            <p:cNvSpPr/>
            <p:nvPr/>
          </p:nvSpPr>
          <p:spPr>
            <a:xfrm>
              <a:off x="3461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47"/>
            <p:cNvSpPr/>
            <p:nvPr/>
          </p:nvSpPr>
          <p:spPr>
            <a:xfrm>
              <a:off x="3479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47"/>
            <p:cNvSpPr/>
            <p:nvPr/>
          </p:nvSpPr>
          <p:spPr>
            <a:xfrm>
              <a:off x="3497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47"/>
            <p:cNvSpPr/>
            <p:nvPr/>
          </p:nvSpPr>
          <p:spPr>
            <a:xfrm>
              <a:off x="35335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47"/>
            <p:cNvSpPr/>
            <p:nvPr/>
          </p:nvSpPr>
          <p:spPr>
            <a:xfrm>
              <a:off x="2655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47"/>
            <p:cNvSpPr/>
            <p:nvPr/>
          </p:nvSpPr>
          <p:spPr>
            <a:xfrm>
              <a:off x="26733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47"/>
            <p:cNvSpPr/>
            <p:nvPr/>
          </p:nvSpPr>
          <p:spPr>
            <a:xfrm>
              <a:off x="26911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47"/>
            <p:cNvSpPr/>
            <p:nvPr/>
          </p:nvSpPr>
          <p:spPr>
            <a:xfrm>
              <a:off x="27091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47"/>
            <p:cNvSpPr/>
            <p:nvPr/>
          </p:nvSpPr>
          <p:spPr>
            <a:xfrm>
              <a:off x="27270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47"/>
            <p:cNvSpPr/>
            <p:nvPr/>
          </p:nvSpPr>
          <p:spPr>
            <a:xfrm>
              <a:off x="2745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47"/>
            <p:cNvSpPr/>
            <p:nvPr/>
          </p:nvSpPr>
          <p:spPr>
            <a:xfrm>
              <a:off x="27629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47"/>
            <p:cNvSpPr/>
            <p:nvPr/>
          </p:nvSpPr>
          <p:spPr>
            <a:xfrm>
              <a:off x="27807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47"/>
            <p:cNvSpPr/>
            <p:nvPr/>
          </p:nvSpPr>
          <p:spPr>
            <a:xfrm>
              <a:off x="27988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47"/>
            <p:cNvSpPr/>
            <p:nvPr/>
          </p:nvSpPr>
          <p:spPr>
            <a:xfrm>
              <a:off x="28166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47"/>
            <p:cNvSpPr/>
            <p:nvPr/>
          </p:nvSpPr>
          <p:spPr>
            <a:xfrm>
              <a:off x="3049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47"/>
            <p:cNvSpPr/>
            <p:nvPr/>
          </p:nvSpPr>
          <p:spPr>
            <a:xfrm>
              <a:off x="306765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47"/>
            <p:cNvSpPr/>
            <p:nvPr/>
          </p:nvSpPr>
          <p:spPr>
            <a:xfrm>
              <a:off x="308550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47"/>
            <p:cNvSpPr/>
            <p:nvPr/>
          </p:nvSpPr>
          <p:spPr>
            <a:xfrm>
              <a:off x="31035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47"/>
            <p:cNvSpPr/>
            <p:nvPr/>
          </p:nvSpPr>
          <p:spPr>
            <a:xfrm>
              <a:off x="31392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47"/>
            <p:cNvSpPr/>
            <p:nvPr/>
          </p:nvSpPr>
          <p:spPr>
            <a:xfrm>
              <a:off x="31572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47"/>
            <p:cNvSpPr/>
            <p:nvPr/>
          </p:nvSpPr>
          <p:spPr>
            <a:xfrm>
              <a:off x="3175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47"/>
            <p:cNvSpPr/>
            <p:nvPr/>
          </p:nvSpPr>
          <p:spPr>
            <a:xfrm>
              <a:off x="31931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47"/>
            <p:cNvSpPr/>
            <p:nvPr/>
          </p:nvSpPr>
          <p:spPr>
            <a:xfrm>
              <a:off x="3210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47"/>
            <p:cNvSpPr/>
            <p:nvPr/>
          </p:nvSpPr>
          <p:spPr>
            <a:xfrm>
              <a:off x="3228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47"/>
            <p:cNvSpPr/>
            <p:nvPr/>
          </p:nvSpPr>
          <p:spPr>
            <a:xfrm>
              <a:off x="32468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47"/>
            <p:cNvSpPr/>
            <p:nvPr/>
          </p:nvSpPr>
          <p:spPr>
            <a:xfrm>
              <a:off x="32647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47"/>
            <p:cNvSpPr/>
            <p:nvPr/>
          </p:nvSpPr>
          <p:spPr>
            <a:xfrm>
              <a:off x="3282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47"/>
            <p:cNvSpPr/>
            <p:nvPr/>
          </p:nvSpPr>
          <p:spPr>
            <a:xfrm>
              <a:off x="3300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47"/>
            <p:cNvSpPr/>
            <p:nvPr/>
          </p:nvSpPr>
          <p:spPr>
            <a:xfrm>
              <a:off x="3318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47"/>
            <p:cNvSpPr/>
            <p:nvPr/>
          </p:nvSpPr>
          <p:spPr>
            <a:xfrm>
              <a:off x="33364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47"/>
            <p:cNvSpPr/>
            <p:nvPr/>
          </p:nvSpPr>
          <p:spPr>
            <a:xfrm>
              <a:off x="33543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47"/>
            <p:cNvSpPr/>
            <p:nvPr/>
          </p:nvSpPr>
          <p:spPr>
            <a:xfrm>
              <a:off x="33723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47"/>
            <p:cNvSpPr/>
            <p:nvPr/>
          </p:nvSpPr>
          <p:spPr>
            <a:xfrm>
              <a:off x="33902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47"/>
            <p:cNvSpPr/>
            <p:nvPr/>
          </p:nvSpPr>
          <p:spPr>
            <a:xfrm>
              <a:off x="3408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47"/>
            <p:cNvSpPr/>
            <p:nvPr/>
          </p:nvSpPr>
          <p:spPr>
            <a:xfrm>
              <a:off x="3426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47"/>
            <p:cNvSpPr/>
            <p:nvPr/>
          </p:nvSpPr>
          <p:spPr>
            <a:xfrm>
              <a:off x="34439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47"/>
            <p:cNvSpPr/>
            <p:nvPr/>
          </p:nvSpPr>
          <p:spPr>
            <a:xfrm>
              <a:off x="3461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47"/>
            <p:cNvSpPr/>
            <p:nvPr/>
          </p:nvSpPr>
          <p:spPr>
            <a:xfrm>
              <a:off x="3479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47"/>
            <p:cNvSpPr/>
            <p:nvPr/>
          </p:nvSpPr>
          <p:spPr>
            <a:xfrm>
              <a:off x="34976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47"/>
            <p:cNvSpPr/>
            <p:nvPr/>
          </p:nvSpPr>
          <p:spPr>
            <a:xfrm>
              <a:off x="35335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47"/>
            <p:cNvSpPr/>
            <p:nvPr/>
          </p:nvSpPr>
          <p:spPr>
            <a:xfrm>
              <a:off x="2655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47"/>
            <p:cNvSpPr/>
            <p:nvPr/>
          </p:nvSpPr>
          <p:spPr>
            <a:xfrm>
              <a:off x="26733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47"/>
            <p:cNvSpPr/>
            <p:nvPr/>
          </p:nvSpPr>
          <p:spPr>
            <a:xfrm>
              <a:off x="26911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47"/>
            <p:cNvSpPr/>
            <p:nvPr/>
          </p:nvSpPr>
          <p:spPr>
            <a:xfrm>
              <a:off x="27091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47"/>
            <p:cNvSpPr/>
            <p:nvPr/>
          </p:nvSpPr>
          <p:spPr>
            <a:xfrm>
              <a:off x="27270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47"/>
            <p:cNvSpPr/>
            <p:nvPr/>
          </p:nvSpPr>
          <p:spPr>
            <a:xfrm>
              <a:off x="2745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47"/>
            <p:cNvSpPr/>
            <p:nvPr/>
          </p:nvSpPr>
          <p:spPr>
            <a:xfrm>
              <a:off x="27629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47"/>
            <p:cNvSpPr/>
            <p:nvPr/>
          </p:nvSpPr>
          <p:spPr>
            <a:xfrm>
              <a:off x="27807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47"/>
            <p:cNvSpPr/>
            <p:nvPr/>
          </p:nvSpPr>
          <p:spPr>
            <a:xfrm>
              <a:off x="27988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47"/>
            <p:cNvSpPr/>
            <p:nvPr/>
          </p:nvSpPr>
          <p:spPr>
            <a:xfrm>
              <a:off x="28166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47"/>
            <p:cNvSpPr/>
            <p:nvPr/>
          </p:nvSpPr>
          <p:spPr>
            <a:xfrm>
              <a:off x="3031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47"/>
            <p:cNvSpPr/>
            <p:nvPr/>
          </p:nvSpPr>
          <p:spPr>
            <a:xfrm>
              <a:off x="3031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47"/>
            <p:cNvSpPr/>
            <p:nvPr/>
          </p:nvSpPr>
          <p:spPr>
            <a:xfrm>
              <a:off x="3049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47"/>
            <p:cNvSpPr/>
            <p:nvPr/>
          </p:nvSpPr>
          <p:spPr>
            <a:xfrm>
              <a:off x="3067650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47"/>
            <p:cNvSpPr/>
            <p:nvPr/>
          </p:nvSpPr>
          <p:spPr>
            <a:xfrm>
              <a:off x="31035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47"/>
            <p:cNvSpPr/>
            <p:nvPr/>
          </p:nvSpPr>
          <p:spPr>
            <a:xfrm>
              <a:off x="31213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47"/>
            <p:cNvSpPr/>
            <p:nvPr/>
          </p:nvSpPr>
          <p:spPr>
            <a:xfrm>
              <a:off x="312137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47"/>
            <p:cNvSpPr/>
            <p:nvPr/>
          </p:nvSpPr>
          <p:spPr>
            <a:xfrm>
              <a:off x="31392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47"/>
            <p:cNvSpPr/>
            <p:nvPr/>
          </p:nvSpPr>
          <p:spPr>
            <a:xfrm>
              <a:off x="313922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47"/>
            <p:cNvSpPr/>
            <p:nvPr/>
          </p:nvSpPr>
          <p:spPr>
            <a:xfrm>
              <a:off x="31572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47"/>
            <p:cNvSpPr/>
            <p:nvPr/>
          </p:nvSpPr>
          <p:spPr>
            <a:xfrm>
              <a:off x="315725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47"/>
            <p:cNvSpPr/>
            <p:nvPr/>
          </p:nvSpPr>
          <p:spPr>
            <a:xfrm>
              <a:off x="317510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47"/>
            <p:cNvSpPr/>
            <p:nvPr/>
          </p:nvSpPr>
          <p:spPr>
            <a:xfrm>
              <a:off x="3175100" y="44483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47"/>
            <p:cNvSpPr/>
            <p:nvPr/>
          </p:nvSpPr>
          <p:spPr>
            <a:xfrm>
              <a:off x="3175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47"/>
            <p:cNvSpPr/>
            <p:nvPr/>
          </p:nvSpPr>
          <p:spPr>
            <a:xfrm>
              <a:off x="31931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47"/>
            <p:cNvSpPr/>
            <p:nvPr/>
          </p:nvSpPr>
          <p:spPr>
            <a:xfrm>
              <a:off x="3210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47"/>
            <p:cNvSpPr/>
            <p:nvPr/>
          </p:nvSpPr>
          <p:spPr>
            <a:xfrm>
              <a:off x="3228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47"/>
            <p:cNvSpPr/>
            <p:nvPr/>
          </p:nvSpPr>
          <p:spPr>
            <a:xfrm>
              <a:off x="32468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47"/>
            <p:cNvSpPr/>
            <p:nvPr/>
          </p:nvSpPr>
          <p:spPr>
            <a:xfrm>
              <a:off x="32647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47"/>
            <p:cNvSpPr/>
            <p:nvPr/>
          </p:nvSpPr>
          <p:spPr>
            <a:xfrm>
              <a:off x="3282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47"/>
            <p:cNvSpPr/>
            <p:nvPr/>
          </p:nvSpPr>
          <p:spPr>
            <a:xfrm>
              <a:off x="3300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47"/>
            <p:cNvSpPr/>
            <p:nvPr/>
          </p:nvSpPr>
          <p:spPr>
            <a:xfrm>
              <a:off x="3318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47"/>
            <p:cNvSpPr/>
            <p:nvPr/>
          </p:nvSpPr>
          <p:spPr>
            <a:xfrm>
              <a:off x="33364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47"/>
            <p:cNvSpPr/>
            <p:nvPr/>
          </p:nvSpPr>
          <p:spPr>
            <a:xfrm>
              <a:off x="33543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47"/>
            <p:cNvSpPr/>
            <p:nvPr/>
          </p:nvSpPr>
          <p:spPr>
            <a:xfrm>
              <a:off x="33723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47"/>
            <p:cNvSpPr/>
            <p:nvPr/>
          </p:nvSpPr>
          <p:spPr>
            <a:xfrm>
              <a:off x="33902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47"/>
            <p:cNvSpPr/>
            <p:nvPr/>
          </p:nvSpPr>
          <p:spPr>
            <a:xfrm>
              <a:off x="3408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47"/>
            <p:cNvSpPr/>
            <p:nvPr/>
          </p:nvSpPr>
          <p:spPr>
            <a:xfrm>
              <a:off x="3426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47"/>
            <p:cNvSpPr/>
            <p:nvPr/>
          </p:nvSpPr>
          <p:spPr>
            <a:xfrm>
              <a:off x="34439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47"/>
            <p:cNvSpPr/>
            <p:nvPr/>
          </p:nvSpPr>
          <p:spPr>
            <a:xfrm>
              <a:off x="3461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47"/>
            <p:cNvSpPr/>
            <p:nvPr/>
          </p:nvSpPr>
          <p:spPr>
            <a:xfrm>
              <a:off x="3479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47"/>
            <p:cNvSpPr/>
            <p:nvPr/>
          </p:nvSpPr>
          <p:spPr>
            <a:xfrm>
              <a:off x="35335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47"/>
            <p:cNvSpPr/>
            <p:nvPr/>
          </p:nvSpPr>
          <p:spPr>
            <a:xfrm>
              <a:off x="2655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47"/>
            <p:cNvSpPr/>
            <p:nvPr/>
          </p:nvSpPr>
          <p:spPr>
            <a:xfrm>
              <a:off x="26733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47"/>
            <p:cNvSpPr/>
            <p:nvPr/>
          </p:nvSpPr>
          <p:spPr>
            <a:xfrm>
              <a:off x="26911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47"/>
            <p:cNvSpPr/>
            <p:nvPr/>
          </p:nvSpPr>
          <p:spPr>
            <a:xfrm>
              <a:off x="27091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47"/>
            <p:cNvSpPr/>
            <p:nvPr/>
          </p:nvSpPr>
          <p:spPr>
            <a:xfrm>
              <a:off x="27270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47"/>
            <p:cNvSpPr/>
            <p:nvPr/>
          </p:nvSpPr>
          <p:spPr>
            <a:xfrm>
              <a:off x="2745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47"/>
            <p:cNvSpPr/>
            <p:nvPr/>
          </p:nvSpPr>
          <p:spPr>
            <a:xfrm>
              <a:off x="27629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47"/>
            <p:cNvSpPr/>
            <p:nvPr/>
          </p:nvSpPr>
          <p:spPr>
            <a:xfrm>
              <a:off x="27807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47"/>
            <p:cNvSpPr/>
            <p:nvPr/>
          </p:nvSpPr>
          <p:spPr>
            <a:xfrm>
              <a:off x="27988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47"/>
            <p:cNvSpPr/>
            <p:nvPr/>
          </p:nvSpPr>
          <p:spPr>
            <a:xfrm>
              <a:off x="306765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47"/>
            <p:cNvSpPr/>
            <p:nvPr/>
          </p:nvSpPr>
          <p:spPr>
            <a:xfrm>
              <a:off x="308550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47"/>
            <p:cNvSpPr/>
            <p:nvPr/>
          </p:nvSpPr>
          <p:spPr>
            <a:xfrm>
              <a:off x="31931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47"/>
            <p:cNvSpPr/>
            <p:nvPr/>
          </p:nvSpPr>
          <p:spPr>
            <a:xfrm>
              <a:off x="3210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47"/>
            <p:cNvSpPr/>
            <p:nvPr/>
          </p:nvSpPr>
          <p:spPr>
            <a:xfrm>
              <a:off x="32288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47"/>
            <p:cNvSpPr/>
            <p:nvPr/>
          </p:nvSpPr>
          <p:spPr>
            <a:xfrm>
              <a:off x="32468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47"/>
            <p:cNvSpPr/>
            <p:nvPr/>
          </p:nvSpPr>
          <p:spPr>
            <a:xfrm>
              <a:off x="32647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47"/>
            <p:cNvSpPr/>
            <p:nvPr/>
          </p:nvSpPr>
          <p:spPr>
            <a:xfrm>
              <a:off x="32827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47"/>
            <p:cNvSpPr/>
            <p:nvPr/>
          </p:nvSpPr>
          <p:spPr>
            <a:xfrm>
              <a:off x="33006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47"/>
            <p:cNvSpPr/>
            <p:nvPr/>
          </p:nvSpPr>
          <p:spPr>
            <a:xfrm>
              <a:off x="3318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47"/>
            <p:cNvSpPr/>
            <p:nvPr/>
          </p:nvSpPr>
          <p:spPr>
            <a:xfrm>
              <a:off x="33364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47"/>
            <p:cNvSpPr/>
            <p:nvPr/>
          </p:nvSpPr>
          <p:spPr>
            <a:xfrm>
              <a:off x="33543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47"/>
            <p:cNvSpPr/>
            <p:nvPr/>
          </p:nvSpPr>
          <p:spPr>
            <a:xfrm>
              <a:off x="33723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47"/>
            <p:cNvSpPr/>
            <p:nvPr/>
          </p:nvSpPr>
          <p:spPr>
            <a:xfrm>
              <a:off x="33902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47"/>
            <p:cNvSpPr/>
            <p:nvPr/>
          </p:nvSpPr>
          <p:spPr>
            <a:xfrm>
              <a:off x="3408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47"/>
            <p:cNvSpPr/>
            <p:nvPr/>
          </p:nvSpPr>
          <p:spPr>
            <a:xfrm>
              <a:off x="34261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47"/>
            <p:cNvSpPr/>
            <p:nvPr/>
          </p:nvSpPr>
          <p:spPr>
            <a:xfrm>
              <a:off x="34439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47"/>
            <p:cNvSpPr/>
            <p:nvPr/>
          </p:nvSpPr>
          <p:spPr>
            <a:xfrm>
              <a:off x="3461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47"/>
            <p:cNvSpPr/>
            <p:nvPr/>
          </p:nvSpPr>
          <p:spPr>
            <a:xfrm>
              <a:off x="35157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47"/>
            <p:cNvSpPr/>
            <p:nvPr/>
          </p:nvSpPr>
          <p:spPr>
            <a:xfrm>
              <a:off x="35335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47"/>
            <p:cNvSpPr/>
            <p:nvPr/>
          </p:nvSpPr>
          <p:spPr>
            <a:xfrm>
              <a:off x="26733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47"/>
            <p:cNvSpPr/>
            <p:nvPr/>
          </p:nvSpPr>
          <p:spPr>
            <a:xfrm>
              <a:off x="26911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47"/>
            <p:cNvSpPr/>
            <p:nvPr/>
          </p:nvSpPr>
          <p:spPr>
            <a:xfrm>
              <a:off x="27091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47"/>
            <p:cNvSpPr/>
            <p:nvPr/>
          </p:nvSpPr>
          <p:spPr>
            <a:xfrm>
              <a:off x="27270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47"/>
            <p:cNvSpPr/>
            <p:nvPr/>
          </p:nvSpPr>
          <p:spPr>
            <a:xfrm>
              <a:off x="2745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47"/>
            <p:cNvSpPr/>
            <p:nvPr/>
          </p:nvSpPr>
          <p:spPr>
            <a:xfrm>
              <a:off x="27629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47"/>
            <p:cNvSpPr/>
            <p:nvPr/>
          </p:nvSpPr>
          <p:spPr>
            <a:xfrm>
              <a:off x="27807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47"/>
            <p:cNvSpPr/>
            <p:nvPr/>
          </p:nvSpPr>
          <p:spPr>
            <a:xfrm>
              <a:off x="27988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47"/>
            <p:cNvSpPr/>
            <p:nvPr/>
          </p:nvSpPr>
          <p:spPr>
            <a:xfrm>
              <a:off x="3031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47"/>
            <p:cNvSpPr/>
            <p:nvPr/>
          </p:nvSpPr>
          <p:spPr>
            <a:xfrm>
              <a:off x="3049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47"/>
            <p:cNvSpPr/>
            <p:nvPr/>
          </p:nvSpPr>
          <p:spPr>
            <a:xfrm>
              <a:off x="306765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47"/>
            <p:cNvSpPr/>
            <p:nvPr/>
          </p:nvSpPr>
          <p:spPr>
            <a:xfrm>
              <a:off x="308550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47"/>
            <p:cNvSpPr/>
            <p:nvPr/>
          </p:nvSpPr>
          <p:spPr>
            <a:xfrm>
              <a:off x="31035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47"/>
            <p:cNvSpPr/>
            <p:nvPr/>
          </p:nvSpPr>
          <p:spPr>
            <a:xfrm>
              <a:off x="31931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47"/>
            <p:cNvSpPr/>
            <p:nvPr/>
          </p:nvSpPr>
          <p:spPr>
            <a:xfrm>
              <a:off x="3210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47"/>
            <p:cNvSpPr/>
            <p:nvPr/>
          </p:nvSpPr>
          <p:spPr>
            <a:xfrm>
              <a:off x="32288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47"/>
            <p:cNvSpPr/>
            <p:nvPr/>
          </p:nvSpPr>
          <p:spPr>
            <a:xfrm>
              <a:off x="32468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47"/>
            <p:cNvSpPr/>
            <p:nvPr/>
          </p:nvSpPr>
          <p:spPr>
            <a:xfrm>
              <a:off x="32647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47"/>
            <p:cNvSpPr/>
            <p:nvPr/>
          </p:nvSpPr>
          <p:spPr>
            <a:xfrm>
              <a:off x="3282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47"/>
            <p:cNvSpPr/>
            <p:nvPr/>
          </p:nvSpPr>
          <p:spPr>
            <a:xfrm>
              <a:off x="3300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47"/>
            <p:cNvSpPr/>
            <p:nvPr/>
          </p:nvSpPr>
          <p:spPr>
            <a:xfrm>
              <a:off x="33184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47"/>
            <p:cNvSpPr/>
            <p:nvPr/>
          </p:nvSpPr>
          <p:spPr>
            <a:xfrm>
              <a:off x="33364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47"/>
            <p:cNvSpPr/>
            <p:nvPr/>
          </p:nvSpPr>
          <p:spPr>
            <a:xfrm>
              <a:off x="33543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47"/>
            <p:cNvSpPr/>
            <p:nvPr/>
          </p:nvSpPr>
          <p:spPr>
            <a:xfrm>
              <a:off x="33723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47"/>
            <p:cNvSpPr/>
            <p:nvPr/>
          </p:nvSpPr>
          <p:spPr>
            <a:xfrm>
              <a:off x="33902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47"/>
            <p:cNvSpPr/>
            <p:nvPr/>
          </p:nvSpPr>
          <p:spPr>
            <a:xfrm>
              <a:off x="3408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47"/>
            <p:cNvSpPr/>
            <p:nvPr/>
          </p:nvSpPr>
          <p:spPr>
            <a:xfrm>
              <a:off x="34261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47"/>
            <p:cNvSpPr/>
            <p:nvPr/>
          </p:nvSpPr>
          <p:spPr>
            <a:xfrm>
              <a:off x="34439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47"/>
            <p:cNvSpPr/>
            <p:nvPr/>
          </p:nvSpPr>
          <p:spPr>
            <a:xfrm>
              <a:off x="3461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47"/>
            <p:cNvSpPr/>
            <p:nvPr/>
          </p:nvSpPr>
          <p:spPr>
            <a:xfrm>
              <a:off x="26733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47"/>
            <p:cNvSpPr/>
            <p:nvPr/>
          </p:nvSpPr>
          <p:spPr>
            <a:xfrm>
              <a:off x="26911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47"/>
            <p:cNvSpPr/>
            <p:nvPr/>
          </p:nvSpPr>
          <p:spPr>
            <a:xfrm>
              <a:off x="27091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47"/>
            <p:cNvSpPr/>
            <p:nvPr/>
          </p:nvSpPr>
          <p:spPr>
            <a:xfrm>
              <a:off x="27270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47"/>
            <p:cNvSpPr/>
            <p:nvPr/>
          </p:nvSpPr>
          <p:spPr>
            <a:xfrm>
              <a:off x="27629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47"/>
            <p:cNvSpPr/>
            <p:nvPr/>
          </p:nvSpPr>
          <p:spPr>
            <a:xfrm>
              <a:off x="27807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47"/>
            <p:cNvSpPr/>
            <p:nvPr/>
          </p:nvSpPr>
          <p:spPr>
            <a:xfrm>
              <a:off x="27988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47"/>
            <p:cNvSpPr/>
            <p:nvPr/>
          </p:nvSpPr>
          <p:spPr>
            <a:xfrm>
              <a:off x="3031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47"/>
            <p:cNvSpPr/>
            <p:nvPr/>
          </p:nvSpPr>
          <p:spPr>
            <a:xfrm>
              <a:off x="3049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47"/>
            <p:cNvSpPr/>
            <p:nvPr/>
          </p:nvSpPr>
          <p:spPr>
            <a:xfrm>
              <a:off x="306765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47"/>
            <p:cNvSpPr/>
            <p:nvPr/>
          </p:nvSpPr>
          <p:spPr>
            <a:xfrm>
              <a:off x="308550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47"/>
            <p:cNvSpPr/>
            <p:nvPr/>
          </p:nvSpPr>
          <p:spPr>
            <a:xfrm>
              <a:off x="31035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47"/>
            <p:cNvSpPr/>
            <p:nvPr/>
          </p:nvSpPr>
          <p:spPr>
            <a:xfrm>
              <a:off x="31213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47"/>
            <p:cNvSpPr/>
            <p:nvPr/>
          </p:nvSpPr>
          <p:spPr>
            <a:xfrm>
              <a:off x="31392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47"/>
            <p:cNvSpPr/>
            <p:nvPr/>
          </p:nvSpPr>
          <p:spPr>
            <a:xfrm>
              <a:off x="3139225" y="4444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47"/>
            <p:cNvSpPr/>
            <p:nvPr/>
          </p:nvSpPr>
          <p:spPr>
            <a:xfrm>
              <a:off x="31572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47"/>
            <p:cNvSpPr/>
            <p:nvPr/>
          </p:nvSpPr>
          <p:spPr>
            <a:xfrm>
              <a:off x="3175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47"/>
            <p:cNvSpPr/>
            <p:nvPr/>
          </p:nvSpPr>
          <p:spPr>
            <a:xfrm>
              <a:off x="31931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47"/>
            <p:cNvSpPr/>
            <p:nvPr/>
          </p:nvSpPr>
          <p:spPr>
            <a:xfrm>
              <a:off x="3210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47"/>
            <p:cNvSpPr/>
            <p:nvPr/>
          </p:nvSpPr>
          <p:spPr>
            <a:xfrm>
              <a:off x="32288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47"/>
            <p:cNvSpPr/>
            <p:nvPr/>
          </p:nvSpPr>
          <p:spPr>
            <a:xfrm>
              <a:off x="32647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47"/>
            <p:cNvSpPr/>
            <p:nvPr/>
          </p:nvSpPr>
          <p:spPr>
            <a:xfrm>
              <a:off x="3282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47"/>
            <p:cNvSpPr/>
            <p:nvPr/>
          </p:nvSpPr>
          <p:spPr>
            <a:xfrm>
              <a:off x="3300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47"/>
            <p:cNvSpPr/>
            <p:nvPr/>
          </p:nvSpPr>
          <p:spPr>
            <a:xfrm>
              <a:off x="33184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47"/>
            <p:cNvSpPr/>
            <p:nvPr/>
          </p:nvSpPr>
          <p:spPr>
            <a:xfrm>
              <a:off x="33364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47"/>
            <p:cNvSpPr/>
            <p:nvPr/>
          </p:nvSpPr>
          <p:spPr>
            <a:xfrm>
              <a:off x="33543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47"/>
            <p:cNvSpPr/>
            <p:nvPr/>
          </p:nvSpPr>
          <p:spPr>
            <a:xfrm>
              <a:off x="33723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47"/>
            <p:cNvSpPr/>
            <p:nvPr/>
          </p:nvSpPr>
          <p:spPr>
            <a:xfrm>
              <a:off x="33902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47"/>
            <p:cNvSpPr/>
            <p:nvPr/>
          </p:nvSpPr>
          <p:spPr>
            <a:xfrm>
              <a:off x="34080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47"/>
            <p:cNvSpPr/>
            <p:nvPr/>
          </p:nvSpPr>
          <p:spPr>
            <a:xfrm>
              <a:off x="3426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47"/>
            <p:cNvSpPr/>
            <p:nvPr/>
          </p:nvSpPr>
          <p:spPr>
            <a:xfrm>
              <a:off x="34439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47"/>
            <p:cNvSpPr/>
            <p:nvPr/>
          </p:nvSpPr>
          <p:spPr>
            <a:xfrm>
              <a:off x="3461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47"/>
            <p:cNvSpPr/>
            <p:nvPr/>
          </p:nvSpPr>
          <p:spPr>
            <a:xfrm>
              <a:off x="26733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47"/>
            <p:cNvSpPr/>
            <p:nvPr/>
          </p:nvSpPr>
          <p:spPr>
            <a:xfrm>
              <a:off x="26911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47"/>
            <p:cNvSpPr/>
            <p:nvPr/>
          </p:nvSpPr>
          <p:spPr>
            <a:xfrm>
              <a:off x="27091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47"/>
            <p:cNvSpPr/>
            <p:nvPr/>
          </p:nvSpPr>
          <p:spPr>
            <a:xfrm>
              <a:off x="27270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47"/>
            <p:cNvSpPr/>
            <p:nvPr/>
          </p:nvSpPr>
          <p:spPr>
            <a:xfrm>
              <a:off x="30139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47"/>
            <p:cNvSpPr/>
            <p:nvPr/>
          </p:nvSpPr>
          <p:spPr>
            <a:xfrm>
              <a:off x="3031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47"/>
            <p:cNvSpPr/>
            <p:nvPr/>
          </p:nvSpPr>
          <p:spPr>
            <a:xfrm>
              <a:off x="3049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47"/>
            <p:cNvSpPr/>
            <p:nvPr/>
          </p:nvSpPr>
          <p:spPr>
            <a:xfrm>
              <a:off x="306765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47"/>
            <p:cNvSpPr/>
            <p:nvPr/>
          </p:nvSpPr>
          <p:spPr>
            <a:xfrm>
              <a:off x="308550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47"/>
            <p:cNvSpPr/>
            <p:nvPr/>
          </p:nvSpPr>
          <p:spPr>
            <a:xfrm>
              <a:off x="31035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47"/>
            <p:cNvSpPr/>
            <p:nvPr/>
          </p:nvSpPr>
          <p:spPr>
            <a:xfrm>
              <a:off x="31213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47"/>
            <p:cNvSpPr/>
            <p:nvPr/>
          </p:nvSpPr>
          <p:spPr>
            <a:xfrm>
              <a:off x="31392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47"/>
            <p:cNvSpPr/>
            <p:nvPr/>
          </p:nvSpPr>
          <p:spPr>
            <a:xfrm>
              <a:off x="31572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47"/>
            <p:cNvSpPr/>
            <p:nvPr/>
          </p:nvSpPr>
          <p:spPr>
            <a:xfrm>
              <a:off x="3175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47"/>
            <p:cNvSpPr/>
            <p:nvPr/>
          </p:nvSpPr>
          <p:spPr>
            <a:xfrm>
              <a:off x="3210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47"/>
            <p:cNvSpPr/>
            <p:nvPr/>
          </p:nvSpPr>
          <p:spPr>
            <a:xfrm>
              <a:off x="32288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47"/>
            <p:cNvSpPr/>
            <p:nvPr/>
          </p:nvSpPr>
          <p:spPr>
            <a:xfrm>
              <a:off x="32468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47"/>
            <p:cNvSpPr/>
            <p:nvPr/>
          </p:nvSpPr>
          <p:spPr>
            <a:xfrm>
              <a:off x="3282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47"/>
            <p:cNvSpPr/>
            <p:nvPr/>
          </p:nvSpPr>
          <p:spPr>
            <a:xfrm>
              <a:off x="3300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47"/>
            <p:cNvSpPr/>
            <p:nvPr/>
          </p:nvSpPr>
          <p:spPr>
            <a:xfrm>
              <a:off x="33184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47"/>
            <p:cNvSpPr/>
            <p:nvPr/>
          </p:nvSpPr>
          <p:spPr>
            <a:xfrm>
              <a:off x="33364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47"/>
            <p:cNvSpPr/>
            <p:nvPr/>
          </p:nvSpPr>
          <p:spPr>
            <a:xfrm>
              <a:off x="33543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47"/>
            <p:cNvSpPr/>
            <p:nvPr/>
          </p:nvSpPr>
          <p:spPr>
            <a:xfrm>
              <a:off x="33723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47"/>
            <p:cNvSpPr/>
            <p:nvPr/>
          </p:nvSpPr>
          <p:spPr>
            <a:xfrm>
              <a:off x="339022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47"/>
            <p:cNvSpPr/>
            <p:nvPr/>
          </p:nvSpPr>
          <p:spPr>
            <a:xfrm>
              <a:off x="34080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47"/>
            <p:cNvSpPr/>
            <p:nvPr/>
          </p:nvSpPr>
          <p:spPr>
            <a:xfrm>
              <a:off x="3426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47"/>
            <p:cNvSpPr/>
            <p:nvPr/>
          </p:nvSpPr>
          <p:spPr>
            <a:xfrm>
              <a:off x="34439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47"/>
            <p:cNvSpPr/>
            <p:nvPr/>
          </p:nvSpPr>
          <p:spPr>
            <a:xfrm>
              <a:off x="3461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47"/>
            <p:cNvSpPr/>
            <p:nvPr/>
          </p:nvSpPr>
          <p:spPr>
            <a:xfrm>
              <a:off x="27091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47"/>
            <p:cNvSpPr/>
            <p:nvPr/>
          </p:nvSpPr>
          <p:spPr>
            <a:xfrm>
              <a:off x="27270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47"/>
            <p:cNvSpPr/>
            <p:nvPr/>
          </p:nvSpPr>
          <p:spPr>
            <a:xfrm>
              <a:off x="2745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47"/>
            <p:cNvSpPr/>
            <p:nvPr/>
          </p:nvSpPr>
          <p:spPr>
            <a:xfrm>
              <a:off x="27807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47"/>
            <p:cNvSpPr/>
            <p:nvPr/>
          </p:nvSpPr>
          <p:spPr>
            <a:xfrm>
              <a:off x="28166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47"/>
            <p:cNvSpPr/>
            <p:nvPr/>
          </p:nvSpPr>
          <p:spPr>
            <a:xfrm>
              <a:off x="2834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47"/>
            <p:cNvSpPr/>
            <p:nvPr/>
          </p:nvSpPr>
          <p:spPr>
            <a:xfrm>
              <a:off x="30139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47"/>
            <p:cNvSpPr/>
            <p:nvPr/>
          </p:nvSpPr>
          <p:spPr>
            <a:xfrm>
              <a:off x="30317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47"/>
            <p:cNvSpPr/>
            <p:nvPr/>
          </p:nvSpPr>
          <p:spPr>
            <a:xfrm>
              <a:off x="30496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47"/>
            <p:cNvSpPr/>
            <p:nvPr/>
          </p:nvSpPr>
          <p:spPr>
            <a:xfrm>
              <a:off x="306765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47"/>
            <p:cNvSpPr/>
            <p:nvPr/>
          </p:nvSpPr>
          <p:spPr>
            <a:xfrm>
              <a:off x="308550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47"/>
            <p:cNvSpPr/>
            <p:nvPr/>
          </p:nvSpPr>
          <p:spPr>
            <a:xfrm>
              <a:off x="31035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47"/>
            <p:cNvSpPr/>
            <p:nvPr/>
          </p:nvSpPr>
          <p:spPr>
            <a:xfrm>
              <a:off x="31213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47"/>
            <p:cNvSpPr/>
            <p:nvPr/>
          </p:nvSpPr>
          <p:spPr>
            <a:xfrm>
              <a:off x="31392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47"/>
            <p:cNvSpPr/>
            <p:nvPr/>
          </p:nvSpPr>
          <p:spPr>
            <a:xfrm>
              <a:off x="31572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47"/>
            <p:cNvSpPr/>
            <p:nvPr/>
          </p:nvSpPr>
          <p:spPr>
            <a:xfrm>
              <a:off x="3175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47"/>
            <p:cNvSpPr/>
            <p:nvPr/>
          </p:nvSpPr>
          <p:spPr>
            <a:xfrm>
              <a:off x="32109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47"/>
            <p:cNvSpPr/>
            <p:nvPr/>
          </p:nvSpPr>
          <p:spPr>
            <a:xfrm>
              <a:off x="3228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47"/>
            <p:cNvSpPr/>
            <p:nvPr/>
          </p:nvSpPr>
          <p:spPr>
            <a:xfrm>
              <a:off x="32468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47"/>
            <p:cNvSpPr/>
            <p:nvPr/>
          </p:nvSpPr>
          <p:spPr>
            <a:xfrm>
              <a:off x="32647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47"/>
            <p:cNvSpPr/>
            <p:nvPr/>
          </p:nvSpPr>
          <p:spPr>
            <a:xfrm>
              <a:off x="33184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47"/>
            <p:cNvSpPr/>
            <p:nvPr/>
          </p:nvSpPr>
          <p:spPr>
            <a:xfrm>
              <a:off x="33364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47"/>
            <p:cNvSpPr/>
            <p:nvPr/>
          </p:nvSpPr>
          <p:spPr>
            <a:xfrm>
              <a:off x="33543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47"/>
            <p:cNvSpPr/>
            <p:nvPr/>
          </p:nvSpPr>
          <p:spPr>
            <a:xfrm>
              <a:off x="33902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47"/>
            <p:cNvSpPr/>
            <p:nvPr/>
          </p:nvSpPr>
          <p:spPr>
            <a:xfrm>
              <a:off x="3408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47"/>
            <p:cNvSpPr/>
            <p:nvPr/>
          </p:nvSpPr>
          <p:spPr>
            <a:xfrm>
              <a:off x="3426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47"/>
            <p:cNvSpPr/>
            <p:nvPr/>
          </p:nvSpPr>
          <p:spPr>
            <a:xfrm>
              <a:off x="34439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47"/>
            <p:cNvSpPr/>
            <p:nvPr/>
          </p:nvSpPr>
          <p:spPr>
            <a:xfrm>
              <a:off x="3479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47"/>
            <p:cNvSpPr/>
            <p:nvPr/>
          </p:nvSpPr>
          <p:spPr>
            <a:xfrm>
              <a:off x="3497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47"/>
            <p:cNvSpPr/>
            <p:nvPr/>
          </p:nvSpPr>
          <p:spPr>
            <a:xfrm>
              <a:off x="27091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47"/>
            <p:cNvSpPr/>
            <p:nvPr/>
          </p:nvSpPr>
          <p:spPr>
            <a:xfrm>
              <a:off x="27270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47"/>
            <p:cNvSpPr/>
            <p:nvPr/>
          </p:nvSpPr>
          <p:spPr>
            <a:xfrm>
              <a:off x="2745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47"/>
            <p:cNvSpPr/>
            <p:nvPr/>
          </p:nvSpPr>
          <p:spPr>
            <a:xfrm>
              <a:off x="27629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0139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47"/>
            <p:cNvSpPr/>
            <p:nvPr/>
          </p:nvSpPr>
          <p:spPr>
            <a:xfrm>
              <a:off x="29811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47"/>
            <p:cNvSpPr/>
            <p:nvPr/>
          </p:nvSpPr>
          <p:spPr>
            <a:xfrm>
              <a:off x="30317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47"/>
            <p:cNvSpPr/>
            <p:nvPr/>
          </p:nvSpPr>
          <p:spPr>
            <a:xfrm>
              <a:off x="30496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47"/>
            <p:cNvSpPr/>
            <p:nvPr/>
          </p:nvSpPr>
          <p:spPr>
            <a:xfrm>
              <a:off x="306765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47"/>
            <p:cNvSpPr/>
            <p:nvPr/>
          </p:nvSpPr>
          <p:spPr>
            <a:xfrm>
              <a:off x="30855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47"/>
            <p:cNvSpPr/>
            <p:nvPr/>
          </p:nvSpPr>
          <p:spPr>
            <a:xfrm>
              <a:off x="31035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47"/>
            <p:cNvSpPr/>
            <p:nvPr/>
          </p:nvSpPr>
          <p:spPr>
            <a:xfrm>
              <a:off x="31213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47"/>
            <p:cNvSpPr/>
            <p:nvPr/>
          </p:nvSpPr>
          <p:spPr>
            <a:xfrm>
              <a:off x="31392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47"/>
            <p:cNvSpPr/>
            <p:nvPr/>
          </p:nvSpPr>
          <p:spPr>
            <a:xfrm>
              <a:off x="31572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47"/>
            <p:cNvSpPr/>
            <p:nvPr/>
          </p:nvSpPr>
          <p:spPr>
            <a:xfrm>
              <a:off x="3175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47"/>
            <p:cNvSpPr/>
            <p:nvPr/>
          </p:nvSpPr>
          <p:spPr>
            <a:xfrm>
              <a:off x="31931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47"/>
            <p:cNvSpPr/>
            <p:nvPr/>
          </p:nvSpPr>
          <p:spPr>
            <a:xfrm>
              <a:off x="32288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47"/>
            <p:cNvSpPr/>
            <p:nvPr/>
          </p:nvSpPr>
          <p:spPr>
            <a:xfrm>
              <a:off x="32468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47"/>
            <p:cNvSpPr/>
            <p:nvPr/>
          </p:nvSpPr>
          <p:spPr>
            <a:xfrm>
              <a:off x="33184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47"/>
            <p:cNvSpPr/>
            <p:nvPr/>
          </p:nvSpPr>
          <p:spPr>
            <a:xfrm>
              <a:off x="33364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47"/>
            <p:cNvSpPr/>
            <p:nvPr/>
          </p:nvSpPr>
          <p:spPr>
            <a:xfrm>
              <a:off x="33902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47"/>
            <p:cNvSpPr/>
            <p:nvPr/>
          </p:nvSpPr>
          <p:spPr>
            <a:xfrm>
              <a:off x="3408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47"/>
            <p:cNvSpPr/>
            <p:nvPr/>
          </p:nvSpPr>
          <p:spPr>
            <a:xfrm>
              <a:off x="3426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47"/>
            <p:cNvSpPr/>
            <p:nvPr/>
          </p:nvSpPr>
          <p:spPr>
            <a:xfrm>
              <a:off x="34976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47"/>
            <p:cNvSpPr/>
            <p:nvPr/>
          </p:nvSpPr>
          <p:spPr>
            <a:xfrm>
              <a:off x="27629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47"/>
            <p:cNvSpPr/>
            <p:nvPr/>
          </p:nvSpPr>
          <p:spPr>
            <a:xfrm>
              <a:off x="27988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47"/>
            <p:cNvSpPr/>
            <p:nvPr/>
          </p:nvSpPr>
          <p:spPr>
            <a:xfrm>
              <a:off x="28166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47"/>
            <p:cNvSpPr/>
            <p:nvPr/>
          </p:nvSpPr>
          <p:spPr>
            <a:xfrm>
              <a:off x="2834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47"/>
            <p:cNvSpPr/>
            <p:nvPr/>
          </p:nvSpPr>
          <p:spPr>
            <a:xfrm>
              <a:off x="30139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47"/>
            <p:cNvSpPr/>
            <p:nvPr/>
          </p:nvSpPr>
          <p:spPr>
            <a:xfrm>
              <a:off x="30317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47"/>
            <p:cNvSpPr/>
            <p:nvPr/>
          </p:nvSpPr>
          <p:spPr>
            <a:xfrm>
              <a:off x="30496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47"/>
            <p:cNvSpPr/>
            <p:nvPr/>
          </p:nvSpPr>
          <p:spPr>
            <a:xfrm>
              <a:off x="306765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47"/>
            <p:cNvSpPr/>
            <p:nvPr/>
          </p:nvSpPr>
          <p:spPr>
            <a:xfrm>
              <a:off x="308550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47"/>
            <p:cNvSpPr/>
            <p:nvPr/>
          </p:nvSpPr>
          <p:spPr>
            <a:xfrm>
              <a:off x="31035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47"/>
            <p:cNvSpPr/>
            <p:nvPr/>
          </p:nvSpPr>
          <p:spPr>
            <a:xfrm>
              <a:off x="31213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47"/>
            <p:cNvSpPr/>
            <p:nvPr/>
          </p:nvSpPr>
          <p:spPr>
            <a:xfrm>
              <a:off x="31392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47"/>
            <p:cNvSpPr/>
            <p:nvPr/>
          </p:nvSpPr>
          <p:spPr>
            <a:xfrm>
              <a:off x="31572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47"/>
            <p:cNvSpPr/>
            <p:nvPr/>
          </p:nvSpPr>
          <p:spPr>
            <a:xfrm>
              <a:off x="3175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47"/>
            <p:cNvSpPr/>
            <p:nvPr/>
          </p:nvSpPr>
          <p:spPr>
            <a:xfrm>
              <a:off x="31931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47"/>
            <p:cNvSpPr/>
            <p:nvPr/>
          </p:nvSpPr>
          <p:spPr>
            <a:xfrm>
              <a:off x="33184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47"/>
            <p:cNvSpPr/>
            <p:nvPr/>
          </p:nvSpPr>
          <p:spPr>
            <a:xfrm>
              <a:off x="33364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47"/>
            <p:cNvSpPr/>
            <p:nvPr/>
          </p:nvSpPr>
          <p:spPr>
            <a:xfrm>
              <a:off x="33902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47"/>
            <p:cNvSpPr/>
            <p:nvPr/>
          </p:nvSpPr>
          <p:spPr>
            <a:xfrm>
              <a:off x="340807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47"/>
            <p:cNvSpPr/>
            <p:nvPr/>
          </p:nvSpPr>
          <p:spPr>
            <a:xfrm>
              <a:off x="3426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47"/>
            <p:cNvSpPr/>
            <p:nvPr/>
          </p:nvSpPr>
          <p:spPr>
            <a:xfrm>
              <a:off x="3497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47"/>
            <p:cNvSpPr/>
            <p:nvPr/>
          </p:nvSpPr>
          <p:spPr>
            <a:xfrm>
              <a:off x="27807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47"/>
            <p:cNvSpPr/>
            <p:nvPr/>
          </p:nvSpPr>
          <p:spPr>
            <a:xfrm>
              <a:off x="27988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47"/>
            <p:cNvSpPr/>
            <p:nvPr/>
          </p:nvSpPr>
          <p:spPr>
            <a:xfrm>
              <a:off x="28166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47"/>
            <p:cNvSpPr/>
            <p:nvPr/>
          </p:nvSpPr>
          <p:spPr>
            <a:xfrm>
              <a:off x="28346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47"/>
            <p:cNvSpPr/>
            <p:nvPr/>
          </p:nvSpPr>
          <p:spPr>
            <a:xfrm>
              <a:off x="2852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47"/>
            <p:cNvSpPr/>
            <p:nvPr/>
          </p:nvSpPr>
          <p:spPr>
            <a:xfrm>
              <a:off x="30139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47"/>
            <p:cNvSpPr/>
            <p:nvPr/>
          </p:nvSpPr>
          <p:spPr>
            <a:xfrm>
              <a:off x="30317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47"/>
            <p:cNvSpPr/>
            <p:nvPr/>
          </p:nvSpPr>
          <p:spPr>
            <a:xfrm>
              <a:off x="30496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47"/>
            <p:cNvSpPr/>
            <p:nvPr/>
          </p:nvSpPr>
          <p:spPr>
            <a:xfrm>
              <a:off x="306765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47"/>
            <p:cNvSpPr/>
            <p:nvPr/>
          </p:nvSpPr>
          <p:spPr>
            <a:xfrm>
              <a:off x="308550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3103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31213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31392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31572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31751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31931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3210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32288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339022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34080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3461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27807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27988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28166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28346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2852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2870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3103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3121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31392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31572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31751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31931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3210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339022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34080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34439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3461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27807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27988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28166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2834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2852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2870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28884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3103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3121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31392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31572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31751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47"/>
            <p:cNvSpPr/>
            <p:nvPr/>
          </p:nvSpPr>
          <p:spPr>
            <a:xfrm>
              <a:off x="31931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47"/>
            <p:cNvSpPr/>
            <p:nvPr/>
          </p:nvSpPr>
          <p:spPr>
            <a:xfrm>
              <a:off x="34080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34439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47"/>
            <p:cNvSpPr/>
            <p:nvPr/>
          </p:nvSpPr>
          <p:spPr>
            <a:xfrm>
              <a:off x="34619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47"/>
            <p:cNvSpPr/>
            <p:nvPr/>
          </p:nvSpPr>
          <p:spPr>
            <a:xfrm>
              <a:off x="34798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497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5157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5335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551600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27807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27988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28166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28346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2852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47"/>
            <p:cNvSpPr/>
            <p:nvPr/>
          </p:nvSpPr>
          <p:spPr>
            <a:xfrm>
              <a:off x="2870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47"/>
            <p:cNvSpPr/>
            <p:nvPr/>
          </p:nvSpPr>
          <p:spPr>
            <a:xfrm>
              <a:off x="28884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2906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47"/>
            <p:cNvSpPr/>
            <p:nvPr/>
          </p:nvSpPr>
          <p:spPr>
            <a:xfrm>
              <a:off x="29243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47"/>
            <p:cNvSpPr/>
            <p:nvPr/>
          </p:nvSpPr>
          <p:spPr>
            <a:xfrm>
              <a:off x="3103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47"/>
            <p:cNvSpPr/>
            <p:nvPr/>
          </p:nvSpPr>
          <p:spPr>
            <a:xfrm>
              <a:off x="3121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47"/>
            <p:cNvSpPr/>
            <p:nvPr/>
          </p:nvSpPr>
          <p:spPr>
            <a:xfrm>
              <a:off x="31392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3157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47"/>
            <p:cNvSpPr/>
            <p:nvPr/>
          </p:nvSpPr>
          <p:spPr>
            <a:xfrm>
              <a:off x="3175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47"/>
            <p:cNvSpPr/>
            <p:nvPr/>
          </p:nvSpPr>
          <p:spPr>
            <a:xfrm>
              <a:off x="31931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47"/>
            <p:cNvSpPr/>
            <p:nvPr/>
          </p:nvSpPr>
          <p:spPr>
            <a:xfrm>
              <a:off x="34080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47"/>
            <p:cNvSpPr/>
            <p:nvPr/>
          </p:nvSpPr>
          <p:spPr>
            <a:xfrm>
              <a:off x="3426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47"/>
            <p:cNvSpPr/>
            <p:nvPr/>
          </p:nvSpPr>
          <p:spPr>
            <a:xfrm>
              <a:off x="34439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47"/>
            <p:cNvSpPr/>
            <p:nvPr/>
          </p:nvSpPr>
          <p:spPr>
            <a:xfrm>
              <a:off x="35335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47"/>
            <p:cNvSpPr/>
            <p:nvPr/>
          </p:nvSpPr>
          <p:spPr>
            <a:xfrm>
              <a:off x="35516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47"/>
            <p:cNvSpPr/>
            <p:nvPr/>
          </p:nvSpPr>
          <p:spPr>
            <a:xfrm>
              <a:off x="356945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47"/>
            <p:cNvSpPr/>
            <p:nvPr/>
          </p:nvSpPr>
          <p:spPr>
            <a:xfrm>
              <a:off x="2780775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47"/>
            <p:cNvSpPr/>
            <p:nvPr/>
          </p:nvSpPr>
          <p:spPr>
            <a:xfrm>
              <a:off x="27988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47"/>
            <p:cNvSpPr/>
            <p:nvPr/>
          </p:nvSpPr>
          <p:spPr>
            <a:xfrm>
              <a:off x="28166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47"/>
            <p:cNvSpPr/>
            <p:nvPr/>
          </p:nvSpPr>
          <p:spPr>
            <a:xfrm>
              <a:off x="28346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47"/>
            <p:cNvSpPr/>
            <p:nvPr/>
          </p:nvSpPr>
          <p:spPr>
            <a:xfrm>
              <a:off x="2852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47"/>
            <p:cNvSpPr/>
            <p:nvPr/>
          </p:nvSpPr>
          <p:spPr>
            <a:xfrm>
              <a:off x="2870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47"/>
            <p:cNvSpPr/>
            <p:nvPr/>
          </p:nvSpPr>
          <p:spPr>
            <a:xfrm>
              <a:off x="28884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47"/>
            <p:cNvSpPr/>
            <p:nvPr/>
          </p:nvSpPr>
          <p:spPr>
            <a:xfrm>
              <a:off x="2906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47"/>
            <p:cNvSpPr/>
            <p:nvPr/>
          </p:nvSpPr>
          <p:spPr>
            <a:xfrm>
              <a:off x="29243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47"/>
            <p:cNvSpPr/>
            <p:nvPr/>
          </p:nvSpPr>
          <p:spPr>
            <a:xfrm>
              <a:off x="3103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47"/>
            <p:cNvSpPr/>
            <p:nvPr/>
          </p:nvSpPr>
          <p:spPr>
            <a:xfrm>
              <a:off x="3121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47"/>
            <p:cNvSpPr/>
            <p:nvPr/>
          </p:nvSpPr>
          <p:spPr>
            <a:xfrm>
              <a:off x="31392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47"/>
            <p:cNvSpPr/>
            <p:nvPr/>
          </p:nvSpPr>
          <p:spPr>
            <a:xfrm>
              <a:off x="3157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47"/>
            <p:cNvSpPr/>
            <p:nvPr/>
          </p:nvSpPr>
          <p:spPr>
            <a:xfrm>
              <a:off x="31751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47"/>
            <p:cNvSpPr/>
            <p:nvPr/>
          </p:nvSpPr>
          <p:spPr>
            <a:xfrm>
              <a:off x="31931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47"/>
            <p:cNvSpPr/>
            <p:nvPr/>
          </p:nvSpPr>
          <p:spPr>
            <a:xfrm>
              <a:off x="35516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47"/>
            <p:cNvSpPr/>
            <p:nvPr/>
          </p:nvSpPr>
          <p:spPr>
            <a:xfrm>
              <a:off x="27988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47"/>
            <p:cNvSpPr/>
            <p:nvPr/>
          </p:nvSpPr>
          <p:spPr>
            <a:xfrm>
              <a:off x="28166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47"/>
            <p:cNvSpPr/>
            <p:nvPr/>
          </p:nvSpPr>
          <p:spPr>
            <a:xfrm>
              <a:off x="2834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47"/>
            <p:cNvSpPr/>
            <p:nvPr/>
          </p:nvSpPr>
          <p:spPr>
            <a:xfrm>
              <a:off x="2852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47"/>
            <p:cNvSpPr/>
            <p:nvPr/>
          </p:nvSpPr>
          <p:spPr>
            <a:xfrm>
              <a:off x="2870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47"/>
            <p:cNvSpPr/>
            <p:nvPr/>
          </p:nvSpPr>
          <p:spPr>
            <a:xfrm>
              <a:off x="28884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47"/>
            <p:cNvSpPr/>
            <p:nvPr/>
          </p:nvSpPr>
          <p:spPr>
            <a:xfrm>
              <a:off x="2906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47"/>
            <p:cNvSpPr/>
            <p:nvPr/>
          </p:nvSpPr>
          <p:spPr>
            <a:xfrm>
              <a:off x="29243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47"/>
            <p:cNvSpPr/>
            <p:nvPr/>
          </p:nvSpPr>
          <p:spPr>
            <a:xfrm>
              <a:off x="3103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47"/>
            <p:cNvSpPr/>
            <p:nvPr/>
          </p:nvSpPr>
          <p:spPr>
            <a:xfrm>
              <a:off x="3121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47"/>
            <p:cNvSpPr/>
            <p:nvPr/>
          </p:nvSpPr>
          <p:spPr>
            <a:xfrm>
              <a:off x="31392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47"/>
            <p:cNvSpPr/>
            <p:nvPr/>
          </p:nvSpPr>
          <p:spPr>
            <a:xfrm>
              <a:off x="3157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47"/>
            <p:cNvSpPr/>
            <p:nvPr/>
          </p:nvSpPr>
          <p:spPr>
            <a:xfrm>
              <a:off x="31751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47"/>
            <p:cNvSpPr/>
            <p:nvPr/>
          </p:nvSpPr>
          <p:spPr>
            <a:xfrm>
              <a:off x="31931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47"/>
            <p:cNvSpPr/>
            <p:nvPr/>
          </p:nvSpPr>
          <p:spPr>
            <a:xfrm>
              <a:off x="32288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47"/>
            <p:cNvSpPr/>
            <p:nvPr/>
          </p:nvSpPr>
          <p:spPr>
            <a:xfrm>
              <a:off x="3497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47"/>
            <p:cNvSpPr/>
            <p:nvPr/>
          </p:nvSpPr>
          <p:spPr>
            <a:xfrm>
              <a:off x="35157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47"/>
            <p:cNvSpPr/>
            <p:nvPr/>
          </p:nvSpPr>
          <p:spPr>
            <a:xfrm>
              <a:off x="35335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47"/>
            <p:cNvSpPr/>
            <p:nvPr/>
          </p:nvSpPr>
          <p:spPr>
            <a:xfrm>
              <a:off x="35516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47"/>
            <p:cNvSpPr/>
            <p:nvPr/>
          </p:nvSpPr>
          <p:spPr>
            <a:xfrm>
              <a:off x="28166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47"/>
            <p:cNvSpPr/>
            <p:nvPr/>
          </p:nvSpPr>
          <p:spPr>
            <a:xfrm>
              <a:off x="2834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47"/>
            <p:cNvSpPr/>
            <p:nvPr/>
          </p:nvSpPr>
          <p:spPr>
            <a:xfrm>
              <a:off x="2852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47"/>
            <p:cNvSpPr/>
            <p:nvPr/>
          </p:nvSpPr>
          <p:spPr>
            <a:xfrm>
              <a:off x="2870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47"/>
            <p:cNvSpPr/>
            <p:nvPr/>
          </p:nvSpPr>
          <p:spPr>
            <a:xfrm>
              <a:off x="28884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47"/>
            <p:cNvSpPr/>
            <p:nvPr/>
          </p:nvSpPr>
          <p:spPr>
            <a:xfrm>
              <a:off x="2906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47"/>
            <p:cNvSpPr/>
            <p:nvPr/>
          </p:nvSpPr>
          <p:spPr>
            <a:xfrm>
              <a:off x="3103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47"/>
            <p:cNvSpPr/>
            <p:nvPr/>
          </p:nvSpPr>
          <p:spPr>
            <a:xfrm>
              <a:off x="3121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47"/>
            <p:cNvSpPr/>
            <p:nvPr/>
          </p:nvSpPr>
          <p:spPr>
            <a:xfrm>
              <a:off x="31392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47"/>
            <p:cNvSpPr/>
            <p:nvPr/>
          </p:nvSpPr>
          <p:spPr>
            <a:xfrm>
              <a:off x="3157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47"/>
            <p:cNvSpPr/>
            <p:nvPr/>
          </p:nvSpPr>
          <p:spPr>
            <a:xfrm>
              <a:off x="31751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47"/>
            <p:cNvSpPr/>
            <p:nvPr/>
          </p:nvSpPr>
          <p:spPr>
            <a:xfrm>
              <a:off x="31931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47"/>
            <p:cNvSpPr/>
            <p:nvPr/>
          </p:nvSpPr>
          <p:spPr>
            <a:xfrm>
              <a:off x="32109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47"/>
            <p:cNvSpPr/>
            <p:nvPr/>
          </p:nvSpPr>
          <p:spPr>
            <a:xfrm>
              <a:off x="3228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47"/>
            <p:cNvSpPr/>
            <p:nvPr/>
          </p:nvSpPr>
          <p:spPr>
            <a:xfrm>
              <a:off x="3479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47"/>
            <p:cNvSpPr/>
            <p:nvPr/>
          </p:nvSpPr>
          <p:spPr>
            <a:xfrm>
              <a:off x="3497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47"/>
            <p:cNvSpPr/>
            <p:nvPr/>
          </p:nvSpPr>
          <p:spPr>
            <a:xfrm>
              <a:off x="35157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47"/>
            <p:cNvSpPr/>
            <p:nvPr/>
          </p:nvSpPr>
          <p:spPr>
            <a:xfrm>
              <a:off x="35335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47"/>
            <p:cNvSpPr/>
            <p:nvPr/>
          </p:nvSpPr>
          <p:spPr>
            <a:xfrm>
              <a:off x="3551600" y="46582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47"/>
            <p:cNvSpPr/>
            <p:nvPr/>
          </p:nvSpPr>
          <p:spPr>
            <a:xfrm>
              <a:off x="28166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47"/>
            <p:cNvSpPr/>
            <p:nvPr/>
          </p:nvSpPr>
          <p:spPr>
            <a:xfrm>
              <a:off x="2834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47"/>
            <p:cNvSpPr/>
            <p:nvPr/>
          </p:nvSpPr>
          <p:spPr>
            <a:xfrm>
              <a:off x="28525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47"/>
            <p:cNvSpPr/>
            <p:nvPr/>
          </p:nvSpPr>
          <p:spPr>
            <a:xfrm>
              <a:off x="2870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47"/>
            <p:cNvSpPr/>
            <p:nvPr/>
          </p:nvSpPr>
          <p:spPr>
            <a:xfrm>
              <a:off x="28884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47"/>
            <p:cNvSpPr/>
            <p:nvPr/>
          </p:nvSpPr>
          <p:spPr>
            <a:xfrm>
              <a:off x="2906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47"/>
            <p:cNvSpPr/>
            <p:nvPr/>
          </p:nvSpPr>
          <p:spPr>
            <a:xfrm>
              <a:off x="3121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47"/>
            <p:cNvSpPr/>
            <p:nvPr/>
          </p:nvSpPr>
          <p:spPr>
            <a:xfrm>
              <a:off x="31392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47"/>
            <p:cNvSpPr/>
            <p:nvPr/>
          </p:nvSpPr>
          <p:spPr>
            <a:xfrm>
              <a:off x="3157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47"/>
            <p:cNvSpPr/>
            <p:nvPr/>
          </p:nvSpPr>
          <p:spPr>
            <a:xfrm>
              <a:off x="31751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47"/>
            <p:cNvSpPr/>
            <p:nvPr/>
          </p:nvSpPr>
          <p:spPr>
            <a:xfrm>
              <a:off x="3210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47"/>
            <p:cNvSpPr/>
            <p:nvPr/>
          </p:nvSpPr>
          <p:spPr>
            <a:xfrm>
              <a:off x="3228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47"/>
            <p:cNvSpPr/>
            <p:nvPr/>
          </p:nvSpPr>
          <p:spPr>
            <a:xfrm>
              <a:off x="3461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47"/>
            <p:cNvSpPr/>
            <p:nvPr/>
          </p:nvSpPr>
          <p:spPr>
            <a:xfrm>
              <a:off x="3479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47"/>
            <p:cNvSpPr/>
            <p:nvPr/>
          </p:nvSpPr>
          <p:spPr>
            <a:xfrm>
              <a:off x="3497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47"/>
            <p:cNvSpPr/>
            <p:nvPr/>
          </p:nvSpPr>
          <p:spPr>
            <a:xfrm>
              <a:off x="35157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47"/>
            <p:cNvSpPr/>
            <p:nvPr/>
          </p:nvSpPr>
          <p:spPr>
            <a:xfrm>
              <a:off x="35335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47"/>
            <p:cNvSpPr/>
            <p:nvPr/>
          </p:nvSpPr>
          <p:spPr>
            <a:xfrm>
              <a:off x="355160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47"/>
            <p:cNvSpPr/>
            <p:nvPr/>
          </p:nvSpPr>
          <p:spPr>
            <a:xfrm>
              <a:off x="356945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47"/>
            <p:cNvSpPr/>
            <p:nvPr/>
          </p:nvSpPr>
          <p:spPr>
            <a:xfrm>
              <a:off x="28166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47"/>
            <p:cNvSpPr/>
            <p:nvPr/>
          </p:nvSpPr>
          <p:spPr>
            <a:xfrm>
              <a:off x="2834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47"/>
            <p:cNvSpPr/>
            <p:nvPr/>
          </p:nvSpPr>
          <p:spPr>
            <a:xfrm>
              <a:off x="28525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47"/>
            <p:cNvSpPr/>
            <p:nvPr/>
          </p:nvSpPr>
          <p:spPr>
            <a:xfrm>
              <a:off x="2870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47"/>
            <p:cNvSpPr/>
            <p:nvPr/>
          </p:nvSpPr>
          <p:spPr>
            <a:xfrm>
              <a:off x="28884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47"/>
            <p:cNvSpPr/>
            <p:nvPr/>
          </p:nvSpPr>
          <p:spPr>
            <a:xfrm>
              <a:off x="3121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47"/>
            <p:cNvSpPr/>
            <p:nvPr/>
          </p:nvSpPr>
          <p:spPr>
            <a:xfrm>
              <a:off x="31392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47"/>
            <p:cNvSpPr/>
            <p:nvPr/>
          </p:nvSpPr>
          <p:spPr>
            <a:xfrm>
              <a:off x="31572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47"/>
            <p:cNvSpPr/>
            <p:nvPr/>
          </p:nvSpPr>
          <p:spPr>
            <a:xfrm>
              <a:off x="31751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47"/>
            <p:cNvSpPr/>
            <p:nvPr/>
          </p:nvSpPr>
          <p:spPr>
            <a:xfrm>
              <a:off x="3210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47"/>
            <p:cNvSpPr/>
            <p:nvPr/>
          </p:nvSpPr>
          <p:spPr>
            <a:xfrm>
              <a:off x="3461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47"/>
            <p:cNvSpPr/>
            <p:nvPr/>
          </p:nvSpPr>
          <p:spPr>
            <a:xfrm>
              <a:off x="34798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47"/>
            <p:cNvSpPr/>
            <p:nvPr/>
          </p:nvSpPr>
          <p:spPr>
            <a:xfrm>
              <a:off x="3497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47"/>
            <p:cNvSpPr/>
            <p:nvPr/>
          </p:nvSpPr>
          <p:spPr>
            <a:xfrm>
              <a:off x="35157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47"/>
            <p:cNvSpPr/>
            <p:nvPr/>
          </p:nvSpPr>
          <p:spPr>
            <a:xfrm>
              <a:off x="35335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47"/>
            <p:cNvSpPr/>
            <p:nvPr/>
          </p:nvSpPr>
          <p:spPr>
            <a:xfrm>
              <a:off x="355160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47"/>
            <p:cNvSpPr/>
            <p:nvPr/>
          </p:nvSpPr>
          <p:spPr>
            <a:xfrm>
              <a:off x="356945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47"/>
            <p:cNvSpPr/>
            <p:nvPr/>
          </p:nvSpPr>
          <p:spPr>
            <a:xfrm>
              <a:off x="28166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47"/>
            <p:cNvSpPr/>
            <p:nvPr/>
          </p:nvSpPr>
          <p:spPr>
            <a:xfrm>
              <a:off x="2834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47"/>
            <p:cNvSpPr/>
            <p:nvPr/>
          </p:nvSpPr>
          <p:spPr>
            <a:xfrm>
              <a:off x="28525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47"/>
            <p:cNvSpPr/>
            <p:nvPr/>
          </p:nvSpPr>
          <p:spPr>
            <a:xfrm>
              <a:off x="2870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47"/>
            <p:cNvSpPr/>
            <p:nvPr/>
          </p:nvSpPr>
          <p:spPr>
            <a:xfrm>
              <a:off x="28884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47"/>
            <p:cNvSpPr/>
            <p:nvPr/>
          </p:nvSpPr>
          <p:spPr>
            <a:xfrm>
              <a:off x="3121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47"/>
            <p:cNvSpPr/>
            <p:nvPr/>
          </p:nvSpPr>
          <p:spPr>
            <a:xfrm>
              <a:off x="31392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47"/>
            <p:cNvSpPr/>
            <p:nvPr/>
          </p:nvSpPr>
          <p:spPr>
            <a:xfrm>
              <a:off x="31572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47"/>
            <p:cNvSpPr/>
            <p:nvPr/>
          </p:nvSpPr>
          <p:spPr>
            <a:xfrm>
              <a:off x="34619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47"/>
            <p:cNvSpPr/>
            <p:nvPr/>
          </p:nvSpPr>
          <p:spPr>
            <a:xfrm>
              <a:off x="34798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47"/>
            <p:cNvSpPr/>
            <p:nvPr/>
          </p:nvSpPr>
          <p:spPr>
            <a:xfrm>
              <a:off x="3497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47"/>
            <p:cNvSpPr/>
            <p:nvPr/>
          </p:nvSpPr>
          <p:spPr>
            <a:xfrm>
              <a:off x="35157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47"/>
            <p:cNvSpPr/>
            <p:nvPr/>
          </p:nvSpPr>
          <p:spPr>
            <a:xfrm>
              <a:off x="35335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47"/>
            <p:cNvSpPr/>
            <p:nvPr/>
          </p:nvSpPr>
          <p:spPr>
            <a:xfrm>
              <a:off x="355160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47"/>
            <p:cNvSpPr/>
            <p:nvPr/>
          </p:nvSpPr>
          <p:spPr>
            <a:xfrm>
              <a:off x="356945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47"/>
            <p:cNvSpPr/>
            <p:nvPr/>
          </p:nvSpPr>
          <p:spPr>
            <a:xfrm>
              <a:off x="28166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47"/>
            <p:cNvSpPr/>
            <p:nvPr/>
          </p:nvSpPr>
          <p:spPr>
            <a:xfrm>
              <a:off x="28346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47"/>
            <p:cNvSpPr/>
            <p:nvPr/>
          </p:nvSpPr>
          <p:spPr>
            <a:xfrm>
              <a:off x="28525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47"/>
            <p:cNvSpPr/>
            <p:nvPr/>
          </p:nvSpPr>
          <p:spPr>
            <a:xfrm>
              <a:off x="2870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47"/>
            <p:cNvSpPr/>
            <p:nvPr/>
          </p:nvSpPr>
          <p:spPr>
            <a:xfrm>
              <a:off x="3121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47"/>
            <p:cNvSpPr/>
            <p:nvPr/>
          </p:nvSpPr>
          <p:spPr>
            <a:xfrm>
              <a:off x="31392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47"/>
            <p:cNvSpPr/>
            <p:nvPr/>
          </p:nvSpPr>
          <p:spPr>
            <a:xfrm>
              <a:off x="34619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47"/>
            <p:cNvSpPr/>
            <p:nvPr/>
          </p:nvSpPr>
          <p:spPr>
            <a:xfrm>
              <a:off x="351570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47"/>
            <p:cNvSpPr/>
            <p:nvPr/>
          </p:nvSpPr>
          <p:spPr>
            <a:xfrm>
              <a:off x="35335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47"/>
            <p:cNvSpPr/>
            <p:nvPr/>
          </p:nvSpPr>
          <p:spPr>
            <a:xfrm>
              <a:off x="355160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47"/>
            <p:cNvSpPr/>
            <p:nvPr/>
          </p:nvSpPr>
          <p:spPr>
            <a:xfrm>
              <a:off x="356945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47"/>
            <p:cNvSpPr/>
            <p:nvPr/>
          </p:nvSpPr>
          <p:spPr>
            <a:xfrm>
              <a:off x="36590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47"/>
            <p:cNvSpPr/>
            <p:nvPr/>
          </p:nvSpPr>
          <p:spPr>
            <a:xfrm>
              <a:off x="28166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47"/>
            <p:cNvSpPr/>
            <p:nvPr/>
          </p:nvSpPr>
          <p:spPr>
            <a:xfrm>
              <a:off x="283467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47"/>
            <p:cNvSpPr/>
            <p:nvPr/>
          </p:nvSpPr>
          <p:spPr>
            <a:xfrm>
              <a:off x="285252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47"/>
            <p:cNvSpPr/>
            <p:nvPr/>
          </p:nvSpPr>
          <p:spPr>
            <a:xfrm>
              <a:off x="35335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47"/>
            <p:cNvSpPr/>
            <p:nvPr/>
          </p:nvSpPr>
          <p:spPr>
            <a:xfrm>
              <a:off x="3551600" y="47480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47"/>
            <p:cNvSpPr/>
            <p:nvPr/>
          </p:nvSpPr>
          <p:spPr>
            <a:xfrm>
              <a:off x="36590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47"/>
            <p:cNvSpPr/>
            <p:nvPr/>
          </p:nvSpPr>
          <p:spPr>
            <a:xfrm>
              <a:off x="281665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47"/>
            <p:cNvSpPr/>
            <p:nvPr/>
          </p:nvSpPr>
          <p:spPr>
            <a:xfrm>
              <a:off x="28346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47"/>
            <p:cNvSpPr/>
            <p:nvPr/>
          </p:nvSpPr>
          <p:spPr>
            <a:xfrm>
              <a:off x="3551600" y="47660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47"/>
            <p:cNvSpPr/>
            <p:nvPr/>
          </p:nvSpPr>
          <p:spPr>
            <a:xfrm>
              <a:off x="36231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47"/>
            <p:cNvSpPr/>
            <p:nvPr/>
          </p:nvSpPr>
          <p:spPr>
            <a:xfrm>
              <a:off x="364120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47"/>
            <p:cNvSpPr/>
            <p:nvPr/>
          </p:nvSpPr>
          <p:spPr>
            <a:xfrm>
              <a:off x="2816650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47"/>
            <p:cNvSpPr/>
            <p:nvPr/>
          </p:nvSpPr>
          <p:spPr>
            <a:xfrm>
              <a:off x="28346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47"/>
            <p:cNvSpPr/>
            <p:nvPr/>
          </p:nvSpPr>
          <p:spPr>
            <a:xfrm>
              <a:off x="360532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47"/>
            <p:cNvSpPr/>
            <p:nvPr/>
          </p:nvSpPr>
          <p:spPr>
            <a:xfrm>
              <a:off x="36231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47"/>
            <p:cNvSpPr/>
            <p:nvPr/>
          </p:nvSpPr>
          <p:spPr>
            <a:xfrm>
              <a:off x="28166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47"/>
            <p:cNvSpPr/>
            <p:nvPr/>
          </p:nvSpPr>
          <p:spPr>
            <a:xfrm>
              <a:off x="2834675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47"/>
            <p:cNvSpPr/>
            <p:nvPr/>
          </p:nvSpPr>
          <p:spPr>
            <a:xfrm>
              <a:off x="28743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47"/>
            <p:cNvSpPr/>
            <p:nvPr/>
          </p:nvSpPr>
          <p:spPr>
            <a:xfrm>
              <a:off x="2834675" y="4819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47"/>
            <p:cNvSpPr/>
            <p:nvPr/>
          </p:nvSpPr>
          <p:spPr>
            <a:xfrm>
              <a:off x="2852525" y="48378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50" name="Google Shape;4250;p47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4251" name="Google Shape;4251;p47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4252" name="Google Shape;4252;p47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rect b="b" l="l" r="r" t="t"/>
                <a:pathLst>
                  <a:path extrusionOk="0" h="7941" w="8245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3" name="Google Shape;4253;p47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rect b="b" l="l" r="r" t="t"/>
                <a:pathLst>
                  <a:path extrusionOk="0" h="6570" w="7884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254" name="Google Shape;4254;p47"/>
            <p:cNvSpPr/>
            <p:nvPr/>
          </p:nvSpPr>
          <p:spPr>
            <a:xfrm>
              <a:off x="2140388" y="3043500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47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56" name="Google Shape;4256;p47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4257" name="Google Shape;4257;p47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4258" name="Google Shape;4258;p47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259" name="Google Shape;4259;p47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60" name="Google Shape;4260;p47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4261" name="Google Shape;4261;p47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262" name="Google Shape;4262;p47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263" name="Google Shape;4263;p47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4264" name="Google Shape;4264;p47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65" name="Google Shape;4265;p47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66" name="Google Shape;4266;p47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67" name="Google Shape;4267;p47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68" name="Google Shape;4268;p47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269" name="Google Shape;4269;p47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4270" name="Google Shape;4270;p47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271" name="Google Shape;4271;p47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72" name="Google Shape;4272;p47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4273" name="Google Shape;4273;p47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274" name="Google Shape;4274;p47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5" name="Google Shape;4275;p47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6" name="Google Shape;4276;p47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7" name="Google Shape;4277;p47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8" name="Google Shape;4278;p47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79" name="Google Shape;4279;p47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4280" name="Google Shape;4280;p47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1" name="Google Shape;4281;p47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282" name="Google Shape;4282;p47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4283" name="Google Shape;4283;p47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4" name="Google Shape;4284;p47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285" name="Google Shape;4285;p47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286" name="Google Shape;4286;p47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4287" name="Google Shape;4287;p47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8" name="Google Shape;4288;p47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289" name="Google Shape;4289;p47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4290" name="Google Shape;4290;p47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291" name="Google Shape;4291;p47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92" name="Google Shape;4292;p47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4293" name="Google Shape;4293;p47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294" name="Google Shape;4294;p47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295" name="Google Shape;4295;p47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96" name="Google Shape;4296;p47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297" name="Google Shape;4297;p47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4298" name="Google Shape;4298;p47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299" name="Google Shape;4299;p47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00" name="Google Shape;4300;p47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4301" name="Google Shape;4301;p47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302" name="Google Shape;4302;p47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03" name="Google Shape;4303;p47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4304" name="Google Shape;4304;p47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305" name="Google Shape;4305;p47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306" name="Google Shape;4306;p47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47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47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309" name="Google Shape;4309;p47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4310" name="Google Shape;4310;p47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1" name="Google Shape;4311;p47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2" name="Google Shape;4312;p47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3" name="Google Shape;4313;p47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4" name="Google Shape;4314;p47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5" name="Google Shape;4315;p47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6" name="Google Shape;4316;p47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7" name="Google Shape;4317;p47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8" name="Google Shape;4318;p47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9" name="Google Shape;4319;p47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0" name="Google Shape;4320;p47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1" name="Google Shape;4321;p47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2" name="Google Shape;4322;p47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3" name="Google Shape;4323;p47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4" name="Google Shape;4324;p47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5" name="Google Shape;4325;p47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326" name="Google Shape;4326;p47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47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47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47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47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47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47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47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47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47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47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47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47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47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47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47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47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47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47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47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47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47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348" name="Google Shape;4348;p47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4349" name="Google Shape;4349;p47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0" name="Google Shape;4350;p47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351" name="Google Shape;4351;p47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352" name="Google Shape;4352;p47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4353" name="Google Shape;4353;p47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4" name="Google Shape;4354;p47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5" name="Google Shape;4355;p47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6" name="Google Shape;4356;p47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357" name="Google Shape;4357;p47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47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47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47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47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47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47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364" name="Google Shape;4364;p47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4365" name="Google Shape;4365;p47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6" name="Google Shape;4366;p47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7" name="Google Shape;4367;p47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8" name="Google Shape;4368;p47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369" name="Google Shape;4369;p47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47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47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47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47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47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47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47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47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47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47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47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47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47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47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47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47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47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47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47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47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47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47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47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47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47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47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47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47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398" name="Google Shape;4398;p47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4399" name="Google Shape;4399;p47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0" name="Google Shape;4400;p47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01" name="Google Shape;4401;p47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402" name="Google Shape;4402;p47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4403" name="Google Shape;4403;p47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4" name="Google Shape;4404;p47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05" name="Google Shape;4405;p47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4406" name="Google Shape;4406;p47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7" name="Google Shape;4407;p47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08" name="Google Shape;4408;p47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47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47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47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47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47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47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47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416" name="Google Shape;4416;p47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4417" name="Google Shape;4417;p47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8" name="Google Shape;4418;p47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9" name="Google Shape;4419;p47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0" name="Google Shape;4420;p47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21" name="Google Shape;4421;p47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47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47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47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47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47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47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47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429" name="Google Shape;4429;p47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4430" name="Google Shape;4430;p47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1" name="Google Shape;4431;p47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2" name="Google Shape;4432;p47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3" name="Google Shape;4433;p47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34" name="Google Shape;4434;p47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47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47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47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47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47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47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47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47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47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47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47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47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47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47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47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47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47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47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47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47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47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47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47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47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47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47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47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47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47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47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47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47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47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47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47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47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47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47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47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47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47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476" name="Google Shape;4476;p47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4477" name="Google Shape;4477;p47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8" name="Google Shape;4478;p47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79" name="Google Shape;4479;p47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47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47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47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47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47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47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47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47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47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47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47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47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47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47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47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47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47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47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47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47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47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47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47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47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47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47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47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47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47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47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47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47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47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47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14" name="Google Shape;4514;p47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4515" name="Google Shape;4515;p47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4516" name="Google Shape;4516;p47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rect b="b" l="l" r="r" t="t"/>
                <a:pathLst>
                  <a:path extrusionOk="0" h="8531" w="9712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7" name="Google Shape;4517;p47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rect b="b" l="l" r="r" t="t"/>
                <a:pathLst>
                  <a:path extrusionOk="0" h="3318" w="1859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8" name="Google Shape;4518;p47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rect b="b" l="l" r="r" t="t"/>
                <a:pathLst>
                  <a:path extrusionOk="0" h="1415" w="2572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9" name="Google Shape;4519;p47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rect b="b" l="l" r="r" t="t"/>
                <a:pathLst>
                  <a:path extrusionOk="0" h="2104" w="2544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0" name="Google Shape;4520;p47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rect b="b" l="l" r="r" t="t"/>
                <a:pathLst>
                  <a:path extrusionOk="0" h="236" w="531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1" name="Google Shape;4521;p47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rect b="b" l="l" r="r" t="t"/>
                <a:pathLst>
                  <a:path extrusionOk="0" h="535" w="962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2" name="Google Shape;4522;p47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rect b="b" l="l" r="r" t="t"/>
                <a:pathLst>
                  <a:path extrusionOk="0" h="795" w="233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3" name="Google Shape;4523;p47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rect b="b" l="l" r="r" t="t"/>
                <a:pathLst>
                  <a:path extrusionOk="0" h="365" w="396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4" name="Google Shape;4524;p47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rect b="b" l="l" r="r" t="t"/>
                <a:pathLst>
                  <a:path extrusionOk="0" h="1" w="38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5" name="Google Shape;4525;p47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rect b="b" l="l" r="r" t="t"/>
                <a:pathLst>
                  <a:path extrusionOk="0" h="3450" w="4264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6" name="Google Shape;4526;p47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rect b="b" l="l" r="r" t="t"/>
                <a:pathLst>
                  <a:path extrusionOk="0" h="870" w="1467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7" name="Google Shape;4527;p47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rect b="b" l="l" r="r" t="t"/>
                <a:pathLst>
                  <a:path extrusionOk="0" h="850" w="1492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8" name="Google Shape;4528;p47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rect b="b" l="l" r="r" t="t"/>
                <a:pathLst>
                  <a:path extrusionOk="0" h="248" w="592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9" name="Google Shape;4529;p47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rect b="b" l="l" r="r" t="t"/>
                <a:pathLst>
                  <a:path extrusionOk="0" h="835" w="1245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0" name="Google Shape;4530;p47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rect b="b" l="l" r="r" t="t"/>
                <a:pathLst>
                  <a:path extrusionOk="0" h="456" w="1183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1" name="Google Shape;4531;p47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rect b="b" l="l" r="r" t="t"/>
                <a:pathLst>
                  <a:path extrusionOk="0" h="386" w="974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2" name="Google Shape;4532;p47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rect b="b" l="l" r="r" t="t"/>
                <a:pathLst>
                  <a:path extrusionOk="0" h="201" w="308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3" name="Google Shape;4533;p47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rect b="b" l="l" r="r" t="t"/>
                <a:pathLst>
                  <a:path extrusionOk="0" h="234" w="147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4" name="Google Shape;4534;p47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rect b="b" l="l" r="r" t="t"/>
                <a:pathLst>
                  <a:path extrusionOk="0" h="181" w="194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5" name="Google Shape;4535;p47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rect b="b" l="l" r="r" t="t"/>
                <a:pathLst>
                  <a:path extrusionOk="0" h="74" w="226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6" name="Google Shape;4536;p47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rect b="b" l="l" r="r" t="t"/>
                <a:pathLst>
                  <a:path extrusionOk="0" h="859" w="1997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7" name="Google Shape;4537;p47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rect b="b" l="l" r="r" t="t"/>
                <a:pathLst>
                  <a:path extrusionOk="0" h="208" w="403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8" name="Google Shape;4538;p47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rect b="b" l="l" r="r" t="t"/>
                <a:pathLst>
                  <a:path extrusionOk="0" h="374" w="971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9" name="Google Shape;4539;p47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rect b="b" l="l" r="r" t="t"/>
                <a:pathLst>
                  <a:path extrusionOk="0" h="187" w="269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0" name="Google Shape;4540;p47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rect b="b" l="l" r="r" t="t"/>
                <a:pathLst>
                  <a:path extrusionOk="0" h="29" w="45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1" name="Google Shape;4541;p47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rect b="b" l="l" r="r" t="t"/>
                <a:pathLst>
                  <a:path extrusionOk="0" h="161" w="198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2" name="Google Shape;4542;p47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rect b="b" l="l" r="r" t="t"/>
                <a:pathLst>
                  <a:path extrusionOk="0" h="232" w="235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3" name="Google Shape;4543;p47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rect b="b" l="l" r="r" t="t"/>
                <a:pathLst>
                  <a:path extrusionOk="0" h="69" w="85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4" name="Google Shape;4544;p47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rect b="b" l="l" r="r" t="t"/>
                <a:pathLst>
                  <a:path extrusionOk="0" h="64" w="133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5" name="Google Shape;4545;p47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rect b="b" l="l" r="r" t="t"/>
                <a:pathLst>
                  <a:path extrusionOk="0" h="179" w="303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6" name="Google Shape;4546;p47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rect b="b" l="l" r="r" t="t"/>
                <a:pathLst>
                  <a:path extrusionOk="0" h="146" w="235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7" name="Google Shape;4547;p47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rect b="b" l="l" r="r" t="t"/>
                <a:pathLst>
                  <a:path extrusionOk="0" h="234" w="245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8" name="Google Shape;4548;p47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rect b="b" l="l" r="r" t="t"/>
                <a:pathLst>
                  <a:path extrusionOk="0" h="42" w="61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9" name="Google Shape;4549;p47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rect b="b" l="l" r="r" t="t"/>
                <a:pathLst>
                  <a:path extrusionOk="0" h="210" w="20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0" name="Google Shape;4550;p47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rect b="b" l="l" r="r" t="t"/>
                <a:pathLst>
                  <a:path extrusionOk="0" h="137" w="88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1" name="Google Shape;4551;p47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rect b="b" l="l" r="r" t="t"/>
                <a:pathLst>
                  <a:path extrusionOk="0" h="1348" w="148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2" name="Google Shape;4552;p47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rect b="b" l="l" r="r" t="t"/>
                <a:pathLst>
                  <a:path extrusionOk="0" h="2566" w="2687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3" name="Google Shape;4553;p47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rect b="b" l="l" r="r" t="t"/>
                <a:pathLst>
                  <a:path extrusionOk="0" h="94" w="74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4" name="Google Shape;4554;p47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rect b="b" l="l" r="r" t="t"/>
                <a:pathLst>
                  <a:path extrusionOk="0" h="481" w="604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5" name="Google Shape;4555;p47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rect b="b" l="l" r="r" t="t"/>
                <a:pathLst>
                  <a:path extrusionOk="0" h="886" w="543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6" name="Google Shape;4556;p47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rect b="b" l="l" r="r" t="t"/>
                <a:pathLst>
                  <a:path extrusionOk="0" h="167" w="173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7" name="Google Shape;4557;p47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rect b="b" l="l" r="r" t="t"/>
                <a:pathLst>
                  <a:path extrusionOk="0" h="55" w="10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8" name="Google Shape;4558;p47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rect b="b" l="l" r="r" t="t"/>
                <a:pathLst>
                  <a:path extrusionOk="0" h="75" w="88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9" name="Google Shape;4559;p47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rect b="b" l="l" r="r" t="t"/>
                <a:pathLst>
                  <a:path extrusionOk="0" h="921" w="457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0" name="Google Shape;4560;p47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rect b="b" l="l" r="r" t="t"/>
                <a:pathLst>
                  <a:path extrusionOk="0" h="518" w="63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1" name="Google Shape;4561;p47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rect b="b" l="l" r="r" t="t"/>
                <a:pathLst>
                  <a:path extrusionOk="0" h="1506" w="864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2" name="Google Shape;4562;p47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rect b="b" l="l" r="r" t="t"/>
                <a:pathLst>
                  <a:path extrusionOk="0" h="374" w="285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3" name="Google Shape;4563;p47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rect b="b" l="l" r="r" t="t"/>
                <a:pathLst>
                  <a:path extrusionOk="0" h="707" w="408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4" name="Google Shape;4564;p47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rect b="b" l="l" r="r" t="t"/>
                <a:pathLst>
                  <a:path extrusionOk="0" h="337" w="29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5" name="Google Shape;4565;p47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rect b="b" l="l" r="r" t="t"/>
                <a:pathLst>
                  <a:path extrusionOk="0" h="466" w="335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6" name="Google Shape;4566;p47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rect b="b" l="l" r="r" t="t"/>
                <a:pathLst>
                  <a:path extrusionOk="0" h="532" w="272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7" name="Google Shape;4567;p47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rect b="b" l="l" r="r" t="t"/>
                <a:pathLst>
                  <a:path extrusionOk="0" h="421" w="198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8" name="Google Shape;4568;p47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rect b="b" l="l" r="r" t="t"/>
                <a:pathLst>
                  <a:path extrusionOk="0" h="130" w="198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9" name="Google Shape;4569;p47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rect b="b" l="l" r="r" t="t"/>
                <a:pathLst>
                  <a:path extrusionOk="0" h="1096" w="654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0" name="Google Shape;4570;p47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rect b="b" l="l" r="r" t="t"/>
                <a:pathLst>
                  <a:path extrusionOk="0" h="485" w="59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1" name="Google Shape;4571;p47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rect b="b" l="l" r="r" t="t"/>
                <a:pathLst>
                  <a:path extrusionOk="0" h="695" w="564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2" name="Google Shape;4572;p47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rect b="b" l="l" r="r" t="t"/>
                <a:pathLst>
                  <a:path extrusionOk="0" h="89" w="121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3" name="Google Shape;4573;p47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rect b="b" l="l" r="r" t="t"/>
                <a:pathLst>
                  <a:path extrusionOk="0" h="3178" w="2613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4" name="Google Shape;4574;p47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rect b="b" l="l" r="r" t="t"/>
                <a:pathLst>
                  <a:path extrusionOk="0" h="218" w="193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5" name="Google Shape;4575;p47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rect b="b" l="l" r="r" t="t"/>
                <a:pathLst>
                  <a:path extrusionOk="0" h="218" w="206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6" name="Google Shape;4576;p47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rect b="b" l="l" r="r" t="t"/>
                <a:pathLst>
                  <a:path extrusionOk="0" h="392" w="37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7" name="Google Shape;4577;p47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rect b="b" l="l" r="r" t="t"/>
                <a:pathLst>
                  <a:path extrusionOk="0" h="179" w="185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8" name="Google Shape;4578;p47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rect b="b" l="l" r="r" t="t"/>
                <a:pathLst>
                  <a:path extrusionOk="0" h="759" w="2206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9" name="Google Shape;4579;p47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rect b="b" l="l" r="r" t="t"/>
                <a:pathLst>
                  <a:path extrusionOk="0" h="98" w="285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0" name="Google Shape;4580;p47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rect b="b" l="l" r="r" t="t"/>
                <a:pathLst>
                  <a:path extrusionOk="0" h="227" w="285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1" name="Google Shape;4581;p47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rect b="b" l="l" r="r" t="t"/>
                <a:pathLst>
                  <a:path extrusionOk="0" h="139" w="247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2" name="Google Shape;4582;p47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rect b="b" l="l" r="r" t="t"/>
                <a:pathLst>
                  <a:path extrusionOk="0" h="221" w="309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3" name="Google Shape;4583;p47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rect b="b" l="l" r="r" t="t"/>
                <a:pathLst>
                  <a:path extrusionOk="0" h="224" w="453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4" name="Google Shape;4584;p47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rect b="b" l="l" r="r" t="t"/>
                <a:pathLst>
                  <a:path extrusionOk="0" h="155" w="588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5" name="Google Shape;4585;p47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rect b="b" l="l" r="r" t="t"/>
                <a:pathLst>
                  <a:path extrusionOk="0" h="224" w="543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6" name="Google Shape;4586;p47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rect b="b" l="l" r="r" t="t"/>
                <a:pathLst>
                  <a:path extrusionOk="0" h="178" w="233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7" name="Google Shape;4587;p47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rect b="b" l="l" r="r" t="t"/>
                <a:pathLst>
                  <a:path extrusionOk="0" h="278" w="708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8" name="Google Shape;4588;p47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rect b="b" l="l" r="r" t="t"/>
                <a:pathLst>
                  <a:path extrusionOk="0" h="1964" w="1537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9" name="Google Shape;4589;p47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rect b="b" l="l" r="r" t="t"/>
                <a:pathLst>
                  <a:path extrusionOk="0" h="833" w="345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0" name="Google Shape;4590;p47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rect b="b" l="l" r="r" t="t"/>
                <a:pathLst>
                  <a:path extrusionOk="0" h="135" w="149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1" name="Google Shape;4591;p47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rect b="b" l="l" r="r" t="t"/>
                <a:pathLst>
                  <a:path extrusionOk="0" h="77" w="231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2" name="Google Shape;4592;p47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rect b="b" l="l" r="r" t="t"/>
                <a:pathLst>
                  <a:path extrusionOk="0" h="530" w="876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3" name="Google Shape;4593;p47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rect b="b" l="l" r="r" t="t"/>
                <a:pathLst>
                  <a:path extrusionOk="0" h="568" w="925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4" name="Google Shape;4594;p47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rect b="b" l="l" r="r" t="t"/>
                <a:pathLst>
                  <a:path extrusionOk="0" h="470" w="346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5" name="Google Shape;4595;p47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rect b="b" l="l" r="r" t="t"/>
                <a:pathLst>
                  <a:path extrusionOk="0" h="201" w="26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6" name="Google Shape;4596;p47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rect b="b" l="l" r="r" t="t"/>
                <a:pathLst>
                  <a:path extrusionOk="0" h="253" w="44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7" name="Google Shape;4597;p47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rect b="b" l="l" r="r" t="t"/>
                <a:pathLst>
                  <a:path extrusionOk="0" h="213" w="189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8" name="Google Shape;4598;p47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rect b="b" l="l" r="r" t="t"/>
                <a:pathLst>
                  <a:path extrusionOk="0" h="605" w="765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9" name="Google Shape;4599;p47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rect b="b" l="l" r="r" t="t"/>
                <a:pathLst>
                  <a:path extrusionOk="0" h="749" w="524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0" name="Google Shape;4600;p47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rect b="b" l="l" r="r" t="t"/>
                <a:pathLst>
                  <a:path extrusionOk="0" h="1579" w="1147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1" name="Google Shape;4601;p47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rect b="b" l="l" r="r" t="t"/>
                <a:pathLst>
                  <a:path extrusionOk="0" h="2041" w="1842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2" name="Google Shape;4602;p47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rect b="b" l="l" r="r" t="t"/>
                <a:pathLst>
                  <a:path extrusionOk="0" h="124" w="99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3" name="Google Shape;4603;p47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rect b="b" l="l" r="r" t="t"/>
                <a:pathLst>
                  <a:path extrusionOk="0" h="922" w="925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4" name="Google Shape;4604;p47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rect b="b" l="l" r="r" t="t"/>
                <a:pathLst>
                  <a:path extrusionOk="0" h="234" w="154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5" name="Google Shape;4605;p47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rect b="b" l="l" r="r" t="t"/>
                <a:pathLst>
                  <a:path extrusionOk="0" h="125" w="111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6" name="Google Shape;4606;p47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rect b="b" l="l" r="r" t="t"/>
                <a:pathLst>
                  <a:path extrusionOk="0" h="1023" w="494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7" name="Google Shape;4607;p47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rect b="b" l="l" r="r" t="t"/>
                <a:pathLst>
                  <a:path extrusionOk="0" h="3899" w="1726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8" name="Google Shape;4608;p47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rect b="b" l="l" r="r" t="t"/>
                <a:pathLst>
                  <a:path extrusionOk="0" h="386" w="528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9" name="Google Shape;4609;p47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rect b="b" l="l" r="r" t="t"/>
                <a:pathLst>
                  <a:path extrusionOk="0" h="380" w="531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0" name="Google Shape;4610;p47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rect b="b" l="l" r="r" t="t"/>
                <a:pathLst>
                  <a:path extrusionOk="0" h="235" w="42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1" name="Google Shape;4611;p47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rect b="b" l="l" r="r" t="t"/>
                <a:pathLst>
                  <a:path extrusionOk="0" h="250" w="498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2" name="Google Shape;4612;p47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rect b="b" l="l" r="r" t="t"/>
                <a:pathLst>
                  <a:path extrusionOk="0" h="291" w="672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3" name="Google Shape;4613;p47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rect b="b" l="l" r="r" t="t"/>
                <a:pathLst>
                  <a:path extrusionOk="0" h="314" w="776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4" name="Google Shape;4614;p47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rect b="b" l="l" r="r" t="t"/>
                <a:pathLst>
                  <a:path extrusionOk="0" h="235" w="457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5" name="Google Shape;4615;p47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rect b="b" l="l" r="r" t="t"/>
                <a:pathLst>
                  <a:path extrusionOk="0" h="219" w="328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6" name="Google Shape;4616;p47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rect b="b" l="l" r="r" t="t"/>
                <a:pathLst>
                  <a:path extrusionOk="0" h="166" w="286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7" name="Google Shape;4617;p47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rect b="b" l="l" r="r" t="t"/>
                <a:pathLst>
                  <a:path extrusionOk="0" h="489" w="1122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8" name="Google Shape;4618;p47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rect b="b" l="l" r="r" t="t"/>
                <a:pathLst>
                  <a:path extrusionOk="0" h="299" w="946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9" name="Google Shape;4619;p47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rect b="b" l="l" r="r" t="t"/>
                <a:pathLst>
                  <a:path extrusionOk="0" h="88" w="372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0" name="Google Shape;4620;p47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rect b="b" l="l" r="r" t="t"/>
                <a:pathLst>
                  <a:path extrusionOk="0" h="125" w="618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1" name="Google Shape;4621;p47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rect b="b" l="l" r="r" t="t"/>
                <a:pathLst>
                  <a:path extrusionOk="0" h="219" w="901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2" name="Google Shape;4622;p47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3" name="Google Shape;4623;p47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rect b="b" l="l" r="r" t="t"/>
                <a:pathLst>
                  <a:path extrusionOk="0" h="86" w="107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4" name="Google Shape;4624;p47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rect b="b" l="l" r="r" t="t"/>
                <a:pathLst>
                  <a:path extrusionOk="0" h="215" w="71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5" name="Google Shape;4625;p47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rect b="b" l="l" r="r" t="t"/>
                <a:pathLst>
                  <a:path extrusionOk="0" h="67" w="528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6" name="Google Shape;4626;p47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rect b="b" l="l" r="r" t="t"/>
                <a:pathLst>
                  <a:path extrusionOk="0" h="60" w="309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7" name="Google Shape;4627;p47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rect b="b" l="l" r="r" t="t"/>
                <a:pathLst>
                  <a:path extrusionOk="0" h="109" w="47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8" name="Google Shape;4628;p47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rect b="b" l="l" r="r" t="t"/>
                <a:pathLst>
                  <a:path extrusionOk="0" h="77" w="268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9" name="Google Shape;4629;p47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rect b="b" l="l" r="r" t="t"/>
                <a:pathLst>
                  <a:path extrusionOk="0" h="116" w="367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0" name="Google Shape;4630;p47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rect b="b" l="l" r="r" t="t"/>
                <a:pathLst>
                  <a:path extrusionOk="0" h="85" w="272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1" name="Google Shape;4631;p47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rect b="b" l="l" r="r" t="t"/>
                <a:pathLst>
                  <a:path extrusionOk="0" h="160" w="26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2" name="Google Shape;4632;p47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rect b="b" l="l" r="r" t="t"/>
                <a:pathLst>
                  <a:path extrusionOk="0" h="230" w="382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3" name="Google Shape;4633;p47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rect b="b" l="l" r="r" t="t"/>
                <a:pathLst>
                  <a:path extrusionOk="0" h="221" w="359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4" name="Google Shape;4634;p47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rect b="b" l="l" r="r" t="t"/>
                <a:pathLst>
                  <a:path extrusionOk="0" h="544" w="247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5" name="Google Shape;4635;p47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rect b="b" l="l" r="r" t="t"/>
                <a:pathLst>
                  <a:path extrusionOk="0" h="732" w="396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6" name="Google Shape;4636;p47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rect b="b" l="l" r="r" t="t"/>
                <a:pathLst>
                  <a:path extrusionOk="0" h="444" w="792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7" name="Google Shape;4637;p47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rect b="b" l="l" r="r" t="t"/>
                <a:pathLst>
                  <a:path extrusionOk="0" h="326" w="582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8" name="Google Shape;4638;p47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rect b="b" l="l" r="r" t="t"/>
                <a:pathLst>
                  <a:path extrusionOk="0" h="202" w="727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9" name="Google Shape;4639;p47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rect b="b" l="l" r="r" t="t"/>
                <a:pathLst>
                  <a:path extrusionOk="0" h="265" w="362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0" name="Google Shape;4640;p47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rect b="b" l="l" r="r" t="t"/>
                <a:pathLst>
                  <a:path extrusionOk="0" h="120" w="309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1" name="Google Shape;4641;p47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rect b="b" l="l" r="r" t="t"/>
                <a:pathLst>
                  <a:path extrusionOk="0" h="422" w="176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2" name="Google Shape;4642;p47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rect b="b" l="l" r="r" t="t"/>
                <a:pathLst>
                  <a:path extrusionOk="0" h="143" w="164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3" name="Google Shape;4643;p47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rect b="b" l="l" r="r" t="t"/>
                <a:pathLst>
                  <a:path extrusionOk="0" h="447" w="318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4" name="Google Shape;4644;p47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rect b="b" l="l" r="r" t="t"/>
                <a:pathLst>
                  <a:path extrusionOk="0" h="280" w="296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5" name="Google Shape;4645;p47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rect b="b" l="l" r="r" t="t"/>
                <a:pathLst>
                  <a:path extrusionOk="0" h="193" w="269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6" name="Google Shape;4646;p47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rect b="b" l="l" r="r" t="t"/>
                <a:pathLst>
                  <a:path extrusionOk="0" h="269" w="26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7" name="Google Shape;4647;p47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rect b="b" l="l" r="r" t="t"/>
                <a:pathLst>
                  <a:path extrusionOk="0" h="152" w="198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8" name="Google Shape;4648;p47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9" name="Google Shape;4649;p47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rect b="b" l="l" r="r" t="t"/>
                <a:pathLst>
                  <a:path extrusionOk="0" h="101" w="76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0" name="Google Shape;4650;p47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1" name="Google Shape;4651;p47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rect b="b" l="l" r="r" t="t"/>
                <a:pathLst>
                  <a:path extrusionOk="0" h="101" w="36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2" name="Google Shape;4652;p47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rect b="b" l="l" r="r" t="t"/>
                <a:pathLst>
                  <a:path extrusionOk="0" h="172" w="111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3" name="Google Shape;4653;p47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rect b="b" l="l" r="r" t="t"/>
                <a:pathLst>
                  <a:path extrusionOk="0" h="219" w="272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4" name="Google Shape;4654;p47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rect b="b" l="l" r="r" t="t"/>
                <a:pathLst>
                  <a:path extrusionOk="0" h="151" w="288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5" name="Google Shape;4655;p47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rect b="b" l="l" r="r" t="t"/>
                <a:pathLst>
                  <a:path extrusionOk="0" h="333" w="447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6" name="Google Shape;4656;p47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rect b="b" l="l" r="r" t="t"/>
                <a:pathLst>
                  <a:path extrusionOk="0" h="245" w="617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7" name="Google Shape;4657;p47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rect b="b" l="l" r="r" t="t"/>
                <a:pathLst>
                  <a:path extrusionOk="0" h="265" w="43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8" name="Google Shape;4658;p47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rect b="b" l="l" r="r" t="t"/>
                <a:pathLst>
                  <a:path extrusionOk="0" h="209" w="445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9" name="Google Shape;4659;p47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rect b="b" l="l" r="r" t="t"/>
                <a:pathLst>
                  <a:path extrusionOk="0" h="158" w="287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0" name="Google Shape;4660;p47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rect b="b" l="l" r="r" t="t"/>
                <a:pathLst>
                  <a:path extrusionOk="0" h="130" w="136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1" name="Google Shape;4661;p47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rect b="b" l="l" r="r" t="t"/>
                <a:pathLst>
                  <a:path extrusionOk="0" h="374" w="331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2" name="Google Shape;4662;p47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rect b="b" l="l" r="r" t="t"/>
                <a:pathLst>
                  <a:path extrusionOk="0" h="409" w="235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3" name="Google Shape;4663;p47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rect b="b" l="l" r="r" t="t"/>
                <a:pathLst>
                  <a:path extrusionOk="0" h="245" w="13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4" name="Google Shape;4664;p47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rect b="b" l="l" r="r" t="t"/>
                <a:pathLst>
                  <a:path extrusionOk="0" h="356" w="252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5" name="Google Shape;4665;p47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rect b="b" l="l" r="r" t="t"/>
                <a:pathLst>
                  <a:path extrusionOk="0" h="248" w="229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6" name="Google Shape;4666;p47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rect b="b" l="l" r="r" t="t"/>
                <a:pathLst>
                  <a:path extrusionOk="0" h="526" w="247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7" name="Google Shape;4667;p47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rect b="b" l="l" r="r" t="t"/>
                <a:pathLst>
                  <a:path extrusionOk="0" h="160" w="223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8" name="Google Shape;4668;p47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rect b="b" l="l" r="r" t="t"/>
                <a:pathLst>
                  <a:path extrusionOk="0" h="251" w="26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9" name="Google Shape;4669;p47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rect b="b" l="l" r="r" t="t"/>
                <a:pathLst>
                  <a:path extrusionOk="0" h="677" w="642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0" name="Google Shape;4670;p47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rect b="b" l="l" r="r" t="t"/>
                <a:pathLst>
                  <a:path extrusionOk="0" h="149" w="543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1" name="Google Shape;4671;p47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rect b="b" l="l" r="r" t="t"/>
                <a:pathLst>
                  <a:path extrusionOk="0" h="210" w="55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2" name="Google Shape;4672;p47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rect b="b" l="l" r="r" t="t"/>
                <a:pathLst>
                  <a:path extrusionOk="0" h="950" w="2489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3" name="Google Shape;4673;p47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rect b="b" l="l" r="r" t="t"/>
                <a:pathLst>
                  <a:path extrusionOk="0" h="210" w="161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4" name="Google Shape;4674;p47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rect b="b" l="l" r="r" t="t"/>
                <a:pathLst>
                  <a:path extrusionOk="0" h="82" w="104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5" name="Google Shape;4675;p47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rect b="b" l="l" r="r" t="t"/>
                <a:pathLst>
                  <a:path extrusionOk="0" h="405" w="313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6" name="Google Shape;4676;p47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rect b="b" l="l" r="r" t="t"/>
                <a:pathLst>
                  <a:path extrusionOk="0" h="189" w="235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7" name="Google Shape;4677;p47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rect b="b" l="l" r="r" t="t"/>
                <a:pathLst>
                  <a:path extrusionOk="0" h="353" w="563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8" name="Google Shape;4678;p47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rect b="b" l="l" r="r" t="t"/>
                <a:pathLst>
                  <a:path extrusionOk="0" h="278" w="69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9" name="Google Shape;4679;p47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rect b="b" l="l" r="r" t="t"/>
                <a:pathLst>
                  <a:path extrusionOk="0" h="1687" w="1539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0" name="Google Shape;4680;p47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rect b="b" l="l" r="r" t="t"/>
                <a:pathLst>
                  <a:path extrusionOk="0" h="528" w="356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1" name="Google Shape;4681;p47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rect b="b" l="l" r="r" t="t"/>
                <a:pathLst>
                  <a:path extrusionOk="0" h="236" w="211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2" name="Google Shape;4682;p47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rect b="b" l="l" r="r" t="t"/>
                <a:pathLst>
                  <a:path extrusionOk="0" h="98" w="162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3" name="Google Shape;4683;p47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rect b="b" l="l" r="r" t="t"/>
                <a:pathLst>
                  <a:path extrusionOk="0" h="163" w="319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4" name="Google Shape;4684;p47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rect b="b" l="l" r="r" t="t"/>
                <a:pathLst>
                  <a:path extrusionOk="0" h="226" w="297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5" name="Google Shape;4685;p47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rect b="b" l="l" r="r" t="t"/>
                <a:pathLst>
                  <a:path extrusionOk="0" h="312" w="27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6" name="Google Shape;4686;p47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rect b="b" l="l" r="r" t="t"/>
                <a:pathLst>
                  <a:path extrusionOk="0" h="333" w="457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7" name="Google Shape;4687;p47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rect b="b" l="l" r="r" t="t"/>
                <a:pathLst>
                  <a:path extrusionOk="0" h="181" w="292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8" name="Google Shape;4688;p47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rect b="b" l="l" r="r" t="t"/>
                <a:pathLst>
                  <a:path extrusionOk="0" h="1259" w="1603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9" name="Google Shape;4689;p47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rect b="b" l="l" r="r" t="t"/>
                <a:pathLst>
                  <a:path extrusionOk="0" h="217" w="316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0" name="Google Shape;4690;p47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rect b="b" l="l" r="r" t="t"/>
                <a:pathLst>
                  <a:path extrusionOk="0" h="160" w="144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1" name="Google Shape;4691;p47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rect b="b" l="l" r="r" t="t"/>
                <a:pathLst>
                  <a:path extrusionOk="0" h="249" w="161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2" name="Google Shape;4692;p47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rect b="b" l="l" r="r" t="t"/>
                <a:pathLst>
                  <a:path extrusionOk="0" h="5775" w="6857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3" name="Google Shape;4693;p47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rect b="b" l="l" r="r" t="t"/>
                <a:pathLst>
                  <a:path extrusionOk="0" h="109" w="259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4" name="Google Shape;4694;p47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rect b="b" l="l" r="r" t="t"/>
                <a:pathLst>
                  <a:path extrusionOk="0" h="150" w="344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5" name="Google Shape;4695;p47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rect b="b" l="l" r="r" t="t"/>
                <a:pathLst>
                  <a:path extrusionOk="0" h="511" w="591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6" name="Google Shape;4696;p47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rect b="b" l="l" r="r" t="t"/>
                <a:pathLst>
                  <a:path extrusionOk="0" h="226" w="306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7" name="Google Shape;4697;p47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rect b="b" l="l" r="r" t="t"/>
                <a:pathLst>
                  <a:path extrusionOk="0" h="125" w="264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8" name="Google Shape;4698;p47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rect b="b" l="l" r="r" t="t"/>
                <a:pathLst>
                  <a:path extrusionOk="0" h="58" w="227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9" name="Google Shape;4699;p47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rect b="b" l="l" r="r" t="t"/>
                <a:pathLst>
                  <a:path extrusionOk="0" h="557" w="1171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0" name="Google Shape;4700;p47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rect b="b" l="l" r="r" t="t"/>
                <a:pathLst>
                  <a:path extrusionOk="0" h="929" w="1288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1" name="Google Shape;4701;p47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rect b="b" l="l" r="r" t="t"/>
                <a:pathLst>
                  <a:path extrusionOk="0" h="757" w="544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2" name="Google Shape;4702;p47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rect b="b" l="l" r="r" t="t"/>
                <a:pathLst>
                  <a:path extrusionOk="0" h="586" w="443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3" name="Google Shape;4703;p47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rect b="b" l="l" r="r" t="t"/>
                <a:pathLst>
                  <a:path extrusionOk="0" h="146" w="174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4" name="Google Shape;4704;p47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rect b="b" l="l" r="r" t="t"/>
                <a:pathLst>
                  <a:path extrusionOk="0" h="261" w="284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5" name="Google Shape;4705;p47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rect b="b" l="l" r="r" t="t"/>
                <a:pathLst>
                  <a:path extrusionOk="0" h="302" w="149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6" name="Google Shape;4706;p47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rect b="b" l="l" r="r" t="t"/>
                <a:pathLst>
                  <a:path extrusionOk="0" h="423" w="247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7" name="Google Shape;4707;p47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rect b="b" l="l" r="r" t="t"/>
                <a:pathLst>
                  <a:path extrusionOk="0" h="303" w="42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8" name="Google Shape;4708;p47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rect b="b" l="l" r="r" t="t"/>
                <a:pathLst>
                  <a:path extrusionOk="0" h="399" w="284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9" name="Google Shape;4709;p47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rect b="b" l="l" r="r" t="t"/>
                <a:pathLst>
                  <a:path extrusionOk="0" h="61" w="181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0" name="Google Shape;4710;p47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rect b="b" l="l" r="r" t="t"/>
                <a:pathLst>
                  <a:path extrusionOk="0" h="351" w="605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1" name="Google Shape;4711;p47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rect b="b" l="l" r="r" t="t"/>
                <a:pathLst>
                  <a:path extrusionOk="0" h="272" w="355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2" name="Google Shape;4712;p47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rect b="b" l="l" r="r" t="t"/>
                <a:pathLst>
                  <a:path extrusionOk="0" h="192" w="547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3" name="Google Shape;4713;p47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rect b="b" l="l" r="r" t="t"/>
                <a:pathLst>
                  <a:path extrusionOk="0" h="250" w="334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4" name="Google Shape;4714;p47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rect b="b" l="l" r="r" t="t"/>
                <a:pathLst>
                  <a:path extrusionOk="0" h="662" w="985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5" name="Google Shape;4715;p47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rect b="b" l="l" r="r" t="t"/>
                <a:pathLst>
                  <a:path extrusionOk="0" h="141" w="163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6" name="Google Shape;4716;p47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rect b="b" l="l" r="r" t="t"/>
                <a:pathLst>
                  <a:path extrusionOk="0" h="94" w="106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7" name="Google Shape;4717;p47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rect b="b" l="l" r="r" t="t"/>
                <a:pathLst>
                  <a:path extrusionOk="0" h="2425" w="4397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8" name="Google Shape;4718;p47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rect b="b" l="l" r="r" t="t"/>
                <a:pathLst>
                  <a:path extrusionOk="0" h="462" w="678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9" name="Google Shape;4719;p47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rect b="b" l="l" r="r" t="t"/>
                <a:pathLst>
                  <a:path extrusionOk="0" h="1504" w="1517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0" name="Google Shape;4720;p47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rect b="b" l="l" r="r" t="t"/>
                <a:pathLst>
                  <a:path extrusionOk="0" h="1187" w="127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1" name="Google Shape;4721;p47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rect b="b" l="l" r="r" t="t"/>
                <a:pathLst>
                  <a:path extrusionOk="0" h="1819" w="2601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2" name="Google Shape;4722;p47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rect b="b" l="l" r="r" t="t"/>
                <a:pathLst>
                  <a:path extrusionOk="0" h="247" w="309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3" name="Google Shape;4723;p47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rect b="b" l="l" r="r" t="t"/>
                <a:pathLst>
                  <a:path extrusionOk="0" h="1456" w="2872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4" name="Google Shape;4724;p47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rect b="b" l="l" r="r" t="t"/>
                <a:pathLst>
                  <a:path extrusionOk="0" h="318" w="486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5" name="Google Shape;4725;p47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rect b="b" l="l" r="r" t="t"/>
                <a:pathLst>
                  <a:path extrusionOk="0" h="956" w="1772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6" name="Google Shape;4726;p47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rect b="b" l="l" r="r" t="t"/>
                <a:pathLst>
                  <a:path extrusionOk="0" h="79" w="395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7" name="Google Shape;4727;p47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rect b="b" l="l" r="r" t="t"/>
                <a:pathLst>
                  <a:path extrusionOk="0" h="507" w="938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8" name="Google Shape;4728;p47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rect b="b" l="l" r="r" t="t"/>
                <a:pathLst>
                  <a:path extrusionOk="0" h="213" w="385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9" name="Google Shape;4729;p47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rect b="b" l="l" r="r" t="t"/>
                <a:pathLst>
                  <a:path extrusionOk="0" h="326" w="986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0" name="Google Shape;4730;p47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rect b="b" l="l" r="r" t="t"/>
                <a:pathLst>
                  <a:path extrusionOk="0" h="1004" w="1327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1" name="Google Shape;4731;p47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rect b="b" l="l" r="r" t="t"/>
                <a:pathLst>
                  <a:path extrusionOk="0" h="137" w="419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2" name="Google Shape;4732;p47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rect b="b" l="l" r="r" t="t"/>
                <a:pathLst>
                  <a:path extrusionOk="0" h="89" w="36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3" name="Google Shape;4733;p47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rect b="b" l="l" r="r" t="t"/>
                <a:pathLst>
                  <a:path extrusionOk="0" h="161" w="466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4" name="Google Shape;4734;p47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rect b="b" l="l" r="r" t="t"/>
                <a:pathLst>
                  <a:path extrusionOk="0" h="213" w="445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5" name="Google Shape;4735;p47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rect b="b" l="l" r="r" t="t"/>
                <a:pathLst>
                  <a:path extrusionOk="0" h="403" w="54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6" name="Google Shape;4736;p47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rect b="b" l="l" r="r" t="t"/>
                <a:pathLst>
                  <a:path extrusionOk="0" h="105" w="425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7" name="Google Shape;4737;p47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rect b="b" l="l" r="r" t="t"/>
                <a:pathLst>
                  <a:path extrusionOk="0" h="939" w="1615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8" name="Google Shape;4738;p47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rect b="b" l="l" r="r" t="t"/>
                <a:pathLst>
                  <a:path extrusionOk="0" h="228" w="469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9" name="Google Shape;4739;p47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rect b="b" l="l" r="r" t="t"/>
                <a:pathLst>
                  <a:path extrusionOk="0" h="572" w="987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0" name="Google Shape;4740;p47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rect b="b" l="l" r="r" t="t"/>
                <a:pathLst>
                  <a:path extrusionOk="0" h="218" w="814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1" name="Google Shape;4741;p47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rect b="b" l="l" r="r" t="t"/>
                <a:pathLst>
                  <a:path extrusionOk="0" h="558" w="798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2" name="Google Shape;4742;p47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rect b="b" l="l" r="r" t="t"/>
                <a:pathLst>
                  <a:path extrusionOk="0" h="96" w="199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3" name="Google Shape;4743;p47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rect b="b" l="l" r="r" t="t"/>
                <a:pathLst>
                  <a:path extrusionOk="0" h="318" w="475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4" name="Google Shape;4744;p47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rect b="b" l="l" r="r" t="t"/>
                <a:pathLst>
                  <a:path extrusionOk="0" h="159" w="164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5" name="Google Shape;4745;p47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rect b="b" l="l" r="r" t="t"/>
                <a:pathLst>
                  <a:path extrusionOk="0" h="1464" w="4252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6" name="Google Shape;4746;p47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rect b="b" l="l" r="r" t="t"/>
                <a:pathLst>
                  <a:path extrusionOk="0" h="2041" w="2783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7" name="Google Shape;4747;p47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rect b="b" l="l" r="r" t="t"/>
                <a:pathLst>
                  <a:path extrusionOk="0" h="4374" w="7344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8" name="Google Shape;4748;p47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rect b="b" l="l" r="r" t="t"/>
                <a:pathLst>
                  <a:path extrusionOk="0" h="191" w="773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9" name="Google Shape;4749;p47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rect b="b" l="l" r="r" t="t"/>
                <a:pathLst>
                  <a:path extrusionOk="0" h="79" w="266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0" name="Google Shape;4750;p47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rect b="b" l="l" r="r" t="t"/>
                <a:pathLst>
                  <a:path extrusionOk="0" h="98" w="251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1" name="Google Shape;4751;p47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rect b="b" l="l" r="r" t="t"/>
                <a:pathLst>
                  <a:path extrusionOk="0" h="178" w="196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2" name="Google Shape;4752;p47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rect b="b" l="l" r="r" t="t"/>
                <a:pathLst>
                  <a:path extrusionOk="0" h="62" w="87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3" name="Google Shape;4753;p47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rect b="b" l="l" r="r" t="t"/>
                <a:pathLst>
                  <a:path extrusionOk="0" h="207" w="243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4" name="Google Shape;4754;p47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rect b="b" l="l" r="r" t="t"/>
                <a:pathLst>
                  <a:path extrusionOk="0" h="82" w="12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5" name="Google Shape;4755;p47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rect b="b" l="l" r="r" t="t"/>
                <a:pathLst>
                  <a:path extrusionOk="0" h="35" w="83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6" name="Google Shape;4756;p47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rect b="b" l="l" r="r" t="t"/>
                <a:pathLst>
                  <a:path extrusionOk="0" h="86" w="10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7" name="Google Shape;4757;p47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rect b="b" l="l" r="r" t="t"/>
                <a:pathLst>
                  <a:path extrusionOk="0" h="153" w="295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8" name="Google Shape;4758;p47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rect b="b" l="l" r="r" t="t"/>
                <a:pathLst>
                  <a:path extrusionOk="0" h="1" w="25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9" name="Google Shape;4759;p47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rect b="b" l="l" r="r" t="t"/>
                <a:pathLst>
                  <a:path extrusionOk="0" h="113" w="326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0" name="Google Shape;4760;p47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rect b="b" l="l" r="r" t="t"/>
                <a:pathLst>
                  <a:path extrusionOk="0" h="1238" w="1862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1" name="Google Shape;4761;p47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rect b="b" l="l" r="r" t="t"/>
                <a:pathLst>
                  <a:path extrusionOk="0" h="41443" w="31778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2" name="Google Shape;4762;p47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rect b="b" l="l" r="r" t="t"/>
                <a:pathLst>
                  <a:path extrusionOk="0" h="685" w="1504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3" name="Google Shape;4763;p47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rect b="b" l="l" r="r" t="t"/>
                <a:pathLst>
                  <a:path extrusionOk="0" h="547" w="92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4" name="Google Shape;4764;p47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rect b="b" l="l" r="r" t="t"/>
                <a:pathLst>
                  <a:path extrusionOk="0" h="2579" w="4559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5" name="Google Shape;4765;p47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rect b="b" l="l" r="r" t="t"/>
                <a:pathLst>
                  <a:path extrusionOk="0" h="3116" w="2478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6" name="Google Shape;4766;p47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rect b="b" l="l" r="r" t="t"/>
                <a:pathLst>
                  <a:path extrusionOk="0" h="37906" w="47364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7" name="Google Shape;4767;p47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rect b="b" l="l" r="r" t="t"/>
                <a:pathLst>
                  <a:path extrusionOk="0" h="3009" w="803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8" name="Google Shape;4768;p47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rect b="b" l="l" r="r" t="t"/>
                <a:pathLst>
                  <a:path extrusionOk="0" h="1417" w="126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9" name="Google Shape;4769;p47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rect b="b" l="l" r="r" t="t"/>
                <a:pathLst>
                  <a:path extrusionOk="0" h="12673" w="14639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0" name="Google Shape;4770;p47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rect b="b" l="l" r="r" t="t"/>
                <a:pathLst>
                  <a:path extrusionOk="0" h="484" w="802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1" name="Google Shape;4771;p47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rect b="b" l="l" r="r" t="t"/>
                <a:pathLst>
                  <a:path extrusionOk="0" h="87" w="136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2" name="Google Shape;4772;p47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rect b="b" l="l" r="r" t="t"/>
                <a:pathLst>
                  <a:path extrusionOk="0" h="242" w="541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3" name="Google Shape;4773;p47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rect b="b" l="l" r="r" t="t"/>
                <a:pathLst>
                  <a:path extrusionOk="0" h="75" w="223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4" name="Google Shape;4774;p47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rect b="b" l="l" r="r" t="t"/>
                <a:pathLst>
                  <a:path extrusionOk="0" h="141" w="383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5" name="Google Shape;4775;p47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rect b="b" l="l" r="r" t="t"/>
                <a:pathLst>
                  <a:path extrusionOk="0" h="194" w="493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6" name="Google Shape;4776;p47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rect b="b" l="l" r="r" t="t"/>
                <a:pathLst>
                  <a:path extrusionOk="0" h="161" w="261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7" name="Google Shape;4777;p47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8" name="Google Shape;4778;p47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rect b="b" l="l" r="r" t="t"/>
                <a:pathLst>
                  <a:path extrusionOk="0" h="396" w="184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9" name="Google Shape;4779;p47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rect b="b" l="l" r="r" t="t"/>
                <a:pathLst>
                  <a:path extrusionOk="0" h="193" w="294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0" name="Google Shape;4780;p47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rect b="b" l="l" r="r" t="t"/>
                <a:pathLst>
                  <a:path extrusionOk="0" h="458" w="642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1" name="Google Shape;4781;p47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rect b="b" l="l" r="r" t="t"/>
                <a:pathLst>
                  <a:path extrusionOk="0" h="87" w="433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2" name="Google Shape;4782;p47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rect b="b" l="l" r="r" t="t"/>
                <a:pathLst>
                  <a:path extrusionOk="0" h="251" w="638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3" name="Google Shape;4783;p47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rect b="b" l="l" r="r" t="t"/>
                <a:pathLst>
                  <a:path extrusionOk="0" h="212" w="136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4" name="Google Shape;4784;p47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rect b="b" l="l" r="r" t="t"/>
                <a:pathLst>
                  <a:path extrusionOk="0" h="128" w="186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5" name="Google Shape;4785;p47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rect b="b" l="l" r="r" t="t"/>
                <a:pathLst>
                  <a:path extrusionOk="0" h="72" w="122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6" name="Google Shape;4786;p47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rect b="b" l="l" r="r" t="t"/>
                <a:pathLst>
                  <a:path extrusionOk="0" h="77" w="147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7" name="Google Shape;4787;p47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rect b="b" l="l" r="r" t="t"/>
                <a:pathLst>
                  <a:path extrusionOk="0" h="81" w="124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8" name="Google Shape;4788;p47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rect b="b" l="l" r="r" t="t"/>
                <a:pathLst>
                  <a:path extrusionOk="0" h="29" w="221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9" name="Google Shape;4789;p47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rect b="b" l="l" r="r" t="t"/>
                <a:pathLst>
                  <a:path extrusionOk="0" h="24" w="207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790" name="Google Shape;4790;p47"/>
            <p:cNvSpPr/>
            <p:nvPr/>
          </p:nvSpPr>
          <p:spPr>
            <a:xfrm>
              <a:off x="4862183" y="3305557"/>
              <a:ext cx="1007599" cy="635138"/>
            </a:xfrm>
            <a:custGeom>
              <a:rect b="b" l="l" r="r" t="t"/>
              <a:pathLst>
                <a:path extrusionOk="0" h="44038" w="69863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791" name="Google Shape;4791;p47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4792" name="Google Shape;4792;p47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3" name="Google Shape;4793;p47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4" name="Google Shape;4794;p47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rect b="b" l="l" r="r" t="t"/>
                <a:pathLst>
                  <a:path extrusionOk="0" h="2500" w="2922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5" name="Google Shape;4795;p47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6" name="Google Shape;4796;p47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rect b="b" l="l" r="r" t="t"/>
                <a:pathLst>
                  <a:path extrusionOk="0" h="2496" w="2748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7" name="Google Shape;4797;p47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8" name="Google Shape;4798;p47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rect b="b" l="l" r="r" t="t"/>
                <a:pathLst>
                  <a:path extrusionOk="0" h="2503" w="2502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9" name="Google Shape;4799;p47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0" name="Google Shape;4800;p47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rect b="b" l="l" r="r" t="t"/>
                <a:pathLst>
                  <a:path extrusionOk="0" h="2495" w="2921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1" name="Google Shape;4801;p47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rect b="b" l="l" r="r" t="t"/>
                <a:pathLst>
                  <a:path extrusionOk="0" h="2502" w="2917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2" name="Google Shape;4802;p47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3" name="Google Shape;4803;p47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rect b="b" l="l" r="r" t="t"/>
                <a:pathLst>
                  <a:path extrusionOk="0" h="2496" w="2737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4" name="Google Shape;4804;p47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rect b="b" l="l" r="r" t="t"/>
                <a:pathLst>
                  <a:path extrusionOk="0" h="2496" w="2736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5" name="Google Shape;4805;p47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rect b="b" l="l" r="r" t="t"/>
                <a:pathLst>
                  <a:path extrusionOk="0" h="2503" w="2909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6" name="Google Shape;4806;p47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7" name="Google Shape;4807;p47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8" name="Google Shape;4808;p47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rect b="b" l="l" r="r" t="t"/>
                <a:pathLst>
                  <a:path extrusionOk="0" h="2497" w="2835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9" name="Google Shape;4809;p47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0" name="Google Shape;4810;p47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1" name="Google Shape;4811;p47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rect b="b" l="l" r="r" t="t"/>
                <a:pathLst>
                  <a:path extrusionOk="0" h="2505" w="2749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2" name="Google Shape;4812;p47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rect b="b" l="l" r="r" t="t"/>
                <a:pathLst>
                  <a:path extrusionOk="0" h="1492" w="1504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3" name="Google Shape;4813;p47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4" name="Google Shape;4814;p47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rect b="b" l="l" r="r" t="t"/>
                <a:pathLst>
                  <a:path extrusionOk="0" h="1502" w="164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5" name="Google Shape;4815;p47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6" name="Google Shape;4816;p47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rect b="b" l="l" r="r" t="t"/>
                <a:pathLst>
                  <a:path extrusionOk="0" h="1504" w="1505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7" name="Google Shape;4817;p47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rect b="b" l="l" r="r" t="t"/>
                <a:pathLst>
                  <a:path extrusionOk="0" h="1505" w="1504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8" name="Google Shape;4818;p47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9" name="Google Shape;4819;p47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0" name="Google Shape;4820;p47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rect b="b" l="l" r="r" t="t"/>
                <a:pathLst>
                  <a:path extrusionOk="0" h="1496" w="1701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1" name="Google Shape;4821;p47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2" name="Google Shape;4822;p47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3" name="Google Shape;4823;p47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rect b="b" l="l" r="r" t="t"/>
                <a:pathLst>
                  <a:path extrusionOk="0" h="1501" w="1795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4" name="Google Shape;4824;p47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5" name="Google Shape;4825;p47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6" name="Google Shape;4826;p47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rect b="b" l="l" r="r" t="t"/>
                <a:pathLst>
                  <a:path extrusionOk="0" h="1496" w="1689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7" name="Google Shape;4827;p47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828" name="Google Shape;4828;p47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4829" name="Google Shape;4829;p47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4830" name="Google Shape;4830;p47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rect b="b" l="l" r="r" t="t"/>
                <a:pathLst>
                  <a:path extrusionOk="0" h="1012" w="1172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1" name="Google Shape;4831;p47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2" name="Google Shape;4832;p47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rect b="b" l="l" r="r" t="t"/>
                <a:pathLst>
                  <a:path extrusionOk="0" h="579" w="678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3" name="Google Shape;4833;p47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4" name="Google Shape;4834;p47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5" name="Google Shape;4835;p47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6" name="Google Shape;4836;p47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rect b="b" l="l" r="r" t="t"/>
                <a:pathLst>
                  <a:path extrusionOk="0" h="3055" w="2404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7" name="Google Shape;4837;p47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rect b="b" l="l" r="r" t="t"/>
                <a:pathLst>
                  <a:path extrusionOk="0" h="1012" w="1184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8" name="Google Shape;4838;p47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rect b="b" l="l" r="r" t="t"/>
                <a:pathLst>
                  <a:path extrusionOk="0" h="33853" w="46162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9" name="Google Shape;4839;p47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rect b="b" l="l" r="r" t="t"/>
                <a:pathLst>
                  <a:path extrusionOk="0" h="7027" w="9673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0" name="Google Shape;4840;p47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rect b="b" l="l" r="r" t="t"/>
                <a:pathLst>
                  <a:path extrusionOk="0" h="5165" w="9821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1" name="Google Shape;4841;p47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rect b="b" l="l" r="r" t="t"/>
                <a:pathLst>
                  <a:path extrusionOk="0" h="496" w="589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2" name="Google Shape;4842;p47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rect b="b" l="l" r="r" t="t"/>
                <a:pathLst>
                  <a:path extrusionOk="0" h="36107" w="25219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3" name="Google Shape;4843;p47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rect b="b" l="l" r="r" t="t"/>
                <a:pathLst>
                  <a:path extrusionOk="0" h="815" w="949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4" name="Google Shape;4844;p47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5" name="Google Shape;4845;p47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46" name="Google Shape;4846;p47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4847" name="Google Shape;4847;p47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rect b="b" l="l" r="r" t="t"/>
                <a:pathLst>
                  <a:path extrusionOk="0" h="691" w="802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8" name="Google Shape;4848;p47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rect b="b" l="l" r="r" t="t"/>
                <a:pathLst>
                  <a:path extrusionOk="0" h="466" w="555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9" name="Google Shape;4849;p47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0" name="Google Shape;4850;p47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rect b="b" l="l" r="r" t="t"/>
                <a:pathLst>
                  <a:path extrusionOk="0" h="496" w="592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1" name="Google Shape;4851;p47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2" name="Google Shape;4852;p47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rect b="b" l="l" r="r" t="t"/>
                <a:pathLst>
                  <a:path extrusionOk="0" h="471" w="555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3" name="Google Shape;4853;p47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rect b="b" l="l" r="r" t="t"/>
                <a:pathLst>
                  <a:path extrusionOk="0" h="613" w="728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4" name="Google Shape;4854;p47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5" name="Google Shape;4855;p47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rect b="b" l="l" r="r" t="t"/>
                <a:pathLst>
                  <a:path extrusionOk="0" h="607" w="716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6" name="Google Shape;4856;p47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7" name="Google Shape;4857;p47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8" name="Google Shape;4858;p47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9" name="Google Shape;4859;p47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rect b="b" l="l" r="r" t="t"/>
                <a:pathLst>
                  <a:path extrusionOk="0" h="600" w="711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0" name="Google Shape;4860;p47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rect b="b" l="l" r="r" t="t"/>
                <a:pathLst>
                  <a:path extrusionOk="0" h="598" w="703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1" name="Google Shape;4861;p47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2" name="Google Shape;4862;p47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rect b="b" l="l" r="r" t="t"/>
                <a:pathLst>
                  <a:path extrusionOk="0" h="64" w="106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3" name="Google Shape;4863;p47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4" name="Google Shape;4864;p47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5" name="Google Shape;4865;p47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6" name="Google Shape;4866;p47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7" name="Google Shape;4867;p47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rect b="b" l="l" r="r" t="t"/>
                <a:pathLst>
                  <a:path extrusionOk="0" h="612" w="732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8" name="Google Shape;4868;p47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9" name="Google Shape;4869;p47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0" name="Google Shape;4870;p47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1" name="Google Shape;4871;p47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2" name="Google Shape;4872;p47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3" name="Google Shape;4873;p47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4" name="Google Shape;4874;p47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5" name="Google Shape;4875;p47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6" name="Google Shape;4876;p47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rect b="b" l="l" r="r" t="t"/>
                <a:pathLst>
                  <a:path extrusionOk="0" h="612" w="733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7" name="Google Shape;4877;p47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8" name="Google Shape;4878;p47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rect b="b" l="l" r="r" t="t"/>
                <a:pathLst>
                  <a:path extrusionOk="0" h="591" w="703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9" name="Google Shape;4879;p47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rect b="b" l="l" r="r" t="t"/>
                <a:pathLst>
                  <a:path extrusionOk="0" h="520" w="604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0" name="Google Shape;4880;p47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rect b="b" l="l" r="r" t="t"/>
                <a:pathLst>
                  <a:path extrusionOk="0" h="582" w="678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1" name="Google Shape;4881;p47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rect b="b" l="l" r="r" t="t"/>
                <a:pathLst>
                  <a:path extrusionOk="0" h="595" w="70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2" name="Google Shape;4882;p47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rect b="b" l="l" r="r" t="t"/>
                <a:pathLst>
                  <a:path extrusionOk="0" h="606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3" name="Google Shape;4883;p47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rect b="b" l="l" r="r" t="t"/>
                <a:pathLst>
                  <a:path extrusionOk="0" h="600" w="716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4" name="Google Shape;4884;p47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rect b="b" l="l" r="r" t="t"/>
                <a:pathLst>
                  <a:path extrusionOk="0" h="596" w="699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5" name="Google Shape;4885;p47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6" name="Google Shape;4886;p47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rect b="b" l="l" r="r" t="t"/>
                <a:pathLst>
                  <a:path extrusionOk="0" h="612" w="712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7" name="Google Shape;4887;p47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8" name="Google Shape;4888;p47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rect b="b" l="l" r="r" t="t"/>
                <a:pathLst>
                  <a:path extrusionOk="0" h="64" w="105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9" name="Google Shape;4889;p47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0" name="Google Shape;4890;p47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rect b="b" l="l" r="r" t="t"/>
                <a:pathLst>
                  <a:path extrusionOk="0" h="99" w="87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1" name="Google Shape;4891;p47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rect b="b" l="l" r="r" t="t"/>
                <a:pathLst>
                  <a:path extrusionOk="0" h="75" w="106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2" name="Google Shape;4892;p47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3" name="Google Shape;4893;p47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4" name="Google Shape;4894;p47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5" name="Google Shape;4895;p47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6" name="Google Shape;4896;p47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7" name="Google Shape;4897;p47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rect b="b" l="l" r="r" t="t"/>
                <a:pathLst>
                  <a:path extrusionOk="0" h="621" w="736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8" name="Google Shape;4898;p47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rect b="b" l="l" r="r" t="t"/>
                <a:pathLst>
                  <a:path extrusionOk="0" h="162" w="198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9" name="Google Shape;4899;p47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rect b="b" l="l" r="r" t="t"/>
                <a:pathLst>
                  <a:path extrusionOk="0" h="74" w="94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0" name="Google Shape;4900;p47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1" name="Google Shape;4901;p47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2" name="Google Shape;4902;p47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3" name="Google Shape;4903;p47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4" name="Google Shape;4904;p47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rect b="b" l="l" r="r" t="t"/>
                <a:pathLst>
                  <a:path extrusionOk="0" h="43" w="56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5" name="Google Shape;4905;p47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rect b="b" l="l" r="r" t="t"/>
                <a:pathLst>
                  <a:path extrusionOk="0" h="55" w="5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6" name="Google Shape;4906;p47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7" name="Google Shape;4907;p47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rect b="b" l="l" r="r" t="t"/>
                <a:pathLst>
                  <a:path extrusionOk="0" h="74" w="117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8" name="Google Shape;4908;p47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9" name="Google Shape;4909;p47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rect b="b" l="l" r="r" t="t"/>
                <a:pathLst>
                  <a:path extrusionOk="0" h="610" w="737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0" name="Google Shape;4910;p47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rect b="b" l="l" r="r" t="t"/>
                <a:pathLst>
                  <a:path extrusionOk="0" h="51" w="5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1" name="Google Shape;4911;p47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rect b="b" l="l" r="r" t="t"/>
                <a:pathLst>
                  <a:path extrusionOk="0" h="132" w="191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2" name="Google Shape;4912;p47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3" name="Google Shape;4913;p47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rect b="b" l="l" r="r" t="t"/>
                <a:pathLst>
                  <a:path extrusionOk="0" h="99" w="137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4" name="Google Shape;4914;p47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rect b="b" l="l" r="r" t="t"/>
                <a:pathLst>
                  <a:path extrusionOk="0" h="287" w="342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5" name="Google Shape;4915;p47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rect b="b" l="l" r="r" t="t"/>
                <a:pathLst>
                  <a:path extrusionOk="0" h="691" w="691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6" name="Google Shape;4916;p47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rect b="b" l="l" r="r" t="t"/>
                <a:pathLst>
                  <a:path extrusionOk="0" h="633" w="748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7" name="Google Shape;4917;p47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8" name="Google Shape;4918;p47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9" name="Google Shape;4919;p47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rect b="b" l="l" r="r" t="t"/>
                <a:pathLst>
                  <a:path extrusionOk="0" h="601" w="704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0" name="Google Shape;4920;p47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1" name="Google Shape;4921;p47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rect b="b" l="l" r="r" t="t"/>
                <a:pathLst>
                  <a:path extrusionOk="0" h="99" w="88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2" name="Google Shape;4922;p47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rect b="b" l="l" r="r" t="t"/>
                <a:pathLst>
                  <a:path extrusionOk="0" h="173" w="173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3" name="Google Shape;4923;p47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rect b="b" l="l" r="r" t="t"/>
                <a:pathLst>
                  <a:path extrusionOk="0" h="79" w="107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4" name="Google Shape;4924;p47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5" name="Google Shape;4925;p47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6" name="Google Shape;4926;p47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7" name="Google Shape;4927;p47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rect b="b" l="l" r="r" t="t"/>
                <a:pathLst>
                  <a:path extrusionOk="0" h="133" w="19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8" name="Google Shape;4928;p47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rect b="b" l="l" r="r" t="t"/>
                <a:pathLst>
                  <a:path extrusionOk="0" h="174" w="174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9" name="Google Shape;4929;p47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rect b="b" l="l" r="r" t="t"/>
                <a:pathLst>
                  <a:path extrusionOk="0" h="87" w="137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0" name="Google Shape;4930;p47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rect b="b" l="l" r="r" t="t"/>
                <a:pathLst>
                  <a:path extrusionOk="0" h="87" w="88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1" name="Google Shape;4931;p47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2" name="Google Shape;4932;p47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3" name="Google Shape;4933;p47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4" name="Google Shape;4934;p47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5" name="Google Shape;4935;p47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6" name="Google Shape;4936;p47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7" name="Google Shape;4937;p47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rect b="b" l="l" r="r" t="t"/>
                <a:pathLst>
                  <a:path extrusionOk="0" h="106" w="87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8" name="Google Shape;4938;p47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9" name="Google Shape;4939;p47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0" name="Google Shape;4940;p47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1" name="Google Shape;4941;p47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2" name="Google Shape;4942;p47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rect b="b" l="l" r="r" t="t"/>
                <a:pathLst>
                  <a:path extrusionOk="0" h="595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3" name="Google Shape;4943;p47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4" name="Google Shape;4944;p47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rect b="b" l="l" r="r" t="t"/>
                <a:pathLst>
                  <a:path extrusionOk="0" h="93" w="10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5" name="Google Shape;4945;p47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rect b="b" l="l" r="r" t="t"/>
                <a:pathLst>
                  <a:path extrusionOk="0" h="609" w="712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6" name="Google Shape;4946;p47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7" name="Google Shape;4947;p47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8" name="Google Shape;4948;p47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9" name="Google Shape;4949;p47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rect b="b" l="l" r="r" t="t"/>
                <a:pathLst>
                  <a:path extrusionOk="0" h="88" w="99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0" name="Google Shape;4950;p47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1" name="Google Shape;4951;p47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rect b="b" l="l" r="r" t="t"/>
                <a:pathLst>
                  <a:path extrusionOk="0" h="174" w="173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2" name="Google Shape;4952;p47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3" name="Google Shape;4953;p47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4" name="Google Shape;4954;p47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5" name="Google Shape;4955;p47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rect b="b" l="l" r="r" t="t"/>
                <a:pathLst>
                  <a:path extrusionOk="0" h="752" w="876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6" name="Google Shape;4956;p47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rect b="b" l="l" r="r" t="t"/>
                <a:pathLst>
                  <a:path extrusionOk="0" h="174" w="211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7" name="Google Shape;4957;p47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8" name="Google Shape;4958;p47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rect b="b" l="l" r="r" t="t"/>
                <a:pathLst>
                  <a:path extrusionOk="0" h="170" w="173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9" name="Google Shape;4959;p47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0" name="Google Shape;4960;p47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rect b="b" l="l" r="r" t="t"/>
                <a:pathLst>
                  <a:path extrusionOk="0" h="696" w="815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1" name="Google Shape;4961;p47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2" name="Google Shape;4962;p47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rect b="b" l="l" r="r" t="t"/>
                <a:pathLst>
                  <a:path extrusionOk="0" h="643" w="752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3" name="Google Shape;4963;p47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rect b="b" l="l" r="r" t="t"/>
                <a:pathLst>
                  <a:path extrusionOk="0" h="630" w="63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4" name="Google Shape;4964;p47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5" name="Google Shape;4965;p47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6" name="Google Shape;4966;p47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7" name="Google Shape;4967;p47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8" name="Google Shape;4968;p47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rect b="b" l="l" r="r" t="t"/>
                <a:pathLst>
                  <a:path extrusionOk="0" h="79" w="116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9" name="Google Shape;4969;p47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0" name="Google Shape;4970;p47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1" name="Google Shape;4971;p47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rect b="b" l="l" r="r" t="t"/>
                <a:pathLst>
                  <a:path extrusionOk="0" h="601" w="703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2" name="Google Shape;4972;p47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3" name="Google Shape;4973;p47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rect b="b" l="l" r="r" t="t"/>
                <a:pathLst>
                  <a:path extrusionOk="0" h="684" w="815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4" name="Google Shape;4974;p47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rect b="b" l="l" r="r" t="t"/>
                <a:pathLst>
                  <a:path extrusionOk="0" h="593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5" name="Google Shape;4975;p47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rect b="b" l="l" r="r" t="t"/>
                <a:pathLst>
                  <a:path extrusionOk="0" h="87" w="87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6" name="Google Shape;4976;p47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rect b="b" l="l" r="r" t="t"/>
                <a:pathLst>
                  <a:path extrusionOk="0" h="93" w="99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7" name="Google Shape;4977;p47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8" name="Google Shape;4978;p47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rect b="b" l="l" r="r" t="t"/>
                <a:pathLst>
                  <a:path extrusionOk="0" h="99" w="124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9" name="Google Shape;4979;p47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rect b="b" l="l" r="r" t="t"/>
                <a:pathLst>
                  <a:path extrusionOk="0" h="73" w="111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0" name="Google Shape;4980;p47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1" name="Google Shape;4981;p47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2" name="Google Shape;4982;p47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3" name="Google Shape;4983;p47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4" name="Google Shape;4984;p47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5" name="Google Shape;4985;p47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6" name="Google Shape;4986;p47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7" name="Google Shape;4987;p47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rect b="b" l="l" r="r" t="t"/>
                <a:pathLst>
                  <a:path extrusionOk="0" h="642" w="74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8" name="Google Shape;4988;p47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9" name="Google Shape;4989;p47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0" name="Google Shape;4990;p47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1" name="Google Shape;4991;p47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2" name="Google Shape;4992;p47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3" name="Google Shape;4993;p47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4" name="Google Shape;4994;p47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5" name="Google Shape;4995;p47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rect b="b" l="l" r="r" t="t"/>
                <a:pathLst>
                  <a:path extrusionOk="0" h="74" w="105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6" name="Google Shape;4996;p47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7" name="Google Shape;4997;p47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8" name="Google Shape;4998;p47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9" name="Google Shape;4999;p47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0" name="Google Shape;5000;p47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1" name="Google Shape;5001;p47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rect b="b" l="l" r="r" t="t"/>
                <a:pathLst>
                  <a:path extrusionOk="0" h="637" w="74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2" name="Google Shape;5002;p47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3" name="Google Shape;5003;p47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rect b="b" l="l" r="r" t="t"/>
                <a:pathLst>
                  <a:path extrusionOk="0" h="592" w="605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4" name="Google Shape;5004;p47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rect b="b" l="l" r="r" t="t"/>
                <a:pathLst>
                  <a:path extrusionOk="0" h="287" w="375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5" name="Google Shape;5005;p47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6" name="Google Shape;5006;p47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7" name="Google Shape;5007;p47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8" name="Google Shape;5008;p47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9" name="Google Shape;5009;p47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rect b="b" l="l" r="r" t="t"/>
                <a:pathLst>
                  <a:path extrusionOk="0" h="634" w="74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0" name="Google Shape;5010;p47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rect b="b" l="l" r="r" t="t"/>
                <a:pathLst>
                  <a:path extrusionOk="0" h="621" w="716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1" name="Google Shape;5011;p47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rect b="b" l="l" r="r" t="t"/>
                <a:pathLst>
                  <a:path extrusionOk="0" h="636" w="74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2" name="Google Shape;5012;p47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rect b="b" l="l" r="r" t="t"/>
                <a:pathLst>
                  <a:path extrusionOk="0" h="624" w="74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3" name="Google Shape;5013;p47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rect b="b" l="l" r="r" t="t"/>
                <a:pathLst>
                  <a:path extrusionOk="0" h="642" w="629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4" name="Google Shape;5014;p47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5" name="Google Shape;5015;p47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rect b="b" l="l" r="r" t="t"/>
                <a:pathLst>
                  <a:path extrusionOk="0" h="621" w="728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6" name="Google Shape;5016;p47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7" name="Google Shape;5017;p47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8" name="Google Shape;5018;p47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9" name="Google Shape;5019;p47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0" name="Google Shape;5020;p47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1" name="Google Shape;5021;p47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2" name="Google Shape;5022;p47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3" name="Google Shape;5023;p47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4" name="Google Shape;5024;p47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5" name="Google Shape;5025;p47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6" name="Google Shape;5026;p47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7" name="Google Shape;5027;p47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rect b="b" l="l" r="r" t="t"/>
                <a:pathLst>
                  <a:path extrusionOk="0" h="397" w="466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8" name="Google Shape;5028;p47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rect b="b" l="l" r="r" t="t"/>
                <a:pathLst>
                  <a:path extrusionOk="0" h="606" w="716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9" name="Google Shape;5029;p47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rect b="b" l="l" r="r" t="t"/>
                <a:pathLst>
                  <a:path extrusionOk="0" h="597" w="703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0" name="Google Shape;5030;p47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1" name="Google Shape;5031;p47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2" name="Google Shape;5032;p47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rect b="b" l="l" r="r" t="t"/>
                <a:pathLst>
                  <a:path extrusionOk="0" h="410" w="482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3" name="Google Shape;5033;p47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4" name="Google Shape;5034;p47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rect b="b" l="l" r="r" t="t"/>
                <a:pathLst>
                  <a:path extrusionOk="0" h="119" w="174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5" name="Google Shape;5035;p47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rect b="b" l="l" r="r" t="t"/>
                <a:pathLst>
                  <a:path extrusionOk="0" h="63" w="10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6" name="Google Shape;5036;p47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rect b="b" l="l" r="r" t="t"/>
                <a:pathLst>
                  <a:path extrusionOk="0" h="170" w="174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7" name="Google Shape;5037;p47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8" name="Google Shape;5038;p47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rect b="b" l="l" r="r" t="t"/>
                <a:pathLst>
                  <a:path extrusionOk="0" h="100" w="137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9" name="Google Shape;5039;p47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0" name="Google Shape;5040;p47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1" name="Google Shape;5041;p47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rect b="b" l="l" r="r" t="t"/>
                <a:pathLst>
                  <a:path extrusionOk="0" h="404" w="481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2" name="Google Shape;5042;p47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3" name="Google Shape;5043;p47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4" name="Google Shape;5044;p47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rect b="b" l="l" r="r" t="t"/>
                <a:pathLst>
                  <a:path extrusionOk="0" h="609" w="732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5" name="Google Shape;5045;p47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6" name="Google Shape;5046;p47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7" name="Google Shape;5047;p47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8" name="Google Shape;5048;p47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9" name="Google Shape;5049;p47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rect b="b" l="l" r="r" t="t"/>
                <a:pathLst>
                  <a:path extrusionOk="0" h="621" w="725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0" name="Google Shape;5050;p47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1" name="Google Shape;5051;p47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rect b="b" l="l" r="r" t="t"/>
                <a:pathLst>
                  <a:path extrusionOk="0" h="624" w="724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2" name="Google Shape;5052;p47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3" name="Google Shape;5053;p47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rect b="b" l="l" r="r" t="t"/>
                <a:pathLst>
                  <a:path extrusionOk="0" h="605" w="703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4" name="Google Shape;5054;p47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5" name="Google Shape;5055;p47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6" name="Google Shape;5056;p47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7" name="Google Shape;5057;p47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8" name="Google Shape;5058;p47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9" name="Google Shape;5059;p47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rect b="b" l="l" r="r" t="t"/>
                <a:pathLst>
                  <a:path extrusionOk="0" h="88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0" name="Google Shape;5060;p47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1" name="Google Shape;5061;p47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rect b="b" l="l" r="r" t="t"/>
                <a:pathLst>
                  <a:path extrusionOk="0" h="604" w="712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2" name="Google Shape;5062;p47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3" name="Google Shape;5063;p47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4" name="Google Shape;5064;p47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rect b="b" l="l" r="r" t="t"/>
                <a:pathLst>
                  <a:path extrusionOk="0" h="63" w="106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5" name="Google Shape;5065;p47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rect b="b" l="l" r="r" t="t"/>
                <a:pathLst>
                  <a:path extrusionOk="0" h="404" w="482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6" name="Google Shape;5066;p47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7" name="Google Shape;5067;p47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rect b="b" l="l" r="r" t="t"/>
                <a:pathLst>
                  <a:path extrusionOk="0" h="99" w="136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8" name="Google Shape;5068;p47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9" name="Google Shape;5069;p47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0" name="Google Shape;5070;p47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rect b="b" l="l" r="r" t="t"/>
                <a:pathLst>
                  <a:path extrusionOk="0" h="173" w="199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1" name="Google Shape;5071;p47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2" name="Google Shape;5072;p47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3" name="Google Shape;5073;p47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rect b="b" l="l" r="r" t="t"/>
                <a:pathLst>
                  <a:path extrusionOk="0" h="149" w="136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4" name="Google Shape;5074;p47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rect b="b" l="l" r="r" t="t"/>
                <a:pathLst>
                  <a:path extrusionOk="0" h="127" w="161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5" name="Google Shape;5075;p47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6" name="Google Shape;5076;p47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7" name="Google Shape;5077;p47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8" name="Google Shape;5078;p47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9" name="Google Shape;5079;p47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0" name="Google Shape;5080;p47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1" name="Google Shape;5081;p47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rect b="b" l="l" r="r" t="t"/>
                <a:pathLst>
                  <a:path extrusionOk="0" h="97" w="99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2" name="Google Shape;5082;p47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3" name="Google Shape;5083;p47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4" name="Google Shape;5084;p47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5" name="Google Shape;5085;p47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6" name="Google Shape;5086;p47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7" name="Google Shape;5087;p47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rect b="b" l="l" r="r" t="t"/>
                <a:pathLst>
                  <a:path extrusionOk="0" h="622" w="721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8" name="Google Shape;5088;p47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9" name="Google Shape;5089;p47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0" name="Google Shape;5090;p47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1" name="Google Shape;5091;p47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rect b="b" l="l" r="r" t="t"/>
                <a:pathLst>
                  <a:path extrusionOk="0" h="99" w="99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2" name="Google Shape;5092;p47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3" name="Google Shape;5093;p47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rect b="b" l="l" r="r" t="t"/>
                <a:pathLst>
                  <a:path extrusionOk="0" h="637" w="753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4" name="Google Shape;5094;p47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5" name="Google Shape;5095;p47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6" name="Google Shape;5096;p47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7" name="Google Shape;5097;p47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rect b="b" l="l" r="r" t="t"/>
                <a:pathLst>
                  <a:path extrusionOk="0" h="100" w="124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8" name="Google Shape;5098;p47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rect b="b" l="l" r="r" t="t"/>
                <a:pathLst>
                  <a:path extrusionOk="0" h="50" w="51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9" name="Google Shape;5099;p47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0" name="Google Shape;5100;p47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rect b="b" l="l" r="r" t="t"/>
                <a:pathLst>
                  <a:path extrusionOk="0" h="53" w="63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1" name="Google Shape;5101;p47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2" name="Google Shape;5102;p47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rect b="b" l="l" r="r" t="t"/>
                <a:pathLst>
                  <a:path extrusionOk="0" h="50" w="5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3" name="Google Shape;5103;p47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4" name="Google Shape;5104;p47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rect b="b" l="l" r="r" t="t"/>
                <a:pathLst>
                  <a:path extrusionOk="0" h="63" w="74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5" name="Google Shape;5105;p47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rect b="b" l="l" r="r" t="t"/>
                <a:pathLst>
                  <a:path extrusionOk="0" h="612" w="703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6" name="Google Shape;5106;p47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rect b="b" l="l" r="r" t="t"/>
                <a:pathLst>
                  <a:path extrusionOk="0" h="609" w="724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7" name="Google Shape;5107;p47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8" name="Google Shape;5108;p47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9" name="Google Shape;5109;p47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rect b="b" l="l" r="r" t="t"/>
                <a:pathLst>
                  <a:path extrusionOk="0" h="633" w="74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0" name="Google Shape;5110;p47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rect b="b" l="l" r="r" t="t"/>
                <a:pathLst>
                  <a:path extrusionOk="0" h="593" w="703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1" name="Google Shape;5111;p47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rect b="b" l="l" r="r" t="t"/>
                <a:pathLst>
                  <a:path extrusionOk="0" h="605" w="604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2" name="Google Shape;5112;p47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rect b="b" l="l" r="r" t="t"/>
                <a:pathLst>
                  <a:path extrusionOk="0" h="586" w="679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3" name="Google Shape;5113;p47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4" name="Google Shape;5114;p47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rect b="b" l="l" r="r" t="t"/>
                <a:pathLst>
                  <a:path extrusionOk="0" h="97" w="10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5" name="Google Shape;5115;p47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rect b="b" l="l" r="r" t="t"/>
                <a:pathLst>
                  <a:path extrusionOk="0" h="696" w="802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6" name="Google Shape;5116;p47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rect b="b" l="l" r="r" t="t"/>
                <a:pathLst>
                  <a:path extrusionOk="0" h="583" w="667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7" name="Google Shape;5117;p47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8" name="Google Shape;5118;p47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9" name="Google Shape;5119;p47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rect b="b" l="l" r="r" t="t"/>
                <a:pathLst>
                  <a:path extrusionOk="0" h="398" w="466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0" name="Google Shape;5120;p47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1" name="Google Shape;5121;p47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rect b="b" l="l" r="r" t="t"/>
                <a:pathLst>
                  <a:path extrusionOk="0" h="408" w="494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2" name="Google Shape;5122;p47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rect b="b" l="l" r="r" t="t"/>
                <a:pathLst>
                  <a:path extrusionOk="0" h="100" w="112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3" name="Google Shape;5123;p47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4" name="Google Shape;5124;p47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5" name="Google Shape;5125;p47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rect b="b" l="l" r="r" t="t"/>
                <a:pathLst>
                  <a:path extrusionOk="0" h="73" w="108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6" name="Google Shape;5126;p47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7" name="Google Shape;5127;p47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8" name="Google Shape;5128;p47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9" name="Google Shape;5129;p47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0" name="Google Shape;5130;p47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1" name="Google Shape;5131;p47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2" name="Google Shape;5132;p47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3" name="Google Shape;5133;p47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4" name="Google Shape;5134;p47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5" name="Google Shape;5135;p47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6" name="Google Shape;5136;p47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7" name="Google Shape;5137;p47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rect b="b" l="l" r="r" t="t"/>
                <a:pathLst>
                  <a:path extrusionOk="0" h="695" w="814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8" name="Google Shape;5138;p47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rect b="b" l="l" r="r" t="t"/>
                <a:pathLst>
                  <a:path extrusionOk="0" h="582" w="679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9" name="Google Shape;5139;p47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0" name="Google Shape;5140;p47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rect b="b" l="l" r="r" t="t"/>
                <a:pathLst>
                  <a:path extrusionOk="0" h="613" w="736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1" name="Google Shape;5141;p47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2" name="Google Shape;5142;p47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rect b="b" l="l" r="r" t="t"/>
                <a:pathLst>
                  <a:path extrusionOk="0" h="691" w="814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3" name="Google Shape;5143;p47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rect b="b" l="l" r="r" t="t"/>
                <a:pathLst>
                  <a:path extrusionOk="0" h="404" w="457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4" name="Google Shape;5144;p47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5" name="Google Shape;5145;p47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rect b="b" l="l" r="r" t="t"/>
                <a:pathLst>
                  <a:path extrusionOk="0" h="94" w="10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6" name="Google Shape;5146;p47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7" name="Google Shape;5147;p47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8" name="Google Shape;5148;p47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9" name="Google Shape;5149;p47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rect b="b" l="l" r="r" t="t"/>
                <a:pathLst>
                  <a:path extrusionOk="0" h="600" w="70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0" name="Google Shape;5150;p47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rect b="b" l="l" r="r" t="t"/>
                <a:pathLst>
                  <a:path extrusionOk="0" h="583" w="679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1" name="Google Shape;5151;p47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2" name="Google Shape;5152;p47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3" name="Google Shape;5153;p47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rect b="b" l="l" r="r" t="t"/>
                <a:pathLst>
                  <a:path extrusionOk="0" h="637" w="741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4" name="Google Shape;5154;p47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5" name="Google Shape;5155;p47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6" name="Google Shape;5156;p47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7" name="Google Shape;5157;p47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8" name="Google Shape;5158;p47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9" name="Google Shape;5159;p47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160" name="Google Shape;5160;p47"/>
            <p:cNvSpPr/>
            <p:nvPr/>
          </p:nvSpPr>
          <p:spPr>
            <a:xfrm>
              <a:off x="5028112" y="3146664"/>
              <a:ext cx="1601" cy="1255"/>
            </a:xfrm>
            <a:custGeom>
              <a:rect b="b" l="l" r="r" t="t"/>
              <a:pathLst>
                <a:path extrusionOk="0" h="87" w="111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61" name="Google Shape;5161;p4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165" name="Shape 5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6" name="Google Shape;5166;p4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167" name="Google Shape;5167;p48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br>
              <a:rPr lang="es"/>
            </a:br>
            <a:endParaRPr/>
          </a:p>
        </p:txBody>
      </p:sp>
      <p:grpSp>
        <p:nvGrpSpPr>
          <p:cNvPr id="5168" name="Google Shape;5168;p48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5169" name="Google Shape;5169;p48"/>
            <p:cNvSpPr/>
            <p:nvPr/>
          </p:nvSpPr>
          <p:spPr>
            <a:xfrm>
              <a:off x="1125675" y="470575"/>
              <a:ext cx="28275" cy="28250"/>
            </a:xfrm>
            <a:custGeom>
              <a:rect b="b" l="l" r="r" t="t"/>
              <a:pathLst>
                <a:path extrusionOk="0" h="1130" w="1131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0" name="Google Shape;5170;p48"/>
            <p:cNvSpPr/>
            <p:nvPr/>
          </p:nvSpPr>
          <p:spPr>
            <a:xfrm>
              <a:off x="898875" y="244725"/>
              <a:ext cx="481800" cy="225875"/>
            </a:xfrm>
            <a:custGeom>
              <a:rect b="b" l="l" r="r" t="t"/>
              <a:pathLst>
                <a:path extrusionOk="0" h="9035" w="19272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1" name="Google Shape;5171;p48"/>
            <p:cNvSpPr/>
            <p:nvPr/>
          </p:nvSpPr>
          <p:spPr>
            <a:xfrm>
              <a:off x="1324200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2" name="Google Shape;5172;p48"/>
            <p:cNvSpPr/>
            <p:nvPr/>
          </p:nvSpPr>
          <p:spPr>
            <a:xfrm>
              <a:off x="898875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3" name="Google Shape;5173;p48"/>
            <p:cNvSpPr/>
            <p:nvPr/>
          </p:nvSpPr>
          <p:spPr>
            <a:xfrm>
              <a:off x="1063650" y="414125"/>
              <a:ext cx="146750" cy="141125"/>
            </a:xfrm>
            <a:custGeom>
              <a:rect b="b" l="l" r="r" t="t"/>
              <a:pathLst>
                <a:path extrusionOk="0" h="5645" w="587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4" name="Google Shape;5174;p48"/>
            <p:cNvSpPr/>
            <p:nvPr/>
          </p:nvSpPr>
          <p:spPr>
            <a:xfrm>
              <a:off x="898875" y="498800"/>
              <a:ext cx="481800" cy="169425"/>
            </a:xfrm>
            <a:custGeom>
              <a:rect b="b" l="l" r="r" t="t"/>
              <a:pathLst>
                <a:path extrusionOk="0" h="6777" w="19272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75" name="Google Shape;5175;p48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5176" name="Google Shape;5176;p48"/>
            <p:cNvSpPr/>
            <p:nvPr/>
          </p:nvSpPr>
          <p:spPr>
            <a:xfrm>
              <a:off x="1585800" y="258825"/>
              <a:ext cx="310650" cy="430550"/>
            </a:xfrm>
            <a:custGeom>
              <a:rect b="b" l="l" r="r" t="t"/>
              <a:pathLst>
                <a:path extrusionOk="0" h="17222" w="12426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7" name="Google Shape;5177;p48"/>
            <p:cNvSpPr/>
            <p:nvPr/>
          </p:nvSpPr>
          <p:spPr>
            <a:xfrm>
              <a:off x="1529350" y="583200"/>
              <a:ext cx="423475" cy="157450"/>
            </a:xfrm>
            <a:custGeom>
              <a:rect b="b" l="l" r="r" t="t"/>
              <a:pathLst>
                <a:path extrusionOk="0" h="6298" w="16939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78" name="Google Shape;5178;p48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5179" name="Google Shape;5179;p48"/>
            <p:cNvSpPr/>
            <p:nvPr/>
          </p:nvSpPr>
          <p:spPr>
            <a:xfrm>
              <a:off x="2084325" y="363300"/>
              <a:ext cx="484150" cy="254100"/>
            </a:xfrm>
            <a:custGeom>
              <a:rect b="b" l="l" r="r" t="t"/>
              <a:pathLst>
                <a:path extrusionOk="0" h="10164" w="19366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80" name="Google Shape;5180;p48"/>
            <p:cNvSpPr/>
            <p:nvPr/>
          </p:nvSpPr>
          <p:spPr>
            <a:xfrm>
              <a:off x="2250600" y="419775"/>
              <a:ext cx="145175" cy="141125"/>
            </a:xfrm>
            <a:custGeom>
              <a:rect b="b" l="l" r="r" t="t"/>
              <a:pathLst>
                <a:path extrusionOk="0" h="5645" w="5807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81" name="Google Shape;5181;p48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5182" name="Google Shape;5182;p48"/>
            <p:cNvSpPr/>
            <p:nvPr/>
          </p:nvSpPr>
          <p:spPr>
            <a:xfrm>
              <a:off x="2739175" y="420675"/>
              <a:ext cx="360100" cy="310550"/>
            </a:xfrm>
            <a:custGeom>
              <a:rect b="b" l="l" r="r" t="t"/>
              <a:pathLst>
                <a:path extrusionOk="0" h="12422" w="14404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83" name="Google Shape;5183;p48"/>
            <p:cNvSpPr/>
            <p:nvPr/>
          </p:nvSpPr>
          <p:spPr>
            <a:xfrm>
              <a:off x="2707500" y="249400"/>
              <a:ext cx="423475" cy="141175"/>
            </a:xfrm>
            <a:custGeom>
              <a:rect b="b" l="l" r="r" t="t"/>
              <a:pathLst>
                <a:path extrusionOk="0" h="5647" w="16939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84" name="Google Shape;5184;p48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5185" name="Google Shape;5185;p48"/>
            <p:cNvSpPr/>
            <p:nvPr/>
          </p:nvSpPr>
          <p:spPr>
            <a:xfrm>
              <a:off x="3610875" y="334550"/>
              <a:ext cx="56475" cy="28250"/>
            </a:xfrm>
            <a:custGeom>
              <a:rect b="b" l="l" r="r" t="t"/>
              <a:pathLst>
                <a:path extrusionOk="0" h="1130" w="2259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86" name="Google Shape;5186;p48"/>
            <p:cNvSpPr/>
            <p:nvPr/>
          </p:nvSpPr>
          <p:spPr>
            <a:xfrm>
              <a:off x="346767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87" name="Google Shape;5187;p48"/>
            <p:cNvSpPr/>
            <p:nvPr/>
          </p:nvSpPr>
          <p:spPr>
            <a:xfrm>
              <a:off x="356652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88" name="Google Shape;5188;p48"/>
            <p:cNvSpPr/>
            <p:nvPr/>
          </p:nvSpPr>
          <p:spPr>
            <a:xfrm>
              <a:off x="3413250" y="334550"/>
              <a:ext cx="56500" cy="28250"/>
            </a:xfrm>
            <a:custGeom>
              <a:rect b="b" l="l" r="r" t="t"/>
              <a:pathLst>
                <a:path extrusionOk="0" h="1130" w="226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89" name="Google Shape;5189;p48"/>
            <p:cNvSpPr/>
            <p:nvPr/>
          </p:nvSpPr>
          <p:spPr>
            <a:xfrm>
              <a:off x="3300325" y="476675"/>
              <a:ext cx="84725" cy="254100"/>
            </a:xfrm>
            <a:custGeom>
              <a:rect b="b" l="l" r="r" t="t"/>
              <a:pathLst>
                <a:path extrusionOk="0" h="10164" w="3389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0" name="Google Shape;5190;p48"/>
            <p:cNvSpPr/>
            <p:nvPr/>
          </p:nvSpPr>
          <p:spPr>
            <a:xfrm>
              <a:off x="3413250" y="335525"/>
              <a:ext cx="320800" cy="395250"/>
            </a:xfrm>
            <a:custGeom>
              <a:rect b="b" l="l" r="r" t="t"/>
              <a:pathLst>
                <a:path extrusionOk="0" h="15810" w="12832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91" name="Google Shape;5191;p48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5192" name="Google Shape;5192;p48"/>
            <p:cNvSpPr/>
            <p:nvPr/>
          </p:nvSpPr>
          <p:spPr>
            <a:xfrm>
              <a:off x="4206725" y="598350"/>
              <a:ext cx="70775" cy="68025"/>
            </a:xfrm>
            <a:custGeom>
              <a:rect b="b" l="l" r="r" t="t"/>
              <a:pathLst>
                <a:path extrusionOk="0" h="2721" w="2831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3" name="Google Shape;5193;p48"/>
            <p:cNvSpPr/>
            <p:nvPr/>
          </p:nvSpPr>
          <p:spPr>
            <a:xfrm>
              <a:off x="4226750" y="538600"/>
              <a:ext cx="91250" cy="48150"/>
            </a:xfrm>
            <a:custGeom>
              <a:rect b="b" l="l" r="r" t="t"/>
              <a:pathLst>
                <a:path extrusionOk="0" h="1926" w="365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4" name="Google Shape;5194;p48"/>
            <p:cNvSpPr/>
            <p:nvPr/>
          </p:nvSpPr>
          <p:spPr>
            <a:xfrm>
              <a:off x="4146500" y="618325"/>
              <a:ext cx="52050" cy="88650"/>
            </a:xfrm>
            <a:custGeom>
              <a:rect b="b" l="l" r="r" t="t"/>
              <a:pathLst>
                <a:path extrusionOk="0" h="3546" w="2082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5" name="Google Shape;5195;p48"/>
            <p:cNvSpPr/>
            <p:nvPr/>
          </p:nvSpPr>
          <p:spPr>
            <a:xfrm>
              <a:off x="3927425" y="319075"/>
              <a:ext cx="70650" cy="67850"/>
            </a:xfrm>
            <a:custGeom>
              <a:rect b="b" l="l" r="r" t="t"/>
              <a:pathLst>
                <a:path extrusionOk="0" h="2714" w="2826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6" name="Google Shape;5196;p48"/>
            <p:cNvSpPr/>
            <p:nvPr/>
          </p:nvSpPr>
          <p:spPr>
            <a:xfrm>
              <a:off x="4007000" y="279300"/>
              <a:ext cx="51675" cy="88150"/>
            </a:xfrm>
            <a:custGeom>
              <a:rect b="b" l="l" r="r" t="t"/>
              <a:pathLst>
                <a:path extrusionOk="0" h="3526" w="2067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7" name="Google Shape;5197;p48"/>
            <p:cNvSpPr/>
            <p:nvPr/>
          </p:nvSpPr>
          <p:spPr>
            <a:xfrm>
              <a:off x="3887300" y="398850"/>
              <a:ext cx="91800" cy="48250"/>
            </a:xfrm>
            <a:custGeom>
              <a:rect b="b" l="l" r="r" t="t"/>
              <a:pathLst>
                <a:path extrusionOk="0" h="1930" w="3672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8" name="Google Shape;5198;p48"/>
            <p:cNvSpPr/>
            <p:nvPr/>
          </p:nvSpPr>
          <p:spPr>
            <a:xfrm>
              <a:off x="385470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9" name="Google Shape;5199;p48"/>
            <p:cNvSpPr/>
            <p:nvPr/>
          </p:nvSpPr>
          <p:spPr>
            <a:xfrm>
              <a:off x="399682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00" name="Google Shape;5200;p48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5201" name="Google Shape;5201;p48"/>
            <p:cNvSpPr/>
            <p:nvPr/>
          </p:nvSpPr>
          <p:spPr>
            <a:xfrm>
              <a:off x="444755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02" name="Google Shape;5202;p48"/>
            <p:cNvSpPr/>
            <p:nvPr/>
          </p:nvSpPr>
          <p:spPr>
            <a:xfrm>
              <a:off x="458967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03" name="Google Shape;5203;p48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5204" name="Google Shape;5204;p48"/>
            <p:cNvSpPr/>
            <p:nvPr/>
          </p:nvSpPr>
          <p:spPr>
            <a:xfrm>
              <a:off x="5191775" y="560925"/>
              <a:ext cx="197625" cy="170300"/>
            </a:xfrm>
            <a:custGeom>
              <a:rect b="b" l="l" r="r" t="t"/>
              <a:pathLst>
                <a:path extrusionOk="0" h="6812" w="7905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05" name="Google Shape;5205;p48"/>
            <p:cNvSpPr/>
            <p:nvPr/>
          </p:nvSpPr>
          <p:spPr>
            <a:xfrm>
              <a:off x="5049725" y="249400"/>
              <a:ext cx="481825" cy="396225"/>
            </a:xfrm>
            <a:custGeom>
              <a:rect b="b" l="l" r="r" t="t"/>
              <a:pathLst>
                <a:path extrusionOk="0" h="15849" w="19273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06" name="Google Shape;5206;p48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5207" name="Google Shape;5207;p48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08" name="Google Shape;5208;p48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09" name="Google Shape;5209;p48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5210" name="Google Shape;5210;p48"/>
            <p:cNvSpPr/>
            <p:nvPr/>
          </p:nvSpPr>
          <p:spPr>
            <a:xfrm>
              <a:off x="6425625" y="482025"/>
              <a:ext cx="177700" cy="135375"/>
            </a:xfrm>
            <a:custGeom>
              <a:rect b="b" l="l" r="r" t="t"/>
              <a:pathLst>
                <a:path extrusionOk="0" h="5415" w="7108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1" name="Google Shape;5211;p48"/>
            <p:cNvSpPr/>
            <p:nvPr/>
          </p:nvSpPr>
          <p:spPr>
            <a:xfrm>
              <a:off x="6462150" y="41977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2" name="Google Shape;5212;p48"/>
            <p:cNvSpPr/>
            <p:nvPr/>
          </p:nvSpPr>
          <p:spPr>
            <a:xfrm>
              <a:off x="6349225" y="508600"/>
              <a:ext cx="113625" cy="108800"/>
            </a:xfrm>
            <a:custGeom>
              <a:rect b="b" l="l" r="r" t="t"/>
              <a:pathLst>
                <a:path extrusionOk="0" h="4352" w="4545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3" name="Google Shape;5213;p48"/>
            <p:cNvSpPr/>
            <p:nvPr/>
          </p:nvSpPr>
          <p:spPr>
            <a:xfrm>
              <a:off x="6349225" y="363300"/>
              <a:ext cx="254100" cy="172575"/>
            </a:xfrm>
            <a:custGeom>
              <a:rect b="b" l="l" r="r" t="t"/>
              <a:pathLst>
                <a:path extrusionOk="0" h="6903" w="10164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4" name="Google Shape;5214;p48"/>
            <p:cNvSpPr/>
            <p:nvPr/>
          </p:nvSpPr>
          <p:spPr>
            <a:xfrm>
              <a:off x="6235400" y="24940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15" name="Google Shape;5215;p48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5216" name="Google Shape;5216;p48"/>
            <p:cNvSpPr/>
            <p:nvPr/>
          </p:nvSpPr>
          <p:spPr>
            <a:xfrm>
              <a:off x="1325175" y="1040825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7" name="Google Shape;5217;p48"/>
            <p:cNvSpPr/>
            <p:nvPr/>
          </p:nvSpPr>
          <p:spPr>
            <a:xfrm>
              <a:off x="1323750" y="95610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8" name="Google Shape;5218;p48"/>
            <p:cNvSpPr/>
            <p:nvPr/>
          </p:nvSpPr>
          <p:spPr>
            <a:xfrm>
              <a:off x="1323750" y="109725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9" name="Google Shape;5219;p48"/>
            <p:cNvSpPr/>
            <p:nvPr/>
          </p:nvSpPr>
          <p:spPr>
            <a:xfrm>
              <a:off x="899850" y="871450"/>
              <a:ext cx="396150" cy="423400"/>
            </a:xfrm>
            <a:custGeom>
              <a:rect b="b" l="l" r="r" t="t"/>
              <a:pathLst>
                <a:path extrusionOk="0" h="16936" w="15846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220" name="Google Shape;5220;p48"/>
          <p:cNvSpPr/>
          <p:nvPr/>
        </p:nvSpPr>
        <p:spPr>
          <a:xfrm>
            <a:off x="1761644" y="2213044"/>
            <a:ext cx="205485" cy="230680"/>
          </a:xfrm>
          <a:custGeom>
            <a:rect b="b" l="l" r="r" t="t"/>
            <a:pathLst>
              <a:path extrusionOk="0" h="19273" w="17168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221" name="Google Shape;5221;p48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5222" name="Google Shape;5222;p48"/>
            <p:cNvSpPr/>
            <p:nvPr/>
          </p:nvSpPr>
          <p:spPr>
            <a:xfrm>
              <a:off x="2085525" y="926925"/>
              <a:ext cx="483625" cy="397175"/>
            </a:xfrm>
            <a:custGeom>
              <a:rect b="b" l="l" r="r" t="t"/>
              <a:pathLst>
                <a:path extrusionOk="0" h="15887" w="19345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23" name="Google Shape;5223;p48"/>
            <p:cNvSpPr/>
            <p:nvPr/>
          </p:nvSpPr>
          <p:spPr>
            <a:xfrm>
              <a:off x="2085450" y="1151875"/>
              <a:ext cx="143650" cy="87575"/>
            </a:xfrm>
            <a:custGeom>
              <a:rect b="b" l="l" r="r" t="t"/>
              <a:pathLst>
                <a:path extrusionOk="0" h="3503" w="5746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24" name="Google Shape;5224;p48"/>
            <p:cNvSpPr/>
            <p:nvPr/>
          </p:nvSpPr>
          <p:spPr>
            <a:xfrm>
              <a:off x="2274775" y="842250"/>
              <a:ext cx="294375" cy="197650"/>
            </a:xfrm>
            <a:custGeom>
              <a:rect b="b" l="l" r="r" t="t"/>
              <a:pathLst>
                <a:path extrusionOk="0" h="7906" w="11775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25" name="Google Shape;5225;p48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5226" name="Google Shape;5226;p48"/>
            <p:cNvSpPr/>
            <p:nvPr/>
          </p:nvSpPr>
          <p:spPr>
            <a:xfrm>
              <a:off x="2685825" y="840375"/>
              <a:ext cx="481900" cy="481825"/>
            </a:xfrm>
            <a:custGeom>
              <a:rect b="b" l="l" r="r" t="t"/>
              <a:pathLst>
                <a:path extrusionOk="0" h="19273" w="19276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27" name="Google Shape;5227;p48"/>
            <p:cNvSpPr/>
            <p:nvPr/>
          </p:nvSpPr>
          <p:spPr>
            <a:xfrm>
              <a:off x="2819200" y="98340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28" name="Google Shape;5228;p48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5229" name="Google Shape;5229;p48"/>
            <p:cNvSpPr/>
            <p:nvPr/>
          </p:nvSpPr>
          <p:spPr>
            <a:xfrm>
              <a:off x="3270675" y="902000"/>
              <a:ext cx="447125" cy="422525"/>
            </a:xfrm>
            <a:custGeom>
              <a:rect b="b" l="l" r="r" t="t"/>
              <a:pathLst>
                <a:path extrusionOk="0" h="16901" w="17885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30" name="Google Shape;5230;p48"/>
            <p:cNvSpPr/>
            <p:nvPr/>
          </p:nvSpPr>
          <p:spPr>
            <a:xfrm>
              <a:off x="3385250" y="841800"/>
              <a:ext cx="279700" cy="220925"/>
            </a:xfrm>
            <a:custGeom>
              <a:rect b="b" l="l" r="r" t="t"/>
              <a:pathLst>
                <a:path extrusionOk="0" h="8837" w="11188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31" name="Google Shape;5231;p48"/>
            <p:cNvSpPr/>
            <p:nvPr/>
          </p:nvSpPr>
          <p:spPr>
            <a:xfrm>
              <a:off x="3530100" y="924750"/>
              <a:ext cx="238275" cy="250200"/>
            </a:xfrm>
            <a:custGeom>
              <a:rect b="b" l="l" r="r" t="t"/>
              <a:pathLst>
                <a:path extrusionOk="0" h="10008" w="9531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232" name="Google Shape;5232;p48"/>
          <p:cNvSpPr/>
          <p:nvPr/>
        </p:nvSpPr>
        <p:spPr>
          <a:xfrm>
            <a:off x="2886029" y="2220249"/>
            <a:ext cx="230680" cy="216269"/>
          </a:xfrm>
          <a:custGeom>
            <a:rect b="b" l="l" r="r" t="t"/>
            <a:pathLst>
              <a:path extrusionOk="0" h="18069" w="19273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233" name="Google Shape;5233;p48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5234" name="Google Shape;5234;p48"/>
            <p:cNvSpPr/>
            <p:nvPr/>
          </p:nvSpPr>
          <p:spPr>
            <a:xfrm>
              <a:off x="4467200" y="1018225"/>
              <a:ext cx="481825" cy="282350"/>
            </a:xfrm>
            <a:custGeom>
              <a:rect b="b" l="l" r="r" t="t"/>
              <a:pathLst>
                <a:path extrusionOk="0" h="11294" w="19273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35" name="Google Shape;5235;p48"/>
            <p:cNvSpPr/>
            <p:nvPr/>
          </p:nvSpPr>
          <p:spPr>
            <a:xfrm>
              <a:off x="4608425" y="1129300"/>
              <a:ext cx="45125" cy="60175"/>
            </a:xfrm>
            <a:custGeom>
              <a:rect b="b" l="l" r="r" t="t"/>
              <a:pathLst>
                <a:path extrusionOk="0" h="2407" w="1805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36" name="Google Shape;5236;p48"/>
            <p:cNvSpPr/>
            <p:nvPr/>
          </p:nvSpPr>
          <p:spPr>
            <a:xfrm>
              <a:off x="449550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37" name="Google Shape;5237;p48"/>
            <p:cNvSpPr/>
            <p:nvPr/>
          </p:nvSpPr>
          <p:spPr>
            <a:xfrm>
              <a:off x="463665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38" name="Google Shape;5238;p48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5239" name="Google Shape;5239;p48"/>
            <p:cNvSpPr/>
            <p:nvPr/>
          </p:nvSpPr>
          <p:spPr>
            <a:xfrm>
              <a:off x="5045500" y="842250"/>
              <a:ext cx="503875" cy="481850"/>
            </a:xfrm>
            <a:custGeom>
              <a:rect b="b" l="l" r="r" t="t"/>
              <a:pathLst>
                <a:path extrusionOk="0" h="19274" w="20155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0" name="Google Shape;5240;p48"/>
            <p:cNvSpPr/>
            <p:nvPr/>
          </p:nvSpPr>
          <p:spPr>
            <a:xfrm>
              <a:off x="5221050" y="898625"/>
              <a:ext cx="254100" cy="254100"/>
            </a:xfrm>
            <a:custGeom>
              <a:rect b="b" l="l" r="r" t="t"/>
              <a:pathLst>
                <a:path extrusionOk="0" h="10164" w="10164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41" name="Google Shape;5241;p48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5242" name="Google Shape;5242;p48"/>
            <p:cNvSpPr/>
            <p:nvPr/>
          </p:nvSpPr>
          <p:spPr>
            <a:xfrm>
              <a:off x="6004200" y="1075025"/>
              <a:ext cx="86075" cy="93450"/>
            </a:xfrm>
            <a:custGeom>
              <a:rect b="b" l="l" r="r" t="t"/>
              <a:pathLst>
                <a:path extrusionOk="0" h="3738" w="3443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3" name="Google Shape;5243;p48"/>
            <p:cNvSpPr/>
            <p:nvPr/>
          </p:nvSpPr>
          <p:spPr>
            <a:xfrm>
              <a:off x="5880900" y="953275"/>
              <a:ext cx="95100" cy="93525"/>
            </a:xfrm>
            <a:custGeom>
              <a:rect b="b" l="l" r="r" t="t"/>
              <a:pathLst>
                <a:path extrusionOk="0" h="3741" w="3804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4" name="Google Shape;5244;p48"/>
            <p:cNvSpPr/>
            <p:nvPr/>
          </p:nvSpPr>
          <p:spPr>
            <a:xfrm>
              <a:off x="6004200" y="953275"/>
              <a:ext cx="119575" cy="93525"/>
            </a:xfrm>
            <a:custGeom>
              <a:rect b="b" l="l" r="r" t="t"/>
              <a:pathLst>
                <a:path extrusionOk="0" h="3741" w="4783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5" name="Google Shape;5245;p48"/>
            <p:cNvSpPr/>
            <p:nvPr/>
          </p:nvSpPr>
          <p:spPr>
            <a:xfrm>
              <a:off x="5880900" y="1075025"/>
              <a:ext cx="95100" cy="93450"/>
            </a:xfrm>
            <a:custGeom>
              <a:rect b="b" l="l" r="r" t="t"/>
              <a:pathLst>
                <a:path extrusionOk="0" h="3738" w="3804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6" name="Google Shape;5246;p48"/>
            <p:cNvSpPr/>
            <p:nvPr/>
          </p:nvSpPr>
          <p:spPr>
            <a:xfrm>
              <a:off x="5645200" y="879425"/>
              <a:ext cx="207500" cy="167375"/>
            </a:xfrm>
            <a:custGeom>
              <a:rect b="b" l="l" r="r" t="t"/>
              <a:pathLst>
                <a:path extrusionOk="0" h="6695" w="830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7" name="Google Shape;5247;p48"/>
            <p:cNvSpPr/>
            <p:nvPr/>
          </p:nvSpPr>
          <p:spPr>
            <a:xfrm>
              <a:off x="5722500" y="1075025"/>
              <a:ext cx="370875" cy="211775"/>
            </a:xfrm>
            <a:custGeom>
              <a:rect b="b" l="l" r="r" t="t"/>
              <a:pathLst>
                <a:path extrusionOk="0" h="8471" w="14835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48" name="Google Shape;5248;p48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5249" name="Google Shape;5249;p48"/>
            <p:cNvSpPr/>
            <p:nvPr/>
          </p:nvSpPr>
          <p:spPr>
            <a:xfrm>
              <a:off x="6264525" y="1033450"/>
              <a:ext cx="135300" cy="266450"/>
            </a:xfrm>
            <a:custGeom>
              <a:rect b="b" l="l" r="r" t="t"/>
              <a:pathLst>
                <a:path extrusionOk="0" h="10658" w="5412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0" name="Google Shape;5250;p48"/>
            <p:cNvSpPr/>
            <p:nvPr/>
          </p:nvSpPr>
          <p:spPr>
            <a:xfrm>
              <a:off x="6552700" y="1033450"/>
              <a:ext cx="135325" cy="266450"/>
            </a:xfrm>
            <a:custGeom>
              <a:rect b="b" l="l" r="r" t="t"/>
              <a:pathLst>
                <a:path extrusionOk="0" h="10658" w="5413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1" name="Google Shape;5251;p48"/>
            <p:cNvSpPr/>
            <p:nvPr/>
          </p:nvSpPr>
          <p:spPr>
            <a:xfrm>
              <a:off x="6462150" y="985275"/>
              <a:ext cx="28025" cy="28250"/>
            </a:xfrm>
            <a:custGeom>
              <a:rect b="b" l="l" r="r" t="t"/>
              <a:pathLst>
                <a:path extrusionOk="0" h="1130" w="1121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2" name="Google Shape;5252;p48"/>
            <p:cNvSpPr/>
            <p:nvPr/>
          </p:nvSpPr>
          <p:spPr>
            <a:xfrm>
              <a:off x="6288775" y="1182900"/>
              <a:ext cx="375075" cy="141175"/>
            </a:xfrm>
            <a:custGeom>
              <a:rect b="b" l="l" r="r" t="t"/>
              <a:pathLst>
                <a:path extrusionOk="0" h="5647" w="15003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3" name="Google Shape;5253;p48"/>
            <p:cNvSpPr/>
            <p:nvPr/>
          </p:nvSpPr>
          <p:spPr>
            <a:xfrm>
              <a:off x="6278675" y="965325"/>
              <a:ext cx="42350" cy="84725"/>
            </a:xfrm>
            <a:custGeom>
              <a:rect b="b" l="l" r="r" t="t"/>
              <a:pathLst>
                <a:path extrusionOk="0" h="3389" w="1694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4" name="Google Shape;5254;p48"/>
            <p:cNvSpPr/>
            <p:nvPr/>
          </p:nvSpPr>
          <p:spPr>
            <a:xfrm>
              <a:off x="6631525" y="965325"/>
              <a:ext cx="42400" cy="84725"/>
            </a:xfrm>
            <a:custGeom>
              <a:rect b="b" l="l" r="r" t="t"/>
              <a:pathLst>
                <a:path extrusionOk="0" h="3389" w="1696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5" name="Google Shape;5255;p48"/>
            <p:cNvSpPr/>
            <p:nvPr/>
          </p:nvSpPr>
          <p:spPr>
            <a:xfrm>
              <a:off x="6349225" y="842250"/>
              <a:ext cx="254100" cy="312425"/>
            </a:xfrm>
            <a:custGeom>
              <a:rect b="b" l="l" r="r" t="t"/>
              <a:pathLst>
                <a:path extrusionOk="0" h="12497" w="10164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56" name="Google Shape;5256;p48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5257" name="Google Shape;5257;p48"/>
            <p:cNvSpPr/>
            <p:nvPr/>
          </p:nvSpPr>
          <p:spPr>
            <a:xfrm>
              <a:off x="900750" y="1627500"/>
              <a:ext cx="481825" cy="290400"/>
            </a:xfrm>
            <a:custGeom>
              <a:rect b="b" l="l" r="r" t="t"/>
              <a:pathLst>
                <a:path extrusionOk="0" h="11616" w="19273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8" name="Google Shape;5258;p48"/>
            <p:cNvSpPr/>
            <p:nvPr/>
          </p:nvSpPr>
          <p:spPr>
            <a:xfrm>
              <a:off x="129695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9" name="Google Shape;5259;p48"/>
            <p:cNvSpPr/>
            <p:nvPr/>
          </p:nvSpPr>
          <p:spPr>
            <a:xfrm>
              <a:off x="91490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0" name="Google Shape;5260;p48"/>
            <p:cNvSpPr/>
            <p:nvPr/>
          </p:nvSpPr>
          <p:spPr>
            <a:xfrm>
              <a:off x="1014650" y="1436075"/>
              <a:ext cx="254100" cy="336150"/>
            </a:xfrm>
            <a:custGeom>
              <a:rect b="b" l="l" r="r" t="t"/>
              <a:pathLst>
                <a:path extrusionOk="0" h="13446" w="10164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61" name="Google Shape;5261;p48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5262" name="Google Shape;5262;p48"/>
            <p:cNvSpPr/>
            <p:nvPr/>
          </p:nvSpPr>
          <p:spPr>
            <a:xfrm>
              <a:off x="1492675" y="1540400"/>
              <a:ext cx="481825" cy="290925"/>
            </a:xfrm>
            <a:custGeom>
              <a:rect b="b" l="l" r="r" t="t"/>
              <a:pathLst>
                <a:path extrusionOk="0" h="11637" w="19273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3" name="Google Shape;5263;p48"/>
            <p:cNvSpPr/>
            <p:nvPr/>
          </p:nvSpPr>
          <p:spPr>
            <a:xfrm>
              <a:off x="1522575" y="1520750"/>
              <a:ext cx="421975" cy="165800"/>
            </a:xfrm>
            <a:custGeom>
              <a:rect b="b" l="l" r="r" t="t"/>
              <a:pathLst>
                <a:path extrusionOk="0" h="6632" w="16879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64" name="Google Shape;5264;p48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5265" name="Google Shape;5265;p48"/>
            <p:cNvSpPr/>
            <p:nvPr/>
          </p:nvSpPr>
          <p:spPr>
            <a:xfrm>
              <a:off x="2425125" y="1718700"/>
              <a:ext cx="146275" cy="141750"/>
            </a:xfrm>
            <a:custGeom>
              <a:rect b="b" l="l" r="r" t="t"/>
              <a:pathLst>
                <a:path extrusionOk="0" h="5670" w="5851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6" name="Google Shape;5266;p48"/>
            <p:cNvSpPr/>
            <p:nvPr/>
          </p:nvSpPr>
          <p:spPr>
            <a:xfrm>
              <a:off x="2071000" y="1477850"/>
              <a:ext cx="453125" cy="439050"/>
            </a:xfrm>
            <a:custGeom>
              <a:rect b="b" l="l" r="r" t="t"/>
              <a:pathLst>
                <a:path extrusionOk="0" h="17562" w="18125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7" name="Google Shape;5267;p48"/>
            <p:cNvSpPr/>
            <p:nvPr/>
          </p:nvSpPr>
          <p:spPr>
            <a:xfrm>
              <a:off x="2141600" y="1435025"/>
              <a:ext cx="146300" cy="141850"/>
            </a:xfrm>
            <a:custGeom>
              <a:rect b="b" l="l" r="r" t="t"/>
              <a:pathLst>
                <a:path extrusionOk="0" h="5674" w="5852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68" name="Google Shape;5268;p48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5269" name="Google Shape;5269;p48"/>
            <p:cNvSpPr/>
            <p:nvPr/>
          </p:nvSpPr>
          <p:spPr>
            <a:xfrm>
              <a:off x="3081050" y="1542700"/>
              <a:ext cx="97050" cy="267350"/>
            </a:xfrm>
            <a:custGeom>
              <a:rect b="b" l="l" r="r" t="t"/>
              <a:pathLst>
                <a:path extrusionOk="0" h="10694" w="3882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70" name="Google Shape;5270;p48"/>
            <p:cNvSpPr/>
            <p:nvPr/>
          </p:nvSpPr>
          <p:spPr>
            <a:xfrm>
              <a:off x="3041000" y="1582600"/>
              <a:ext cx="75075" cy="187725"/>
            </a:xfrm>
            <a:custGeom>
              <a:rect b="b" l="l" r="r" t="t"/>
              <a:pathLst>
                <a:path extrusionOk="0" h="7509" w="3003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71" name="Google Shape;5271;p48"/>
            <p:cNvSpPr/>
            <p:nvPr/>
          </p:nvSpPr>
          <p:spPr>
            <a:xfrm>
              <a:off x="2678350" y="1464650"/>
              <a:ext cx="339700" cy="422700"/>
            </a:xfrm>
            <a:custGeom>
              <a:rect b="b" l="l" r="r" t="t"/>
              <a:pathLst>
                <a:path extrusionOk="0" h="16908" w="13588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72" name="Google Shape;5272;p48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5273" name="Google Shape;5273;p48"/>
            <p:cNvSpPr/>
            <p:nvPr/>
          </p:nvSpPr>
          <p:spPr>
            <a:xfrm>
              <a:off x="3271200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74" name="Google Shape;5274;p48"/>
            <p:cNvSpPr/>
            <p:nvPr/>
          </p:nvSpPr>
          <p:spPr>
            <a:xfrm>
              <a:off x="3356575" y="1520525"/>
              <a:ext cx="311000" cy="311025"/>
            </a:xfrm>
            <a:custGeom>
              <a:rect b="b" l="l" r="r" t="t"/>
              <a:pathLst>
                <a:path extrusionOk="0" h="12441" w="1244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75" name="Google Shape;5275;p48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5276" name="Google Shape;5276;p48"/>
            <p:cNvSpPr/>
            <p:nvPr/>
          </p:nvSpPr>
          <p:spPr>
            <a:xfrm>
              <a:off x="3858100" y="1868750"/>
              <a:ext cx="55575" cy="48200"/>
            </a:xfrm>
            <a:custGeom>
              <a:rect b="b" l="l" r="r" t="t"/>
              <a:pathLst>
                <a:path extrusionOk="0" h="1928" w="2223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77" name="Google Shape;5277;p48"/>
            <p:cNvSpPr/>
            <p:nvPr/>
          </p:nvSpPr>
          <p:spPr>
            <a:xfrm>
              <a:off x="3917950" y="1808500"/>
              <a:ext cx="60350" cy="48525"/>
            </a:xfrm>
            <a:custGeom>
              <a:rect b="b" l="l" r="r" t="t"/>
              <a:pathLst>
                <a:path extrusionOk="0" h="1941" w="2414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78" name="Google Shape;5278;p48"/>
            <p:cNvSpPr/>
            <p:nvPr/>
          </p:nvSpPr>
          <p:spPr>
            <a:xfrm>
              <a:off x="3876450" y="1435075"/>
              <a:ext cx="450375" cy="251250"/>
            </a:xfrm>
            <a:custGeom>
              <a:rect b="b" l="l" r="r" t="t"/>
              <a:pathLst>
                <a:path extrusionOk="0" h="10050" w="18015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79" name="Google Shape;5279;p48"/>
            <p:cNvSpPr/>
            <p:nvPr/>
          </p:nvSpPr>
          <p:spPr>
            <a:xfrm>
              <a:off x="4094925" y="1456025"/>
              <a:ext cx="250950" cy="445250"/>
            </a:xfrm>
            <a:custGeom>
              <a:rect b="b" l="l" r="r" t="t"/>
              <a:pathLst>
                <a:path extrusionOk="0" h="17810" w="10038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0" name="Google Shape;5280;p48"/>
            <p:cNvSpPr/>
            <p:nvPr/>
          </p:nvSpPr>
          <p:spPr>
            <a:xfrm>
              <a:off x="3993575" y="1542825"/>
              <a:ext cx="245025" cy="242525"/>
            </a:xfrm>
            <a:custGeom>
              <a:rect b="b" l="l" r="r" t="t"/>
              <a:pathLst>
                <a:path extrusionOk="0" h="9701" w="9801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81" name="Google Shape;5281;p48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5282" name="Google Shape;5282;p48"/>
            <p:cNvSpPr/>
            <p:nvPr/>
          </p:nvSpPr>
          <p:spPr>
            <a:xfrm>
              <a:off x="4624975" y="1465275"/>
              <a:ext cx="56650" cy="86000"/>
            </a:xfrm>
            <a:custGeom>
              <a:rect b="b" l="l" r="r" t="t"/>
              <a:pathLst>
                <a:path extrusionOk="0" h="3440" w="2266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3" name="Google Shape;5283;p48"/>
            <p:cNvSpPr/>
            <p:nvPr/>
          </p:nvSpPr>
          <p:spPr>
            <a:xfrm>
              <a:off x="4615275" y="1797425"/>
              <a:ext cx="66350" cy="89375"/>
            </a:xfrm>
            <a:custGeom>
              <a:rect b="b" l="l" r="r" t="t"/>
              <a:pathLst>
                <a:path extrusionOk="0" h="3575" w="2654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4" name="Google Shape;5284;p48"/>
            <p:cNvSpPr/>
            <p:nvPr/>
          </p:nvSpPr>
          <p:spPr>
            <a:xfrm>
              <a:off x="4583125" y="15472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5" name="Google Shape;5285;p48"/>
            <p:cNvSpPr/>
            <p:nvPr/>
          </p:nvSpPr>
          <p:spPr>
            <a:xfrm>
              <a:off x="4597950" y="1576075"/>
              <a:ext cx="83675" cy="87525"/>
            </a:xfrm>
            <a:custGeom>
              <a:rect b="b" l="l" r="r" t="t"/>
              <a:pathLst>
                <a:path extrusionOk="0" h="3501" w="3347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6" name="Google Shape;5286;p48"/>
            <p:cNvSpPr/>
            <p:nvPr/>
          </p:nvSpPr>
          <p:spPr>
            <a:xfrm>
              <a:off x="4597650" y="1692175"/>
              <a:ext cx="83975" cy="82450"/>
            </a:xfrm>
            <a:custGeom>
              <a:rect b="b" l="l" r="r" t="t"/>
              <a:pathLst>
                <a:path extrusionOk="0" h="3298" w="3359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7" name="Google Shape;5287;p48"/>
            <p:cNvSpPr/>
            <p:nvPr/>
          </p:nvSpPr>
          <p:spPr>
            <a:xfrm>
              <a:off x="4798050" y="1663575"/>
              <a:ext cx="28475" cy="28250"/>
            </a:xfrm>
            <a:custGeom>
              <a:rect b="b" l="l" r="r" t="t"/>
              <a:pathLst>
                <a:path extrusionOk="0" h="1130" w="1139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8" name="Google Shape;5288;p48"/>
            <p:cNvSpPr/>
            <p:nvPr/>
          </p:nvSpPr>
          <p:spPr>
            <a:xfrm>
              <a:off x="4710200" y="1435075"/>
              <a:ext cx="228500" cy="228525"/>
            </a:xfrm>
            <a:custGeom>
              <a:rect b="b" l="l" r="r" t="t"/>
              <a:pathLst>
                <a:path extrusionOk="0" h="9141" w="914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9" name="Google Shape;5289;p48"/>
            <p:cNvSpPr/>
            <p:nvPr/>
          </p:nvSpPr>
          <p:spPr>
            <a:xfrm>
              <a:off x="4819200" y="1593475"/>
              <a:ext cx="89400" cy="70125"/>
            </a:xfrm>
            <a:custGeom>
              <a:rect b="b" l="l" r="r" t="t"/>
              <a:pathLst>
                <a:path extrusionOk="0" h="2805" w="3576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0" name="Google Shape;5290;p48"/>
            <p:cNvSpPr/>
            <p:nvPr/>
          </p:nvSpPr>
          <p:spPr>
            <a:xfrm>
              <a:off x="4819200" y="1692175"/>
              <a:ext cx="89475" cy="66275"/>
            </a:xfrm>
            <a:custGeom>
              <a:rect b="b" l="l" r="r" t="t"/>
              <a:pathLst>
                <a:path extrusionOk="0" h="2651" w="3579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1" name="Google Shape;5291;p48"/>
            <p:cNvSpPr/>
            <p:nvPr/>
          </p:nvSpPr>
          <p:spPr>
            <a:xfrm>
              <a:off x="4456875" y="1691800"/>
              <a:ext cx="225125" cy="225100"/>
            </a:xfrm>
            <a:custGeom>
              <a:rect b="b" l="l" r="r" t="t"/>
              <a:pathLst>
                <a:path extrusionOk="0" h="9004" w="9005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2" name="Google Shape;5292;p48"/>
            <p:cNvSpPr/>
            <p:nvPr/>
          </p:nvSpPr>
          <p:spPr>
            <a:xfrm>
              <a:off x="4487000" y="1595125"/>
              <a:ext cx="88925" cy="68475"/>
            </a:xfrm>
            <a:custGeom>
              <a:rect b="b" l="l" r="r" t="t"/>
              <a:pathLst>
                <a:path extrusionOk="0" h="2739" w="3557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3" name="Google Shape;5293;p48"/>
            <p:cNvSpPr/>
            <p:nvPr/>
          </p:nvSpPr>
          <p:spPr>
            <a:xfrm>
              <a:off x="4486925" y="1692175"/>
              <a:ext cx="89450" cy="66350"/>
            </a:xfrm>
            <a:custGeom>
              <a:rect b="b" l="l" r="r" t="t"/>
              <a:pathLst>
                <a:path extrusionOk="0" h="2654" w="3578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4" name="Google Shape;5294;p48"/>
            <p:cNvSpPr/>
            <p:nvPr/>
          </p:nvSpPr>
          <p:spPr>
            <a:xfrm>
              <a:off x="4456875" y="1435075"/>
              <a:ext cx="225125" cy="228525"/>
            </a:xfrm>
            <a:custGeom>
              <a:rect b="b" l="l" r="r" t="t"/>
              <a:pathLst>
                <a:path extrusionOk="0" h="9141" w="9005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5" name="Google Shape;5295;p48"/>
            <p:cNvSpPr/>
            <p:nvPr/>
          </p:nvSpPr>
          <p:spPr>
            <a:xfrm>
              <a:off x="4710200" y="1691800"/>
              <a:ext cx="228500" cy="225100"/>
            </a:xfrm>
            <a:custGeom>
              <a:rect b="b" l="l" r="r" t="t"/>
              <a:pathLst>
                <a:path extrusionOk="0" h="9004" w="914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6" name="Google Shape;5296;p48"/>
            <p:cNvSpPr/>
            <p:nvPr/>
          </p:nvSpPr>
          <p:spPr>
            <a:xfrm>
              <a:off x="4710200" y="14652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7" name="Google Shape;5297;p48"/>
            <p:cNvSpPr/>
            <p:nvPr/>
          </p:nvSpPr>
          <p:spPr>
            <a:xfrm>
              <a:off x="4710200" y="1575850"/>
              <a:ext cx="86150" cy="87750"/>
            </a:xfrm>
            <a:custGeom>
              <a:rect b="b" l="l" r="r" t="t"/>
              <a:pathLst>
                <a:path extrusionOk="0" h="3510" w="3446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8" name="Google Shape;5298;p48"/>
            <p:cNvSpPr/>
            <p:nvPr/>
          </p:nvSpPr>
          <p:spPr>
            <a:xfrm>
              <a:off x="4710200" y="17975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9" name="Google Shape;5299;p48"/>
            <p:cNvSpPr/>
            <p:nvPr/>
          </p:nvSpPr>
          <p:spPr>
            <a:xfrm>
              <a:off x="4681975" y="1776400"/>
              <a:ext cx="28250" cy="28350"/>
            </a:xfrm>
            <a:custGeom>
              <a:rect b="b" l="l" r="r" t="t"/>
              <a:pathLst>
                <a:path extrusionOk="0" h="1134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00" name="Google Shape;5300;p48"/>
            <p:cNvSpPr/>
            <p:nvPr/>
          </p:nvSpPr>
          <p:spPr>
            <a:xfrm>
              <a:off x="4710200" y="1692175"/>
              <a:ext cx="86150" cy="82450"/>
            </a:xfrm>
            <a:custGeom>
              <a:rect b="b" l="l" r="r" t="t"/>
              <a:pathLst>
                <a:path extrusionOk="0" h="3298" w="3446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01" name="Google Shape;5301;p48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5302" name="Google Shape;5302;p48"/>
            <p:cNvSpPr/>
            <p:nvPr/>
          </p:nvSpPr>
          <p:spPr>
            <a:xfrm>
              <a:off x="5136300" y="1519775"/>
              <a:ext cx="310550" cy="310550"/>
            </a:xfrm>
            <a:custGeom>
              <a:rect b="b" l="l" r="r" t="t"/>
              <a:pathLst>
                <a:path extrusionOk="0" h="12422" w="12422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03" name="Google Shape;5303;p48"/>
            <p:cNvSpPr/>
            <p:nvPr/>
          </p:nvSpPr>
          <p:spPr>
            <a:xfrm>
              <a:off x="5184925" y="157625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04" name="Google Shape;5304;p48"/>
            <p:cNvSpPr/>
            <p:nvPr/>
          </p:nvSpPr>
          <p:spPr>
            <a:xfrm>
              <a:off x="5049725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05" name="Google Shape;5305;p48"/>
            <p:cNvSpPr/>
            <p:nvPr/>
          </p:nvSpPr>
          <p:spPr>
            <a:xfrm>
              <a:off x="5245825" y="1435050"/>
              <a:ext cx="290450" cy="282350"/>
            </a:xfrm>
            <a:custGeom>
              <a:rect b="b" l="l" r="r" t="t"/>
              <a:pathLst>
                <a:path extrusionOk="0" h="11294" w="11618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06" name="Google Shape;5306;p48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5307" name="Google Shape;5307;p48"/>
            <p:cNvSpPr/>
            <p:nvPr/>
          </p:nvSpPr>
          <p:spPr>
            <a:xfrm>
              <a:off x="5642475" y="1435075"/>
              <a:ext cx="481975" cy="340675"/>
            </a:xfrm>
            <a:custGeom>
              <a:rect b="b" l="l" r="r" t="t"/>
              <a:pathLst>
                <a:path extrusionOk="0" h="13627" w="19279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08" name="Google Shape;5308;p48"/>
            <p:cNvSpPr/>
            <p:nvPr/>
          </p:nvSpPr>
          <p:spPr>
            <a:xfrm>
              <a:off x="5756375" y="1803975"/>
              <a:ext cx="254100" cy="112925"/>
            </a:xfrm>
            <a:custGeom>
              <a:rect b="b" l="l" r="r" t="t"/>
              <a:pathLst>
                <a:path extrusionOk="0" h="4517" w="10164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09" name="Google Shape;5309;p48"/>
            <p:cNvSpPr/>
            <p:nvPr/>
          </p:nvSpPr>
          <p:spPr>
            <a:xfrm>
              <a:off x="5843400" y="1537550"/>
              <a:ext cx="79975" cy="76125"/>
            </a:xfrm>
            <a:custGeom>
              <a:rect b="b" l="l" r="r" t="t"/>
              <a:pathLst>
                <a:path extrusionOk="0" h="3045" w="3199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10" name="Google Shape;5310;p48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5311" name="Google Shape;5311;p48"/>
            <p:cNvSpPr/>
            <p:nvPr/>
          </p:nvSpPr>
          <p:spPr>
            <a:xfrm>
              <a:off x="6578000" y="1463375"/>
              <a:ext cx="83150" cy="78250"/>
            </a:xfrm>
            <a:custGeom>
              <a:rect b="b" l="l" r="r" t="t"/>
              <a:pathLst>
                <a:path extrusionOk="0" h="3130" w="3326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12" name="Google Shape;5312;p48"/>
            <p:cNvSpPr/>
            <p:nvPr/>
          </p:nvSpPr>
          <p:spPr>
            <a:xfrm>
              <a:off x="6421725" y="1773850"/>
              <a:ext cx="112950" cy="143050"/>
            </a:xfrm>
            <a:custGeom>
              <a:rect b="b" l="l" r="r" t="t"/>
              <a:pathLst>
                <a:path extrusionOk="0" h="5722" w="4518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13" name="Google Shape;5313;p48"/>
            <p:cNvSpPr/>
            <p:nvPr/>
          </p:nvSpPr>
          <p:spPr>
            <a:xfrm>
              <a:off x="6448975" y="1632700"/>
              <a:ext cx="56475" cy="56475"/>
            </a:xfrm>
            <a:custGeom>
              <a:rect b="b" l="l" r="r" t="t"/>
              <a:pathLst>
                <a:path extrusionOk="0" h="2259" w="2259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14" name="Google Shape;5314;p48"/>
            <p:cNvSpPr/>
            <p:nvPr/>
          </p:nvSpPr>
          <p:spPr>
            <a:xfrm>
              <a:off x="6232000" y="1435050"/>
              <a:ext cx="488225" cy="237825"/>
            </a:xfrm>
            <a:custGeom>
              <a:rect b="b" l="l" r="r" t="t"/>
              <a:pathLst>
                <a:path extrusionOk="0" h="9513" w="19529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15" name="Google Shape;5315;p48"/>
            <p:cNvSpPr/>
            <p:nvPr/>
          </p:nvSpPr>
          <p:spPr>
            <a:xfrm>
              <a:off x="6291025" y="1537700"/>
              <a:ext cx="369800" cy="379200"/>
            </a:xfrm>
            <a:custGeom>
              <a:rect b="b" l="l" r="r" t="t"/>
              <a:pathLst>
                <a:path extrusionOk="0" h="15168" w="14792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16" name="Google Shape;5316;p48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5317" name="Google Shape;5317;p48"/>
            <p:cNvSpPr/>
            <p:nvPr/>
          </p:nvSpPr>
          <p:spPr>
            <a:xfrm>
              <a:off x="1035500" y="2028975"/>
              <a:ext cx="314925" cy="153075"/>
            </a:xfrm>
            <a:custGeom>
              <a:rect b="b" l="l" r="r" t="t"/>
              <a:pathLst>
                <a:path extrusionOk="0" h="6123" w="12597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18" name="Google Shape;5318;p48"/>
            <p:cNvSpPr/>
            <p:nvPr/>
          </p:nvSpPr>
          <p:spPr>
            <a:xfrm>
              <a:off x="1212475" y="2137450"/>
              <a:ext cx="137950" cy="304275"/>
            </a:xfrm>
            <a:custGeom>
              <a:rect b="b" l="l" r="r" t="t"/>
              <a:pathLst>
                <a:path extrusionOk="0" h="12171" w="5518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19" name="Google Shape;5319;p48"/>
            <p:cNvSpPr/>
            <p:nvPr/>
          </p:nvSpPr>
          <p:spPr>
            <a:xfrm>
              <a:off x="924450" y="2204450"/>
              <a:ext cx="139300" cy="304275"/>
            </a:xfrm>
            <a:custGeom>
              <a:rect b="b" l="l" r="r" t="t"/>
              <a:pathLst>
                <a:path extrusionOk="0" h="12171" w="5572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20" name="Google Shape;5320;p48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5321" name="Google Shape;5321;p48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22" name="Google Shape;5322;p48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23" name="Google Shape;5323;p48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24" name="Google Shape;5324;p48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5325" name="Google Shape;5325;p48"/>
            <p:cNvSpPr/>
            <p:nvPr/>
          </p:nvSpPr>
          <p:spPr>
            <a:xfrm>
              <a:off x="289945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26" name="Google Shape;5326;p48"/>
            <p:cNvSpPr/>
            <p:nvPr/>
          </p:nvSpPr>
          <p:spPr>
            <a:xfrm>
              <a:off x="30924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27" name="Google Shape;5327;p48"/>
            <p:cNvSpPr/>
            <p:nvPr/>
          </p:nvSpPr>
          <p:spPr>
            <a:xfrm>
              <a:off x="2678350" y="2389425"/>
              <a:ext cx="481825" cy="58150"/>
            </a:xfrm>
            <a:custGeom>
              <a:rect b="b" l="l" r="r" t="t"/>
              <a:pathLst>
                <a:path extrusionOk="0" h="2326" w="19273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28" name="Google Shape;5328;p48"/>
            <p:cNvSpPr/>
            <p:nvPr/>
          </p:nvSpPr>
          <p:spPr>
            <a:xfrm>
              <a:off x="27066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29" name="Google Shape;5329;p48"/>
            <p:cNvSpPr/>
            <p:nvPr/>
          </p:nvSpPr>
          <p:spPr>
            <a:xfrm>
              <a:off x="2678275" y="2090100"/>
              <a:ext cx="481900" cy="271125"/>
            </a:xfrm>
            <a:custGeom>
              <a:rect b="b" l="l" r="r" t="t"/>
              <a:pathLst>
                <a:path extrusionOk="0" h="10845" w="19276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30" name="Google Shape;5330;p48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5331" name="Google Shape;5331;p48"/>
            <p:cNvSpPr/>
            <p:nvPr/>
          </p:nvSpPr>
          <p:spPr>
            <a:xfrm>
              <a:off x="3357325" y="2210550"/>
              <a:ext cx="85700" cy="205775"/>
            </a:xfrm>
            <a:custGeom>
              <a:rect b="b" l="l" r="r" t="t"/>
              <a:pathLst>
                <a:path extrusionOk="0" h="8231" w="3428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32" name="Google Shape;5332;p48"/>
            <p:cNvSpPr/>
            <p:nvPr/>
          </p:nvSpPr>
          <p:spPr>
            <a:xfrm>
              <a:off x="3471225" y="2152075"/>
              <a:ext cx="84725" cy="264250"/>
            </a:xfrm>
            <a:custGeom>
              <a:rect b="b" l="l" r="r" t="t"/>
              <a:pathLst>
                <a:path extrusionOk="0" h="10570" w="3389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33" name="Google Shape;5333;p48"/>
            <p:cNvSpPr/>
            <p:nvPr/>
          </p:nvSpPr>
          <p:spPr>
            <a:xfrm>
              <a:off x="3584150" y="2093500"/>
              <a:ext cx="84700" cy="322825"/>
            </a:xfrm>
            <a:custGeom>
              <a:rect b="b" l="l" r="r" t="t"/>
              <a:pathLst>
                <a:path extrusionOk="0" h="12913" w="3388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334" name="Google Shape;5334;p48"/>
          <p:cNvSpPr/>
          <p:nvPr/>
        </p:nvSpPr>
        <p:spPr>
          <a:xfrm>
            <a:off x="2887926" y="2783744"/>
            <a:ext cx="226886" cy="214749"/>
          </a:xfrm>
          <a:custGeom>
            <a:rect b="b" l="l" r="r" t="t"/>
            <a:pathLst>
              <a:path extrusionOk="0" h="17942" w="18956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335" name="Google Shape;5335;p48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5336" name="Google Shape;5336;p48"/>
            <p:cNvSpPr/>
            <p:nvPr/>
          </p:nvSpPr>
          <p:spPr>
            <a:xfrm>
              <a:off x="4492800" y="2027925"/>
              <a:ext cx="54600" cy="481825"/>
            </a:xfrm>
            <a:custGeom>
              <a:rect b="b" l="l" r="r" t="t"/>
              <a:pathLst>
                <a:path extrusionOk="0" h="19273" w="2184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37" name="Google Shape;5337;p48"/>
            <p:cNvSpPr/>
            <p:nvPr/>
          </p:nvSpPr>
          <p:spPr>
            <a:xfrm>
              <a:off x="4575600" y="2051425"/>
              <a:ext cx="332025" cy="262450"/>
            </a:xfrm>
            <a:custGeom>
              <a:rect b="b" l="l" r="r" t="t"/>
              <a:pathLst>
                <a:path extrusionOk="0" h="10498" w="13281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38" name="Google Shape;5338;p48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5339" name="Google Shape;5339;p48"/>
            <p:cNvSpPr/>
            <p:nvPr/>
          </p:nvSpPr>
          <p:spPr>
            <a:xfrm>
              <a:off x="5191775" y="2394925"/>
              <a:ext cx="197625" cy="114825"/>
            </a:xfrm>
            <a:custGeom>
              <a:rect b="b" l="l" r="r" t="t"/>
              <a:pathLst>
                <a:path extrusionOk="0" h="4593" w="7905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0" name="Google Shape;5340;p48"/>
            <p:cNvSpPr/>
            <p:nvPr/>
          </p:nvSpPr>
          <p:spPr>
            <a:xfrm>
              <a:off x="5113625" y="2027900"/>
              <a:ext cx="347300" cy="338825"/>
            </a:xfrm>
            <a:custGeom>
              <a:rect b="b" l="l" r="r" t="t"/>
              <a:pathLst>
                <a:path extrusionOk="0" h="13553" w="13892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1" name="Google Shape;5341;p48"/>
            <p:cNvSpPr/>
            <p:nvPr/>
          </p:nvSpPr>
          <p:spPr>
            <a:xfrm>
              <a:off x="5049725" y="2197300"/>
              <a:ext cx="56400" cy="28275"/>
            </a:xfrm>
            <a:custGeom>
              <a:rect b="b" l="l" r="r" t="t"/>
              <a:pathLst>
                <a:path extrusionOk="0" h="1131" w="2256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2" name="Google Shape;5342;p48"/>
            <p:cNvSpPr/>
            <p:nvPr/>
          </p:nvSpPr>
          <p:spPr>
            <a:xfrm>
              <a:off x="5052575" y="2102800"/>
              <a:ext cx="50850" cy="48075"/>
            </a:xfrm>
            <a:custGeom>
              <a:rect b="b" l="l" r="r" t="t"/>
              <a:pathLst>
                <a:path extrusionOk="0" h="1923" w="2034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3" name="Google Shape;5343;p48"/>
            <p:cNvSpPr/>
            <p:nvPr/>
          </p:nvSpPr>
          <p:spPr>
            <a:xfrm>
              <a:off x="5052575" y="2272175"/>
              <a:ext cx="50700" cy="47900"/>
            </a:xfrm>
            <a:custGeom>
              <a:rect b="b" l="l" r="r" t="t"/>
              <a:pathLst>
                <a:path extrusionOk="0" h="1916" w="2028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4" name="Google Shape;5344;p48"/>
            <p:cNvSpPr/>
            <p:nvPr/>
          </p:nvSpPr>
          <p:spPr>
            <a:xfrm>
              <a:off x="5475050" y="2197300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5" name="Google Shape;5345;p48"/>
            <p:cNvSpPr/>
            <p:nvPr/>
          </p:nvSpPr>
          <p:spPr>
            <a:xfrm>
              <a:off x="5477925" y="2102800"/>
              <a:ext cx="50675" cy="47900"/>
            </a:xfrm>
            <a:custGeom>
              <a:rect b="b" l="l" r="r" t="t"/>
              <a:pathLst>
                <a:path extrusionOk="0" h="1916" w="2027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6" name="Google Shape;5346;p48"/>
            <p:cNvSpPr/>
            <p:nvPr/>
          </p:nvSpPr>
          <p:spPr>
            <a:xfrm>
              <a:off x="5477775" y="2272000"/>
              <a:ext cx="50825" cy="48075"/>
            </a:xfrm>
            <a:custGeom>
              <a:rect b="b" l="l" r="r" t="t"/>
              <a:pathLst>
                <a:path extrusionOk="0" h="1923" w="2033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47" name="Google Shape;5347;p48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5348" name="Google Shape;5348;p48"/>
            <p:cNvSpPr/>
            <p:nvPr/>
          </p:nvSpPr>
          <p:spPr>
            <a:xfrm>
              <a:off x="5756075" y="2028150"/>
              <a:ext cx="252825" cy="83275"/>
            </a:xfrm>
            <a:custGeom>
              <a:rect b="b" l="l" r="r" t="t"/>
              <a:pathLst>
                <a:path extrusionOk="0" h="3331" w="10113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9" name="Google Shape;5349;p48"/>
            <p:cNvSpPr/>
            <p:nvPr/>
          </p:nvSpPr>
          <p:spPr>
            <a:xfrm>
              <a:off x="5726350" y="2139650"/>
              <a:ext cx="312300" cy="224425"/>
            </a:xfrm>
            <a:custGeom>
              <a:rect b="b" l="l" r="r" t="t"/>
              <a:pathLst>
                <a:path extrusionOk="0" h="8977" w="12492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50" name="Google Shape;5350;p48"/>
            <p:cNvSpPr/>
            <p:nvPr/>
          </p:nvSpPr>
          <p:spPr>
            <a:xfrm>
              <a:off x="5842500" y="2392350"/>
              <a:ext cx="79975" cy="117400"/>
            </a:xfrm>
            <a:custGeom>
              <a:rect b="b" l="l" r="r" t="t"/>
              <a:pathLst>
                <a:path extrusionOk="0" h="4696" w="3199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51" name="Google Shape;5351;p48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5352" name="Google Shape;5352;p48"/>
            <p:cNvSpPr/>
            <p:nvPr/>
          </p:nvSpPr>
          <p:spPr>
            <a:xfrm>
              <a:off x="6239925" y="2032450"/>
              <a:ext cx="472775" cy="472775"/>
            </a:xfrm>
            <a:custGeom>
              <a:rect b="b" l="l" r="r" t="t"/>
              <a:pathLst>
                <a:path extrusionOk="0" h="18911" w="18911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53" name="Google Shape;5353;p48"/>
            <p:cNvSpPr/>
            <p:nvPr/>
          </p:nvSpPr>
          <p:spPr>
            <a:xfrm>
              <a:off x="6329800" y="2122325"/>
              <a:ext cx="292950" cy="293025"/>
            </a:xfrm>
            <a:custGeom>
              <a:rect b="b" l="l" r="r" t="t"/>
              <a:pathLst>
                <a:path extrusionOk="0" h="11721" w="11718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54" name="Google Shape;5354;p48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5355" name="Google Shape;5355;p48"/>
            <p:cNvSpPr/>
            <p:nvPr/>
          </p:nvSpPr>
          <p:spPr>
            <a:xfrm>
              <a:off x="986725" y="2807325"/>
              <a:ext cx="308000" cy="108800"/>
            </a:xfrm>
            <a:custGeom>
              <a:rect b="b" l="l" r="r" t="t"/>
              <a:pathLst>
                <a:path extrusionOk="0" h="4352" w="1232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56" name="Google Shape;5356;p48"/>
            <p:cNvSpPr/>
            <p:nvPr/>
          </p:nvSpPr>
          <p:spPr>
            <a:xfrm>
              <a:off x="1126675" y="2847600"/>
              <a:ext cx="28100" cy="28175"/>
            </a:xfrm>
            <a:custGeom>
              <a:rect b="b" l="l" r="r" t="t"/>
              <a:pathLst>
                <a:path extrusionOk="0" h="1127" w="1124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57" name="Google Shape;5357;p48"/>
            <p:cNvSpPr/>
            <p:nvPr/>
          </p:nvSpPr>
          <p:spPr>
            <a:xfrm>
              <a:off x="903075" y="2730000"/>
              <a:ext cx="475275" cy="263350"/>
            </a:xfrm>
            <a:custGeom>
              <a:rect b="b" l="l" r="r" t="t"/>
              <a:pathLst>
                <a:path extrusionOk="0" h="10534" w="19011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58" name="Google Shape;5358;p48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5359" name="Google Shape;5359;p48"/>
            <p:cNvSpPr/>
            <p:nvPr/>
          </p:nvSpPr>
          <p:spPr>
            <a:xfrm>
              <a:off x="1719425" y="21700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60" name="Google Shape;5360;p48"/>
            <p:cNvSpPr/>
            <p:nvPr/>
          </p:nvSpPr>
          <p:spPr>
            <a:xfrm>
              <a:off x="183235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61" name="Google Shape;5361;p48"/>
            <p:cNvSpPr/>
            <p:nvPr/>
          </p:nvSpPr>
          <p:spPr>
            <a:xfrm>
              <a:off x="160650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62" name="Google Shape;5362;p48"/>
            <p:cNvSpPr/>
            <p:nvPr/>
          </p:nvSpPr>
          <p:spPr>
            <a:xfrm>
              <a:off x="1492675" y="2425025"/>
              <a:ext cx="481825" cy="84725"/>
            </a:xfrm>
            <a:custGeom>
              <a:rect b="b" l="l" r="r" t="t"/>
              <a:pathLst>
                <a:path extrusionOk="0" h="3389" w="19273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63" name="Google Shape;5363;p48"/>
            <p:cNvSpPr/>
            <p:nvPr/>
          </p:nvSpPr>
          <p:spPr>
            <a:xfrm>
              <a:off x="1492675" y="2027925"/>
              <a:ext cx="481825" cy="368000"/>
            </a:xfrm>
            <a:custGeom>
              <a:rect b="b" l="l" r="r" t="t"/>
              <a:pathLst>
                <a:path extrusionOk="0" h="14720" w="19273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64" name="Google Shape;5364;p48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5365" name="Google Shape;5365;p48"/>
            <p:cNvSpPr/>
            <p:nvPr/>
          </p:nvSpPr>
          <p:spPr>
            <a:xfrm>
              <a:off x="1677125" y="2620775"/>
              <a:ext cx="112950" cy="113850"/>
            </a:xfrm>
            <a:custGeom>
              <a:rect b="b" l="l" r="r" t="t"/>
              <a:pathLst>
                <a:path extrusionOk="0" h="4554" w="4518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66" name="Google Shape;5366;p48"/>
            <p:cNvSpPr/>
            <p:nvPr/>
          </p:nvSpPr>
          <p:spPr>
            <a:xfrm>
              <a:off x="1492675" y="2734675"/>
              <a:ext cx="481825" cy="367925"/>
            </a:xfrm>
            <a:custGeom>
              <a:rect b="b" l="l" r="r" t="t"/>
              <a:pathLst>
                <a:path extrusionOk="0" h="14717" w="19273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367" name="Google Shape;5367;p48"/>
          <p:cNvSpPr/>
          <p:nvPr/>
        </p:nvSpPr>
        <p:spPr>
          <a:xfrm>
            <a:off x="4895078" y="1924637"/>
            <a:ext cx="239693" cy="230680"/>
          </a:xfrm>
          <a:custGeom>
            <a:rect b="b" l="l" r="r" t="t"/>
            <a:pathLst>
              <a:path extrusionOk="0" h="19273" w="20026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368" name="Google Shape;5368;p48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5369" name="Google Shape;5369;p48"/>
            <p:cNvSpPr/>
            <p:nvPr/>
          </p:nvSpPr>
          <p:spPr>
            <a:xfrm>
              <a:off x="2682350" y="2725775"/>
              <a:ext cx="70175" cy="73425"/>
            </a:xfrm>
            <a:custGeom>
              <a:rect b="b" l="l" r="r" t="t"/>
              <a:pathLst>
                <a:path extrusionOk="0" h="2937" w="2807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0" name="Google Shape;5370;p48"/>
            <p:cNvSpPr/>
            <p:nvPr/>
          </p:nvSpPr>
          <p:spPr>
            <a:xfrm>
              <a:off x="2682350" y="3006350"/>
              <a:ext cx="70175" cy="73500"/>
            </a:xfrm>
            <a:custGeom>
              <a:rect b="b" l="l" r="r" t="t"/>
              <a:pathLst>
                <a:path extrusionOk="0" h="2940" w="2807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1" name="Google Shape;5371;p48"/>
            <p:cNvSpPr/>
            <p:nvPr/>
          </p:nvSpPr>
          <p:spPr>
            <a:xfrm>
              <a:off x="3085925" y="272570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2" name="Google Shape;5372;p48"/>
            <p:cNvSpPr/>
            <p:nvPr/>
          </p:nvSpPr>
          <p:spPr>
            <a:xfrm>
              <a:off x="2825150" y="2843075"/>
              <a:ext cx="180700" cy="107375"/>
            </a:xfrm>
            <a:custGeom>
              <a:rect b="b" l="l" r="r" t="t"/>
              <a:pathLst>
                <a:path extrusionOk="0" h="4295" w="7228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3" name="Google Shape;5373;p48"/>
            <p:cNvSpPr/>
            <p:nvPr/>
          </p:nvSpPr>
          <p:spPr>
            <a:xfrm>
              <a:off x="2682350" y="2725700"/>
              <a:ext cx="473775" cy="354150"/>
            </a:xfrm>
            <a:custGeom>
              <a:rect b="b" l="l" r="r" t="t"/>
              <a:pathLst>
                <a:path extrusionOk="0" h="14166" w="18951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4" name="Google Shape;5374;p48"/>
            <p:cNvSpPr/>
            <p:nvPr/>
          </p:nvSpPr>
          <p:spPr>
            <a:xfrm>
              <a:off x="3085925" y="300635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5" name="Google Shape;5375;p48"/>
            <p:cNvSpPr/>
            <p:nvPr/>
          </p:nvSpPr>
          <p:spPr>
            <a:xfrm>
              <a:off x="2825450" y="2643425"/>
              <a:ext cx="187550" cy="54075"/>
            </a:xfrm>
            <a:custGeom>
              <a:rect b="b" l="l" r="r" t="t"/>
              <a:pathLst>
                <a:path extrusionOk="0" h="2163" w="7502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76" name="Google Shape;5376;p48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5377" name="Google Shape;5377;p48"/>
            <p:cNvSpPr/>
            <p:nvPr/>
          </p:nvSpPr>
          <p:spPr>
            <a:xfrm>
              <a:off x="3342725" y="2620775"/>
              <a:ext cx="338775" cy="56475"/>
            </a:xfrm>
            <a:custGeom>
              <a:rect b="b" l="l" r="r" t="t"/>
              <a:pathLst>
                <a:path extrusionOk="0" h="2259" w="13551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8" name="Google Shape;5378;p48"/>
            <p:cNvSpPr/>
            <p:nvPr/>
          </p:nvSpPr>
          <p:spPr>
            <a:xfrm>
              <a:off x="3342725" y="2705450"/>
              <a:ext cx="338775" cy="284225"/>
            </a:xfrm>
            <a:custGeom>
              <a:rect b="b" l="l" r="r" t="t"/>
              <a:pathLst>
                <a:path extrusionOk="0" h="11369" w="13551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9" name="Google Shape;5379;p48"/>
            <p:cNvSpPr/>
            <p:nvPr/>
          </p:nvSpPr>
          <p:spPr>
            <a:xfrm>
              <a:off x="3342725" y="3017875"/>
              <a:ext cx="338775" cy="84725"/>
            </a:xfrm>
            <a:custGeom>
              <a:rect b="b" l="l" r="r" t="t"/>
              <a:pathLst>
                <a:path extrusionOk="0" h="3389" w="13551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80" name="Google Shape;5380;p48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5381" name="Google Shape;5381;p48"/>
            <p:cNvSpPr/>
            <p:nvPr/>
          </p:nvSpPr>
          <p:spPr>
            <a:xfrm>
              <a:off x="3907325" y="3016975"/>
              <a:ext cx="74550" cy="56475"/>
            </a:xfrm>
            <a:custGeom>
              <a:rect b="b" l="l" r="r" t="t"/>
              <a:pathLst>
                <a:path extrusionOk="0" h="2259" w="2982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2" name="Google Shape;5382;p48"/>
            <p:cNvSpPr/>
            <p:nvPr/>
          </p:nvSpPr>
          <p:spPr>
            <a:xfrm>
              <a:off x="3907325" y="2705450"/>
              <a:ext cx="282325" cy="283325"/>
            </a:xfrm>
            <a:custGeom>
              <a:rect b="b" l="l" r="r" t="t"/>
              <a:pathLst>
                <a:path extrusionOk="0" h="11333" w="11293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3" name="Google Shape;5383;p48"/>
            <p:cNvSpPr/>
            <p:nvPr/>
          </p:nvSpPr>
          <p:spPr>
            <a:xfrm>
              <a:off x="3907325" y="2620775"/>
              <a:ext cx="282325" cy="56475"/>
            </a:xfrm>
            <a:custGeom>
              <a:rect b="b" l="l" r="r" t="t"/>
              <a:pathLst>
                <a:path extrusionOk="0" h="2259" w="11293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4" name="Google Shape;5384;p48"/>
            <p:cNvSpPr/>
            <p:nvPr/>
          </p:nvSpPr>
          <p:spPr>
            <a:xfrm>
              <a:off x="3992025" y="2762900"/>
              <a:ext cx="310550" cy="339700"/>
            </a:xfrm>
            <a:custGeom>
              <a:rect b="b" l="l" r="r" t="t"/>
              <a:pathLst>
                <a:path extrusionOk="0" h="13588" w="12422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85" name="Google Shape;5385;p48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5386" name="Google Shape;5386;p48"/>
            <p:cNvSpPr/>
            <p:nvPr/>
          </p:nvSpPr>
          <p:spPr>
            <a:xfrm>
              <a:off x="4542475" y="3031050"/>
              <a:ext cx="189725" cy="56475"/>
            </a:xfrm>
            <a:custGeom>
              <a:rect b="b" l="l" r="r" t="t"/>
              <a:pathLst>
                <a:path extrusionOk="0" h="2259" w="7589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7" name="Google Shape;5387;p48"/>
            <p:cNvSpPr/>
            <p:nvPr/>
          </p:nvSpPr>
          <p:spPr>
            <a:xfrm>
              <a:off x="4456875" y="2946350"/>
              <a:ext cx="256125" cy="56500"/>
            </a:xfrm>
            <a:custGeom>
              <a:rect b="b" l="l" r="r" t="t"/>
              <a:pathLst>
                <a:path extrusionOk="0" h="2260" w="10245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8" name="Google Shape;5388;p48"/>
            <p:cNvSpPr/>
            <p:nvPr/>
          </p:nvSpPr>
          <p:spPr>
            <a:xfrm>
              <a:off x="4741225" y="2861675"/>
              <a:ext cx="169400" cy="141175"/>
            </a:xfrm>
            <a:custGeom>
              <a:rect b="b" l="l" r="r" t="t"/>
              <a:pathLst>
                <a:path extrusionOk="0" h="5647" w="6776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9" name="Google Shape;5389;p48"/>
            <p:cNvSpPr/>
            <p:nvPr/>
          </p:nvSpPr>
          <p:spPr>
            <a:xfrm>
              <a:off x="4741225" y="3031050"/>
              <a:ext cx="169400" cy="42400"/>
            </a:xfrm>
            <a:custGeom>
              <a:rect b="b" l="l" r="r" t="t"/>
              <a:pathLst>
                <a:path extrusionOk="0" h="1696" w="6776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0" name="Google Shape;5390;p48"/>
            <p:cNvSpPr/>
            <p:nvPr/>
          </p:nvSpPr>
          <p:spPr>
            <a:xfrm>
              <a:off x="445687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1" name="Google Shape;5391;p48"/>
            <p:cNvSpPr/>
            <p:nvPr/>
          </p:nvSpPr>
          <p:spPr>
            <a:xfrm>
              <a:off x="4741225" y="2791125"/>
              <a:ext cx="169400" cy="42325"/>
            </a:xfrm>
            <a:custGeom>
              <a:rect b="b" l="l" r="r" t="t"/>
              <a:pathLst>
                <a:path extrusionOk="0" h="1693" w="6776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92" name="Google Shape;5392;p48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5393" name="Google Shape;5393;p48"/>
            <p:cNvSpPr/>
            <p:nvPr/>
          </p:nvSpPr>
          <p:spPr>
            <a:xfrm>
              <a:off x="5135325" y="3031050"/>
              <a:ext cx="310550" cy="56475"/>
            </a:xfrm>
            <a:custGeom>
              <a:rect b="b" l="l" r="r" t="t"/>
              <a:pathLst>
                <a:path extrusionOk="0" h="2259" w="12422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4" name="Google Shape;5394;p48"/>
            <p:cNvSpPr/>
            <p:nvPr/>
          </p:nvSpPr>
          <p:spPr>
            <a:xfrm>
              <a:off x="5049725" y="2946350"/>
              <a:ext cx="481825" cy="56500"/>
            </a:xfrm>
            <a:custGeom>
              <a:rect b="b" l="l" r="r" t="t"/>
              <a:pathLst>
                <a:path extrusionOk="0" h="2260" w="19273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5" name="Google Shape;5395;p48"/>
            <p:cNvSpPr/>
            <p:nvPr/>
          </p:nvSpPr>
          <p:spPr>
            <a:xfrm>
              <a:off x="504972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96" name="Google Shape;5396;p48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5397" name="Google Shape;5397;p48"/>
            <p:cNvSpPr/>
            <p:nvPr/>
          </p:nvSpPr>
          <p:spPr>
            <a:xfrm>
              <a:off x="5837150" y="2812950"/>
              <a:ext cx="92625" cy="88125"/>
            </a:xfrm>
            <a:custGeom>
              <a:rect b="b" l="l" r="r" t="t"/>
              <a:pathLst>
                <a:path extrusionOk="0" h="3525" w="3705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8" name="Google Shape;5398;p48"/>
            <p:cNvSpPr/>
            <p:nvPr/>
          </p:nvSpPr>
          <p:spPr>
            <a:xfrm>
              <a:off x="5643000" y="2631975"/>
              <a:ext cx="480850" cy="469975"/>
            </a:xfrm>
            <a:custGeom>
              <a:rect b="b" l="l" r="r" t="t"/>
              <a:pathLst>
                <a:path extrusionOk="0" h="18799" w="19234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9" name="Google Shape;5399;p48"/>
            <p:cNvSpPr/>
            <p:nvPr/>
          </p:nvSpPr>
          <p:spPr>
            <a:xfrm>
              <a:off x="6041550" y="2749725"/>
              <a:ext cx="79750" cy="95025"/>
            </a:xfrm>
            <a:custGeom>
              <a:rect b="b" l="l" r="r" t="t"/>
              <a:pathLst>
                <a:path extrusionOk="0" h="3801" w="319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0" name="Google Shape;5400;p48"/>
            <p:cNvSpPr/>
            <p:nvPr/>
          </p:nvSpPr>
          <p:spPr>
            <a:xfrm>
              <a:off x="5963025" y="2996125"/>
              <a:ext cx="92625" cy="81175"/>
            </a:xfrm>
            <a:custGeom>
              <a:rect b="b" l="l" r="r" t="t"/>
              <a:pathLst>
                <a:path extrusionOk="0" h="3247" w="3705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1" name="Google Shape;5401;p48"/>
            <p:cNvSpPr/>
            <p:nvPr/>
          </p:nvSpPr>
          <p:spPr>
            <a:xfrm>
              <a:off x="5711225" y="2996200"/>
              <a:ext cx="92600" cy="81100"/>
            </a:xfrm>
            <a:custGeom>
              <a:rect b="b" l="l" r="r" t="t"/>
              <a:pathLst>
                <a:path extrusionOk="0" h="3244" w="3704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2" name="Google Shape;5402;p48"/>
            <p:cNvSpPr/>
            <p:nvPr/>
          </p:nvSpPr>
          <p:spPr>
            <a:xfrm>
              <a:off x="5645575" y="2749725"/>
              <a:ext cx="79825" cy="95100"/>
            </a:xfrm>
            <a:custGeom>
              <a:rect b="b" l="l" r="r" t="t"/>
              <a:pathLst>
                <a:path extrusionOk="0" h="3804" w="3193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3" name="Google Shape;5403;p48"/>
            <p:cNvSpPr/>
            <p:nvPr/>
          </p:nvSpPr>
          <p:spPr>
            <a:xfrm>
              <a:off x="5836025" y="2621375"/>
              <a:ext cx="94800" cy="74100"/>
            </a:xfrm>
            <a:custGeom>
              <a:rect b="b" l="l" r="r" t="t"/>
              <a:pathLst>
                <a:path extrusionOk="0" h="2964" w="3792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04" name="Google Shape;5404;p48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5405" name="Google Shape;5405;p48"/>
            <p:cNvSpPr/>
            <p:nvPr/>
          </p:nvSpPr>
          <p:spPr>
            <a:xfrm>
              <a:off x="6405675" y="2620775"/>
              <a:ext cx="28275" cy="56475"/>
            </a:xfrm>
            <a:custGeom>
              <a:rect b="b" l="l" r="r" t="t"/>
              <a:pathLst>
                <a:path extrusionOk="0" h="2259" w="1131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6" name="Google Shape;5406;p48"/>
            <p:cNvSpPr/>
            <p:nvPr/>
          </p:nvSpPr>
          <p:spPr>
            <a:xfrm>
              <a:off x="6518600" y="2620775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7" name="Google Shape;5407;p48"/>
            <p:cNvSpPr/>
            <p:nvPr/>
          </p:nvSpPr>
          <p:spPr>
            <a:xfrm>
              <a:off x="66033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8" name="Google Shape;5408;p48"/>
            <p:cNvSpPr/>
            <p:nvPr/>
          </p:nvSpPr>
          <p:spPr>
            <a:xfrm>
              <a:off x="63210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9" name="Google Shape;5409;p48"/>
            <p:cNvSpPr/>
            <p:nvPr/>
          </p:nvSpPr>
          <p:spPr>
            <a:xfrm>
              <a:off x="6235250" y="2677225"/>
              <a:ext cx="481975" cy="425375"/>
            </a:xfrm>
            <a:custGeom>
              <a:rect b="b" l="l" r="r" t="t"/>
              <a:pathLst>
                <a:path extrusionOk="0" h="17015" w="19279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10" name="Google Shape;5410;p48"/>
          <p:cNvSpPr/>
          <p:nvPr/>
        </p:nvSpPr>
        <p:spPr>
          <a:xfrm>
            <a:off x="4326623" y="2219489"/>
            <a:ext cx="234606" cy="217790"/>
          </a:xfrm>
          <a:custGeom>
            <a:rect b="b" l="l" r="r" t="t"/>
            <a:pathLst>
              <a:path extrusionOk="0" h="18196" w="19601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11" name="Google Shape;5411;p48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5412" name="Google Shape;5412;p48"/>
            <p:cNvSpPr/>
            <p:nvPr/>
          </p:nvSpPr>
          <p:spPr>
            <a:xfrm>
              <a:off x="1760150" y="3308225"/>
              <a:ext cx="143825" cy="140600"/>
            </a:xfrm>
            <a:custGeom>
              <a:rect b="b" l="l" r="r" t="t"/>
              <a:pathLst>
                <a:path extrusionOk="0" h="5624" w="5753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3" name="Google Shape;5413;p48"/>
            <p:cNvSpPr/>
            <p:nvPr/>
          </p:nvSpPr>
          <p:spPr>
            <a:xfrm>
              <a:off x="1873075" y="3421150"/>
              <a:ext cx="146375" cy="140600"/>
            </a:xfrm>
            <a:custGeom>
              <a:rect b="b" l="l" r="r" t="t"/>
              <a:pathLst>
                <a:path extrusionOk="0" h="5624" w="5855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4" name="Google Shape;5414;p48"/>
            <p:cNvSpPr/>
            <p:nvPr/>
          </p:nvSpPr>
          <p:spPr>
            <a:xfrm>
              <a:off x="1535000" y="3223325"/>
              <a:ext cx="406450" cy="481825"/>
            </a:xfrm>
            <a:custGeom>
              <a:rect b="b" l="l" r="r" t="t"/>
              <a:pathLst>
                <a:path extrusionOk="0" h="19273" w="16258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15" name="Google Shape;5415;p48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5416" name="Google Shape;5416;p48"/>
            <p:cNvSpPr/>
            <p:nvPr/>
          </p:nvSpPr>
          <p:spPr>
            <a:xfrm>
              <a:off x="2320325" y="3263750"/>
              <a:ext cx="227825" cy="141025"/>
            </a:xfrm>
            <a:custGeom>
              <a:rect b="b" l="l" r="r" t="t"/>
              <a:pathLst>
                <a:path extrusionOk="0" h="5641" w="9113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7" name="Google Shape;5417;p48"/>
            <p:cNvSpPr/>
            <p:nvPr/>
          </p:nvSpPr>
          <p:spPr>
            <a:xfrm>
              <a:off x="2085525" y="3355200"/>
              <a:ext cx="481825" cy="290100"/>
            </a:xfrm>
            <a:custGeom>
              <a:rect b="b" l="l" r="r" t="t"/>
              <a:pathLst>
                <a:path extrusionOk="0" h="11604" w="19273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18" name="Google Shape;5418;p48"/>
          <p:cNvSpPr/>
          <p:nvPr/>
        </p:nvSpPr>
        <p:spPr>
          <a:xfrm>
            <a:off x="5181287" y="2258928"/>
            <a:ext cx="230680" cy="138913"/>
          </a:xfrm>
          <a:custGeom>
            <a:rect b="b" l="l" r="r" t="t"/>
            <a:pathLst>
              <a:path extrusionOk="0" h="11606" w="19273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19" name="Google Shape;5419;p48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5420" name="Google Shape;5420;p48"/>
            <p:cNvSpPr/>
            <p:nvPr/>
          </p:nvSpPr>
          <p:spPr>
            <a:xfrm>
              <a:off x="3392550" y="3335025"/>
              <a:ext cx="239050" cy="239050"/>
            </a:xfrm>
            <a:custGeom>
              <a:rect b="b" l="l" r="r" t="t"/>
              <a:pathLst>
                <a:path extrusionOk="0" h="9562" w="9562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1" name="Google Shape;5421;p48"/>
            <p:cNvSpPr/>
            <p:nvPr/>
          </p:nvSpPr>
          <p:spPr>
            <a:xfrm>
              <a:off x="3270450" y="3213625"/>
              <a:ext cx="483175" cy="481850"/>
            </a:xfrm>
            <a:custGeom>
              <a:rect b="b" l="l" r="r" t="t"/>
              <a:pathLst>
                <a:path extrusionOk="0" h="19274" w="19327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22" name="Google Shape;5422;p48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5423" name="Google Shape;5423;p48"/>
            <p:cNvSpPr/>
            <p:nvPr/>
          </p:nvSpPr>
          <p:spPr>
            <a:xfrm>
              <a:off x="3984950" y="3213600"/>
              <a:ext cx="239925" cy="481825"/>
            </a:xfrm>
            <a:custGeom>
              <a:rect b="b" l="l" r="r" t="t"/>
              <a:pathLst>
                <a:path extrusionOk="0" h="19273" w="9597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4" name="Google Shape;5424;p48"/>
            <p:cNvSpPr/>
            <p:nvPr/>
          </p:nvSpPr>
          <p:spPr>
            <a:xfrm>
              <a:off x="4072650" y="3543175"/>
              <a:ext cx="64525" cy="64625"/>
            </a:xfrm>
            <a:custGeom>
              <a:rect b="b" l="l" r="r" t="t"/>
              <a:pathLst>
                <a:path extrusionOk="0" h="2585" w="2581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25" name="Google Shape;5425;p48"/>
          <p:cNvSpPr/>
          <p:nvPr/>
        </p:nvSpPr>
        <p:spPr>
          <a:xfrm>
            <a:off x="6034832" y="2213044"/>
            <a:ext cx="230716" cy="230680"/>
          </a:xfrm>
          <a:custGeom>
            <a:rect b="b" l="l" r="r" t="t"/>
            <a:pathLst>
              <a:path extrusionOk="0" h="19273" w="19276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426" name="Google Shape;5426;p48"/>
          <p:cNvSpPr/>
          <p:nvPr/>
        </p:nvSpPr>
        <p:spPr>
          <a:xfrm>
            <a:off x="6323794" y="2226545"/>
            <a:ext cx="230680" cy="203678"/>
          </a:xfrm>
          <a:custGeom>
            <a:rect b="b" l="l" r="r" t="t"/>
            <a:pathLst>
              <a:path extrusionOk="0" h="17017" w="19273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27" name="Google Shape;5427;p48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5428" name="Google Shape;5428;p48"/>
            <p:cNvSpPr/>
            <p:nvPr/>
          </p:nvSpPr>
          <p:spPr>
            <a:xfrm>
              <a:off x="575637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9" name="Google Shape;5429;p48"/>
            <p:cNvSpPr/>
            <p:nvPr/>
          </p:nvSpPr>
          <p:spPr>
            <a:xfrm>
              <a:off x="5629975" y="3374400"/>
              <a:ext cx="140575" cy="136175"/>
            </a:xfrm>
            <a:custGeom>
              <a:rect b="b" l="l" r="r" t="t"/>
              <a:pathLst>
                <a:path extrusionOk="0" h="5447" w="5623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0" name="Google Shape;5430;p48"/>
            <p:cNvSpPr/>
            <p:nvPr/>
          </p:nvSpPr>
          <p:spPr>
            <a:xfrm>
              <a:off x="589752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1" name="Google Shape;5431;p48"/>
            <p:cNvSpPr/>
            <p:nvPr/>
          </p:nvSpPr>
          <p:spPr>
            <a:xfrm>
              <a:off x="5996075" y="3373900"/>
              <a:ext cx="138400" cy="136200"/>
            </a:xfrm>
            <a:custGeom>
              <a:rect b="b" l="l" r="r" t="t"/>
              <a:pathLst>
                <a:path extrusionOk="0" h="5448" w="5536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2" name="Google Shape;5432;p48"/>
            <p:cNvSpPr/>
            <p:nvPr/>
          </p:nvSpPr>
          <p:spPr>
            <a:xfrm>
              <a:off x="5728150" y="3427400"/>
              <a:ext cx="310575" cy="225875"/>
            </a:xfrm>
            <a:custGeom>
              <a:rect b="b" l="l" r="r" t="t"/>
              <a:pathLst>
                <a:path extrusionOk="0" h="9035" w="12423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33" name="Google Shape;5433;p48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5434" name="Google Shape;5434;p48"/>
            <p:cNvSpPr/>
            <p:nvPr/>
          </p:nvSpPr>
          <p:spPr>
            <a:xfrm>
              <a:off x="6444675" y="3255925"/>
              <a:ext cx="128300" cy="90200"/>
            </a:xfrm>
            <a:custGeom>
              <a:rect b="b" l="l" r="r" t="t"/>
              <a:pathLst>
                <a:path extrusionOk="0" h="3608" w="5132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5" name="Google Shape;5435;p48"/>
            <p:cNvSpPr/>
            <p:nvPr/>
          </p:nvSpPr>
          <p:spPr>
            <a:xfrm>
              <a:off x="6444750" y="3563200"/>
              <a:ext cx="128225" cy="89925"/>
            </a:xfrm>
            <a:custGeom>
              <a:rect b="b" l="l" r="r" t="t"/>
              <a:pathLst>
                <a:path extrusionOk="0" h="3597" w="5129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6" name="Google Shape;5436;p48"/>
            <p:cNvSpPr/>
            <p:nvPr/>
          </p:nvSpPr>
          <p:spPr>
            <a:xfrm>
              <a:off x="6375350" y="3355650"/>
              <a:ext cx="244750" cy="197650"/>
            </a:xfrm>
            <a:custGeom>
              <a:rect b="b" l="l" r="r" t="t"/>
              <a:pathLst>
                <a:path extrusionOk="0" h="7906" w="979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7" name="Google Shape;5437;p48"/>
            <p:cNvSpPr/>
            <p:nvPr/>
          </p:nvSpPr>
          <p:spPr>
            <a:xfrm>
              <a:off x="6587875" y="3385100"/>
              <a:ext cx="130325" cy="140500"/>
            </a:xfrm>
            <a:custGeom>
              <a:rect b="b" l="l" r="r" t="t"/>
              <a:pathLst>
                <a:path extrusionOk="0" h="5620" w="5213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8" name="Google Shape;5438;p48"/>
            <p:cNvSpPr/>
            <p:nvPr/>
          </p:nvSpPr>
          <p:spPr>
            <a:xfrm>
              <a:off x="6234950" y="3469100"/>
              <a:ext cx="165050" cy="141200"/>
            </a:xfrm>
            <a:custGeom>
              <a:rect b="b" l="l" r="r" t="t"/>
              <a:pathLst>
                <a:path extrusionOk="0" h="5648" w="6602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9" name="Google Shape;5439;p48"/>
            <p:cNvSpPr/>
            <p:nvPr/>
          </p:nvSpPr>
          <p:spPr>
            <a:xfrm>
              <a:off x="6234950" y="3299725"/>
              <a:ext cx="165050" cy="141175"/>
            </a:xfrm>
            <a:custGeom>
              <a:rect b="b" l="l" r="r" t="t"/>
              <a:pathLst>
                <a:path extrusionOk="0" h="5647" w="6602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40" name="Google Shape;5440;p48"/>
          <p:cNvGrpSpPr/>
          <p:nvPr/>
        </p:nvGrpSpPr>
        <p:grpSpPr>
          <a:xfrm>
            <a:off x="4335816" y="2495095"/>
            <a:ext cx="216274" cy="230698"/>
            <a:chOff x="914900" y="3806450"/>
            <a:chExt cx="451700" cy="481825"/>
          </a:xfrm>
        </p:grpSpPr>
        <p:sp>
          <p:nvSpPr>
            <p:cNvPr id="5441" name="Google Shape;5441;p48"/>
            <p:cNvSpPr/>
            <p:nvPr/>
          </p:nvSpPr>
          <p:spPr>
            <a:xfrm>
              <a:off x="914900" y="4174425"/>
              <a:ext cx="423400" cy="113850"/>
            </a:xfrm>
            <a:custGeom>
              <a:rect b="b" l="l" r="r" t="t"/>
              <a:pathLst>
                <a:path extrusionOk="0" h="4554" w="16936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2" name="Google Shape;5442;p48"/>
            <p:cNvSpPr/>
            <p:nvPr/>
          </p:nvSpPr>
          <p:spPr>
            <a:xfrm>
              <a:off x="971350" y="3806450"/>
              <a:ext cx="254100" cy="339775"/>
            </a:xfrm>
            <a:custGeom>
              <a:rect b="b" l="l" r="r" t="t"/>
              <a:pathLst>
                <a:path extrusionOk="0" h="13591" w="10164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3" name="Google Shape;5443;p48"/>
            <p:cNvSpPr/>
            <p:nvPr/>
          </p:nvSpPr>
          <p:spPr>
            <a:xfrm>
              <a:off x="971350" y="3947600"/>
              <a:ext cx="141175" cy="198625"/>
            </a:xfrm>
            <a:custGeom>
              <a:rect b="b" l="l" r="r" t="t"/>
              <a:pathLst>
                <a:path extrusionOk="0" h="7945" w="5647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4" name="Google Shape;5444;p48"/>
            <p:cNvSpPr/>
            <p:nvPr/>
          </p:nvSpPr>
          <p:spPr>
            <a:xfrm>
              <a:off x="1253675" y="3806450"/>
              <a:ext cx="112925" cy="90350"/>
            </a:xfrm>
            <a:custGeom>
              <a:rect b="b" l="l" r="r" t="t"/>
              <a:pathLst>
                <a:path extrusionOk="0" h="3614" w="4517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5" name="Google Shape;5445;p48"/>
            <p:cNvSpPr/>
            <p:nvPr/>
          </p:nvSpPr>
          <p:spPr>
            <a:xfrm>
              <a:off x="1253600" y="3876425"/>
              <a:ext cx="95025" cy="42975"/>
            </a:xfrm>
            <a:custGeom>
              <a:rect b="b" l="l" r="r" t="t"/>
              <a:pathLst>
                <a:path extrusionOk="0" h="1719" w="3801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46" name="Google Shape;5446;p48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5447" name="Google Shape;5447;p48"/>
            <p:cNvSpPr/>
            <p:nvPr/>
          </p:nvSpPr>
          <p:spPr>
            <a:xfrm>
              <a:off x="1541775" y="3877050"/>
              <a:ext cx="302500" cy="277225"/>
            </a:xfrm>
            <a:custGeom>
              <a:rect b="b" l="l" r="r" t="t"/>
              <a:pathLst>
                <a:path extrusionOk="0" h="11089" w="1210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8" name="Google Shape;5448;p48"/>
            <p:cNvSpPr/>
            <p:nvPr/>
          </p:nvSpPr>
          <p:spPr>
            <a:xfrm>
              <a:off x="1824450" y="3805975"/>
              <a:ext cx="157500" cy="150525"/>
            </a:xfrm>
            <a:custGeom>
              <a:rect b="b" l="l" r="r" t="t"/>
              <a:pathLst>
                <a:path extrusionOk="0" h="6021" w="630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9" name="Google Shape;5449;p48"/>
            <p:cNvSpPr/>
            <p:nvPr/>
          </p:nvSpPr>
          <p:spPr>
            <a:xfrm>
              <a:off x="1626675" y="3936600"/>
              <a:ext cx="277225" cy="302600"/>
            </a:xfrm>
            <a:custGeom>
              <a:rect b="b" l="l" r="r" t="t"/>
              <a:pathLst>
                <a:path extrusionOk="0" h="12104" w="11089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0" name="Google Shape;5450;p48"/>
            <p:cNvSpPr/>
            <p:nvPr/>
          </p:nvSpPr>
          <p:spPr>
            <a:xfrm>
              <a:off x="1490050" y="4166500"/>
              <a:ext cx="129950" cy="121825"/>
            </a:xfrm>
            <a:custGeom>
              <a:rect b="b" l="l" r="r" t="t"/>
              <a:pathLst>
                <a:path extrusionOk="0" h="4873" w="5198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51" name="Google Shape;5451;p48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5452" name="Google Shape;5452;p48"/>
            <p:cNvSpPr/>
            <p:nvPr/>
          </p:nvSpPr>
          <p:spPr>
            <a:xfrm>
              <a:off x="2104275" y="3806450"/>
              <a:ext cx="442975" cy="481825"/>
            </a:xfrm>
            <a:custGeom>
              <a:rect b="b" l="l" r="r" t="t"/>
              <a:pathLst>
                <a:path extrusionOk="0" h="19273" w="17719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3" name="Google Shape;5453;p48"/>
            <p:cNvSpPr/>
            <p:nvPr/>
          </p:nvSpPr>
          <p:spPr>
            <a:xfrm>
              <a:off x="2284200" y="4005050"/>
              <a:ext cx="84700" cy="84700"/>
            </a:xfrm>
            <a:custGeom>
              <a:rect b="b" l="l" r="r" t="t"/>
              <a:pathLst>
                <a:path extrusionOk="0" h="3388" w="3388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54" name="Google Shape;5454;p48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5455" name="Google Shape;5455;p48"/>
            <p:cNvSpPr/>
            <p:nvPr/>
          </p:nvSpPr>
          <p:spPr>
            <a:xfrm>
              <a:off x="2710875" y="4144450"/>
              <a:ext cx="416725" cy="143825"/>
            </a:xfrm>
            <a:custGeom>
              <a:rect b="b" l="l" r="r" t="t"/>
              <a:pathLst>
                <a:path extrusionOk="0" h="5753" w="16669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6" name="Google Shape;5456;p48"/>
            <p:cNvSpPr/>
            <p:nvPr/>
          </p:nvSpPr>
          <p:spPr>
            <a:xfrm>
              <a:off x="2784800" y="3806450"/>
              <a:ext cx="268850" cy="309800"/>
            </a:xfrm>
            <a:custGeom>
              <a:rect b="b" l="l" r="r" t="t"/>
              <a:pathLst>
                <a:path extrusionOk="0" h="12392" w="10754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57" name="Google Shape;5457;p48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5458" name="Google Shape;5458;p48"/>
            <p:cNvSpPr/>
            <p:nvPr/>
          </p:nvSpPr>
          <p:spPr>
            <a:xfrm>
              <a:off x="3271200" y="3920350"/>
              <a:ext cx="283225" cy="310475"/>
            </a:xfrm>
            <a:custGeom>
              <a:rect b="b" l="l" r="r" t="t"/>
              <a:pathLst>
                <a:path extrusionOk="0" h="12419" w="11329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9" name="Google Shape;5459;p48"/>
            <p:cNvSpPr/>
            <p:nvPr/>
          </p:nvSpPr>
          <p:spPr>
            <a:xfrm>
              <a:off x="3526175" y="3863875"/>
              <a:ext cx="226850" cy="310575"/>
            </a:xfrm>
            <a:custGeom>
              <a:rect b="b" l="l" r="r" t="t"/>
              <a:pathLst>
                <a:path extrusionOk="0" h="12423" w="9074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60" name="Google Shape;5460;p48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5461" name="Google Shape;5461;p48"/>
            <p:cNvSpPr/>
            <p:nvPr/>
          </p:nvSpPr>
          <p:spPr>
            <a:xfrm>
              <a:off x="3895050" y="3942650"/>
              <a:ext cx="419725" cy="345300"/>
            </a:xfrm>
            <a:custGeom>
              <a:rect b="b" l="l" r="r" t="t"/>
              <a:pathLst>
                <a:path extrusionOk="0" h="13812" w="16789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2" name="Google Shape;5462;p48"/>
            <p:cNvSpPr/>
            <p:nvPr/>
          </p:nvSpPr>
          <p:spPr>
            <a:xfrm>
              <a:off x="4016325" y="3806775"/>
              <a:ext cx="199225" cy="142475"/>
            </a:xfrm>
            <a:custGeom>
              <a:rect b="b" l="l" r="r" t="t"/>
              <a:pathLst>
                <a:path extrusionOk="0" h="5699" w="7969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63" name="Google Shape;5463;p48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5464" name="Google Shape;5464;p48"/>
            <p:cNvSpPr/>
            <p:nvPr/>
          </p:nvSpPr>
          <p:spPr>
            <a:xfrm>
              <a:off x="4726375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5" name="Google Shape;5465;p48"/>
            <p:cNvSpPr/>
            <p:nvPr/>
          </p:nvSpPr>
          <p:spPr>
            <a:xfrm>
              <a:off x="4641700" y="3806475"/>
              <a:ext cx="56475" cy="141125"/>
            </a:xfrm>
            <a:custGeom>
              <a:rect b="b" l="l" r="r" t="t"/>
              <a:pathLst>
                <a:path extrusionOk="0" h="5645" w="2259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6" name="Google Shape;5466;p48"/>
            <p:cNvSpPr/>
            <p:nvPr/>
          </p:nvSpPr>
          <p:spPr>
            <a:xfrm>
              <a:off x="4557000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7" name="Google Shape;5467;p48"/>
            <p:cNvSpPr/>
            <p:nvPr/>
          </p:nvSpPr>
          <p:spPr>
            <a:xfrm>
              <a:off x="4464775" y="4230875"/>
              <a:ext cx="395250" cy="57400"/>
            </a:xfrm>
            <a:custGeom>
              <a:rect b="b" l="l" r="r" t="t"/>
              <a:pathLst>
                <a:path extrusionOk="0" h="2296" w="1581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8" name="Google Shape;5468;p48"/>
            <p:cNvSpPr/>
            <p:nvPr/>
          </p:nvSpPr>
          <p:spPr>
            <a:xfrm>
              <a:off x="4840675" y="4007300"/>
              <a:ext cx="101725" cy="166025"/>
            </a:xfrm>
            <a:custGeom>
              <a:rect b="b" l="l" r="r" t="t"/>
              <a:pathLst>
                <a:path extrusionOk="0" h="6641" w="4069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9" name="Google Shape;5469;p48"/>
            <p:cNvSpPr/>
            <p:nvPr/>
          </p:nvSpPr>
          <p:spPr>
            <a:xfrm>
              <a:off x="4464775" y="3976800"/>
              <a:ext cx="395250" cy="225875"/>
            </a:xfrm>
            <a:custGeom>
              <a:rect b="b" l="l" r="r" t="t"/>
              <a:pathLst>
                <a:path extrusionOk="0" h="9035" w="1581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70" name="Google Shape;5470;p48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5471" name="Google Shape;5471;p48"/>
            <p:cNvSpPr/>
            <p:nvPr/>
          </p:nvSpPr>
          <p:spPr>
            <a:xfrm>
              <a:off x="536115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2" name="Google Shape;5472;p48"/>
            <p:cNvSpPr/>
            <p:nvPr/>
          </p:nvSpPr>
          <p:spPr>
            <a:xfrm>
              <a:off x="519177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3" name="Google Shape;5473;p48"/>
            <p:cNvSpPr/>
            <p:nvPr/>
          </p:nvSpPr>
          <p:spPr>
            <a:xfrm>
              <a:off x="504972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74" name="Google Shape;5474;p48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5475" name="Google Shape;5475;p48"/>
            <p:cNvSpPr/>
            <p:nvPr/>
          </p:nvSpPr>
          <p:spPr>
            <a:xfrm>
              <a:off x="579342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6" name="Google Shape;5476;p48"/>
            <p:cNvSpPr/>
            <p:nvPr/>
          </p:nvSpPr>
          <p:spPr>
            <a:xfrm>
              <a:off x="5794475" y="4089725"/>
              <a:ext cx="195600" cy="84725"/>
            </a:xfrm>
            <a:custGeom>
              <a:rect b="b" l="l" r="r" t="t"/>
              <a:pathLst>
                <a:path extrusionOk="0" h="3389" w="7824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7" name="Google Shape;5477;p48"/>
            <p:cNvSpPr/>
            <p:nvPr/>
          </p:nvSpPr>
          <p:spPr>
            <a:xfrm>
              <a:off x="565137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8" name="Google Shape;5478;p48"/>
            <p:cNvSpPr/>
            <p:nvPr/>
          </p:nvSpPr>
          <p:spPr>
            <a:xfrm>
              <a:off x="596280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79" name="Google Shape;5479;p48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5480" name="Google Shape;5480;p48"/>
            <p:cNvSpPr/>
            <p:nvPr/>
          </p:nvSpPr>
          <p:spPr>
            <a:xfrm>
              <a:off x="6346200" y="4002825"/>
              <a:ext cx="66950" cy="63225"/>
            </a:xfrm>
            <a:custGeom>
              <a:rect b="b" l="l" r="r" t="t"/>
              <a:pathLst>
                <a:path extrusionOk="0" h="2529" w="2678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1" name="Google Shape;5481;p48"/>
            <p:cNvSpPr/>
            <p:nvPr/>
          </p:nvSpPr>
          <p:spPr>
            <a:xfrm>
              <a:off x="6539375" y="4002825"/>
              <a:ext cx="66950" cy="63200"/>
            </a:xfrm>
            <a:custGeom>
              <a:rect b="b" l="l" r="r" t="t"/>
              <a:pathLst>
                <a:path extrusionOk="0" h="2528" w="2678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2" name="Google Shape;5482;p48"/>
            <p:cNvSpPr/>
            <p:nvPr/>
          </p:nvSpPr>
          <p:spPr>
            <a:xfrm>
              <a:off x="6264300" y="3809300"/>
              <a:ext cx="423950" cy="476175"/>
            </a:xfrm>
            <a:custGeom>
              <a:rect b="b" l="l" r="r" t="t"/>
              <a:pathLst>
                <a:path extrusionOk="0" h="19047" w="16958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83" name="Google Shape;5483;p48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5484" name="Google Shape;5484;p48"/>
            <p:cNvSpPr/>
            <p:nvPr/>
          </p:nvSpPr>
          <p:spPr>
            <a:xfrm>
              <a:off x="992750" y="4642900"/>
              <a:ext cx="145300" cy="144100"/>
            </a:xfrm>
            <a:custGeom>
              <a:rect b="b" l="l" r="r" t="t"/>
              <a:pathLst>
                <a:path extrusionOk="0" h="5764" w="5812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5" name="Google Shape;5485;p48"/>
            <p:cNvSpPr/>
            <p:nvPr/>
          </p:nvSpPr>
          <p:spPr>
            <a:xfrm>
              <a:off x="1138025" y="4763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6" name="Google Shape;5486;p48"/>
            <p:cNvSpPr/>
            <p:nvPr/>
          </p:nvSpPr>
          <p:spPr>
            <a:xfrm>
              <a:off x="1269550" y="4399275"/>
              <a:ext cx="113025" cy="112125"/>
            </a:xfrm>
            <a:custGeom>
              <a:rect b="b" l="l" r="r" t="t"/>
              <a:pathLst>
                <a:path extrusionOk="0" h="4485" w="4521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7" name="Google Shape;5487;p48"/>
            <p:cNvSpPr/>
            <p:nvPr/>
          </p:nvSpPr>
          <p:spPr>
            <a:xfrm>
              <a:off x="1161975" y="4531175"/>
              <a:ext cx="91400" cy="84350"/>
            </a:xfrm>
            <a:custGeom>
              <a:rect b="b" l="l" r="r" t="t"/>
              <a:pathLst>
                <a:path extrusionOk="0" h="3374" w="3656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8" name="Google Shape;5488;p48"/>
            <p:cNvSpPr/>
            <p:nvPr/>
          </p:nvSpPr>
          <p:spPr>
            <a:xfrm>
              <a:off x="1031050" y="4411100"/>
              <a:ext cx="338650" cy="338725"/>
            </a:xfrm>
            <a:custGeom>
              <a:rect b="b" l="l" r="r" t="t"/>
              <a:pathLst>
                <a:path extrusionOk="0" h="13549" w="13546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9" name="Google Shape;5489;p48"/>
            <p:cNvSpPr/>
            <p:nvPr/>
          </p:nvSpPr>
          <p:spPr>
            <a:xfrm>
              <a:off x="1130500" y="4740450"/>
              <a:ext cx="108950" cy="111250"/>
            </a:xfrm>
            <a:custGeom>
              <a:rect b="b" l="l" r="r" t="t"/>
              <a:pathLst>
                <a:path extrusionOk="0" h="4450" w="4358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0" name="Google Shape;5490;p48"/>
            <p:cNvSpPr/>
            <p:nvPr/>
          </p:nvSpPr>
          <p:spPr>
            <a:xfrm>
              <a:off x="927325" y="4539825"/>
              <a:ext cx="114150" cy="109800"/>
            </a:xfrm>
            <a:custGeom>
              <a:rect b="b" l="l" r="r" t="t"/>
              <a:pathLst>
                <a:path extrusionOk="0" h="4392" w="4566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1" name="Google Shape;5491;p48"/>
            <p:cNvSpPr/>
            <p:nvPr/>
          </p:nvSpPr>
          <p:spPr>
            <a:xfrm>
              <a:off x="898875" y="4711550"/>
              <a:ext cx="170825" cy="169575"/>
            </a:xfrm>
            <a:custGeom>
              <a:rect b="b" l="l" r="r" t="t"/>
              <a:pathLst>
                <a:path extrusionOk="0" h="6783" w="6833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92" name="Google Shape;5492;p48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5493" name="Google Shape;5493;p48"/>
            <p:cNvSpPr/>
            <p:nvPr/>
          </p:nvSpPr>
          <p:spPr>
            <a:xfrm>
              <a:off x="1841375" y="4649825"/>
              <a:ext cx="43325" cy="43300"/>
            </a:xfrm>
            <a:custGeom>
              <a:rect b="b" l="l" r="r" t="t"/>
              <a:pathLst>
                <a:path extrusionOk="0" h="1732" w="1733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4" name="Google Shape;5494;p48"/>
            <p:cNvSpPr/>
            <p:nvPr/>
          </p:nvSpPr>
          <p:spPr>
            <a:xfrm>
              <a:off x="1582425" y="4649825"/>
              <a:ext cx="43300" cy="43300"/>
            </a:xfrm>
            <a:custGeom>
              <a:rect b="b" l="l" r="r" t="t"/>
              <a:pathLst>
                <a:path extrusionOk="0" h="1732" w="1732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5" name="Google Shape;5495;p48"/>
            <p:cNvSpPr/>
            <p:nvPr/>
          </p:nvSpPr>
          <p:spPr>
            <a:xfrm>
              <a:off x="1492675" y="4420975"/>
              <a:ext cx="481825" cy="356475"/>
            </a:xfrm>
            <a:custGeom>
              <a:rect b="b" l="l" r="r" t="t"/>
              <a:pathLst>
                <a:path extrusionOk="0" h="14259" w="19273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6" name="Google Shape;5496;p48"/>
            <p:cNvSpPr/>
            <p:nvPr/>
          </p:nvSpPr>
          <p:spPr>
            <a:xfrm>
              <a:off x="154687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7" name="Google Shape;5497;p48"/>
            <p:cNvSpPr/>
            <p:nvPr/>
          </p:nvSpPr>
          <p:spPr>
            <a:xfrm>
              <a:off x="180132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98" name="Google Shape;5498;p48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5499" name="Google Shape;5499;p48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0" name="Google Shape;5500;p48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1" name="Google Shape;5501;p48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2" name="Google Shape;5502;p48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3" name="Google Shape;5503;p48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4" name="Google Shape;5504;p48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05" name="Google Shape;5505;p48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5506" name="Google Shape;5506;p48"/>
            <p:cNvSpPr/>
            <p:nvPr/>
          </p:nvSpPr>
          <p:spPr>
            <a:xfrm>
              <a:off x="2905550" y="4515000"/>
              <a:ext cx="28275" cy="366100"/>
            </a:xfrm>
            <a:custGeom>
              <a:rect b="b" l="l" r="r" t="t"/>
              <a:pathLst>
                <a:path extrusionOk="0" h="14644" w="1131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7" name="Google Shape;5507;p48"/>
            <p:cNvSpPr/>
            <p:nvPr/>
          </p:nvSpPr>
          <p:spPr>
            <a:xfrm>
              <a:off x="296202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8" name="Google Shape;5508;p48"/>
            <p:cNvSpPr/>
            <p:nvPr/>
          </p:nvSpPr>
          <p:spPr>
            <a:xfrm>
              <a:off x="296202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9" name="Google Shape;5509;p48"/>
            <p:cNvSpPr/>
            <p:nvPr/>
          </p:nvSpPr>
          <p:spPr>
            <a:xfrm>
              <a:off x="273617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0" name="Google Shape;5510;p48"/>
            <p:cNvSpPr/>
            <p:nvPr/>
          </p:nvSpPr>
          <p:spPr>
            <a:xfrm>
              <a:off x="273617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1" name="Google Shape;5511;p48"/>
            <p:cNvSpPr/>
            <p:nvPr/>
          </p:nvSpPr>
          <p:spPr>
            <a:xfrm>
              <a:off x="2707950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2" name="Google Shape;5512;p48"/>
            <p:cNvSpPr/>
            <p:nvPr/>
          </p:nvSpPr>
          <p:spPr>
            <a:xfrm>
              <a:off x="273617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3" name="Google Shape;5513;p48"/>
            <p:cNvSpPr/>
            <p:nvPr/>
          </p:nvSpPr>
          <p:spPr>
            <a:xfrm>
              <a:off x="2850525" y="4430375"/>
              <a:ext cx="138325" cy="56500"/>
            </a:xfrm>
            <a:custGeom>
              <a:rect b="b" l="l" r="r" t="t"/>
              <a:pathLst>
                <a:path extrusionOk="0" h="2260" w="5533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4" name="Google Shape;5514;p48"/>
            <p:cNvSpPr/>
            <p:nvPr/>
          </p:nvSpPr>
          <p:spPr>
            <a:xfrm>
              <a:off x="2974300" y="4399350"/>
              <a:ext cx="129650" cy="87525"/>
            </a:xfrm>
            <a:custGeom>
              <a:rect b="b" l="l" r="r" t="t"/>
              <a:pathLst>
                <a:path extrusionOk="0" h="3501" w="5186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5" name="Google Shape;5515;p48"/>
            <p:cNvSpPr/>
            <p:nvPr/>
          </p:nvSpPr>
          <p:spPr>
            <a:xfrm>
              <a:off x="2735425" y="4399325"/>
              <a:ext cx="129650" cy="87475"/>
            </a:xfrm>
            <a:custGeom>
              <a:rect b="b" l="l" r="r" t="t"/>
              <a:pathLst>
                <a:path extrusionOk="0" h="3499" w="5186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6" name="Google Shape;5516;p48"/>
            <p:cNvSpPr/>
            <p:nvPr/>
          </p:nvSpPr>
          <p:spPr>
            <a:xfrm>
              <a:off x="2962025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7" name="Google Shape;5517;p48"/>
            <p:cNvSpPr/>
            <p:nvPr/>
          </p:nvSpPr>
          <p:spPr>
            <a:xfrm>
              <a:off x="296202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8" name="Google Shape;5518;p48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5519" name="Google Shape;5519;p48"/>
            <p:cNvSpPr/>
            <p:nvPr/>
          </p:nvSpPr>
          <p:spPr>
            <a:xfrm>
              <a:off x="3543950" y="4648550"/>
              <a:ext cx="78450" cy="95775"/>
            </a:xfrm>
            <a:custGeom>
              <a:rect b="b" l="l" r="r" t="t"/>
              <a:pathLst>
                <a:path extrusionOk="0" h="3831" w="3138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0" name="Google Shape;5520;p48"/>
            <p:cNvSpPr/>
            <p:nvPr/>
          </p:nvSpPr>
          <p:spPr>
            <a:xfrm>
              <a:off x="3427250" y="4456050"/>
              <a:ext cx="197650" cy="197175"/>
            </a:xfrm>
            <a:custGeom>
              <a:rect b="b" l="l" r="r" t="t"/>
              <a:pathLst>
                <a:path extrusionOk="0" h="7887" w="7906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1" name="Google Shape;5521;p48"/>
            <p:cNvSpPr/>
            <p:nvPr/>
          </p:nvSpPr>
          <p:spPr>
            <a:xfrm>
              <a:off x="3428150" y="4399275"/>
              <a:ext cx="166925" cy="84725"/>
            </a:xfrm>
            <a:custGeom>
              <a:rect b="b" l="l" r="r" t="t"/>
              <a:pathLst>
                <a:path extrusionOk="0" h="3389" w="6677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2" name="Google Shape;5522;p48"/>
            <p:cNvSpPr/>
            <p:nvPr/>
          </p:nvSpPr>
          <p:spPr>
            <a:xfrm>
              <a:off x="3330525" y="4674000"/>
              <a:ext cx="181225" cy="207125"/>
            </a:xfrm>
            <a:custGeom>
              <a:rect b="b" l="l" r="r" t="t"/>
              <a:pathLst>
                <a:path extrusionOk="0" h="8285" w="7249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3" name="Google Shape;5523;p48"/>
            <p:cNvSpPr/>
            <p:nvPr/>
          </p:nvSpPr>
          <p:spPr>
            <a:xfrm>
              <a:off x="3540175" y="4674000"/>
              <a:ext cx="181000" cy="207100"/>
            </a:xfrm>
            <a:custGeom>
              <a:rect b="b" l="l" r="r" t="t"/>
              <a:pathLst>
                <a:path extrusionOk="0" h="8284" w="724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4" name="Google Shape;5524;p48"/>
            <p:cNvSpPr/>
            <p:nvPr/>
          </p:nvSpPr>
          <p:spPr>
            <a:xfrm>
              <a:off x="3429975" y="4648850"/>
              <a:ext cx="78225" cy="95400"/>
            </a:xfrm>
            <a:custGeom>
              <a:rect b="b" l="l" r="r" t="t"/>
              <a:pathLst>
                <a:path extrusionOk="0" h="3816" w="3129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5" name="Google Shape;5525;p48"/>
            <p:cNvSpPr/>
            <p:nvPr/>
          </p:nvSpPr>
          <p:spPr>
            <a:xfrm>
              <a:off x="3514200" y="4681000"/>
              <a:ext cx="23150" cy="17550"/>
            </a:xfrm>
            <a:custGeom>
              <a:rect b="b" l="l" r="r" t="t"/>
              <a:pathLst>
                <a:path extrusionOk="0" h="702" w="926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26" name="Google Shape;5526;p48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5527" name="Google Shape;5527;p48"/>
            <p:cNvSpPr/>
            <p:nvPr/>
          </p:nvSpPr>
          <p:spPr>
            <a:xfrm>
              <a:off x="4022650" y="4427525"/>
              <a:ext cx="166625" cy="84700"/>
            </a:xfrm>
            <a:custGeom>
              <a:rect b="b" l="l" r="r" t="t"/>
              <a:pathLst>
                <a:path extrusionOk="0" h="3388" w="6665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8" name="Google Shape;5528;p48"/>
            <p:cNvSpPr/>
            <p:nvPr/>
          </p:nvSpPr>
          <p:spPr>
            <a:xfrm>
              <a:off x="4021450" y="4484275"/>
              <a:ext cx="197650" cy="199225"/>
            </a:xfrm>
            <a:custGeom>
              <a:rect b="b" l="l" r="r" t="t"/>
              <a:pathLst>
                <a:path extrusionOk="0" h="7969" w="7906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9" name="Google Shape;5529;p48"/>
            <p:cNvSpPr/>
            <p:nvPr/>
          </p:nvSpPr>
          <p:spPr>
            <a:xfrm>
              <a:off x="4054050" y="4692500"/>
              <a:ext cx="132975" cy="47450"/>
            </a:xfrm>
            <a:custGeom>
              <a:rect b="b" l="l" r="r" t="t"/>
              <a:pathLst>
                <a:path extrusionOk="0" h="1898" w="5319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0" name="Google Shape;5530;p48"/>
            <p:cNvSpPr/>
            <p:nvPr/>
          </p:nvSpPr>
          <p:spPr>
            <a:xfrm>
              <a:off x="4163275" y="4399275"/>
              <a:ext cx="84275" cy="84200"/>
            </a:xfrm>
            <a:custGeom>
              <a:rect b="b" l="l" r="r" t="t"/>
              <a:pathLst>
                <a:path extrusionOk="0" h="3368" w="3371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1" name="Google Shape;5531;p48"/>
            <p:cNvSpPr/>
            <p:nvPr/>
          </p:nvSpPr>
          <p:spPr>
            <a:xfrm>
              <a:off x="3938800" y="4692800"/>
              <a:ext cx="359700" cy="188300"/>
            </a:xfrm>
            <a:custGeom>
              <a:rect b="b" l="l" r="r" t="t"/>
              <a:pathLst>
                <a:path extrusionOk="0" h="7532" w="14388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32" name="Google Shape;5532;p48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5533" name="Google Shape;5533;p48"/>
            <p:cNvSpPr/>
            <p:nvPr/>
          </p:nvSpPr>
          <p:spPr>
            <a:xfrm>
              <a:off x="4655400" y="4399275"/>
              <a:ext cx="84700" cy="84725"/>
            </a:xfrm>
            <a:custGeom>
              <a:rect b="b" l="l" r="r" t="t"/>
              <a:pathLst>
                <a:path extrusionOk="0" h="3389" w="3388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4" name="Google Shape;5534;p48"/>
            <p:cNvSpPr/>
            <p:nvPr/>
          </p:nvSpPr>
          <p:spPr>
            <a:xfrm>
              <a:off x="4584850" y="4512200"/>
              <a:ext cx="225875" cy="368900"/>
            </a:xfrm>
            <a:custGeom>
              <a:rect b="b" l="l" r="r" t="t"/>
              <a:pathLst>
                <a:path extrusionOk="0" h="14756" w="9035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535" name="Google Shape;5535;p48"/>
          <p:cNvSpPr/>
          <p:nvPr/>
        </p:nvSpPr>
        <p:spPr>
          <a:xfrm>
            <a:off x="6312567" y="2775826"/>
            <a:ext cx="253134" cy="230584"/>
          </a:xfrm>
          <a:custGeom>
            <a:rect b="b" l="l" r="r" t="t"/>
            <a:pathLst>
              <a:path extrusionOk="0" h="19265" w="21149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536" name="Google Shape;5536;p48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5537" name="Google Shape;5537;p48"/>
            <p:cNvSpPr/>
            <p:nvPr/>
          </p:nvSpPr>
          <p:spPr>
            <a:xfrm>
              <a:off x="5642550" y="43992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8" name="Google Shape;5538;p48"/>
            <p:cNvSpPr/>
            <p:nvPr/>
          </p:nvSpPr>
          <p:spPr>
            <a:xfrm>
              <a:off x="5756375" y="4626100"/>
              <a:ext cx="254100" cy="28275"/>
            </a:xfrm>
            <a:custGeom>
              <a:rect b="b" l="l" r="r" t="t"/>
              <a:pathLst>
                <a:path extrusionOk="0" h="1131" w="10164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39" name="Google Shape;5539;p48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5540" name="Google Shape;5540;p48"/>
            <p:cNvSpPr/>
            <p:nvPr/>
          </p:nvSpPr>
          <p:spPr>
            <a:xfrm>
              <a:off x="6462150" y="4525375"/>
              <a:ext cx="28250" cy="141250"/>
            </a:xfrm>
            <a:custGeom>
              <a:rect b="b" l="l" r="r" t="t"/>
              <a:pathLst>
                <a:path extrusionOk="0" h="5650" w="113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1" name="Google Shape;5541;p48"/>
            <p:cNvSpPr/>
            <p:nvPr/>
          </p:nvSpPr>
          <p:spPr>
            <a:xfrm>
              <a:off x="6218300" y="4416175"/>
              <a:ext cx="516000" cy="448000"/>
            </a:xfrm>
            <a:custGeom>
              <a:rect b="b" l="l" r="r" t="t"/>
              <a:pathLst>
                <a:path extrusionOk="0" h="17920" w="2064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2" name="Google Shape;5542;p48"/>
            <p:cNvSpPr/>
            <p:nvPr/>
          </p:nvSpPr>
          <p:spPr>
            <a:xfrm>
              <a:off x="6462150" y="47512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3" name="Google Shape;5543;p48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5544" name="Google Shape;5544;p48"/>
            <p:cNvSpPr/>
            <p:nvPr/>
          </p:nvSpPr>
          <p:spPr>
            <a:xfrm>
              <a:off x="1126600" y="536010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5" name="Google Shape;5545;p48"/>
            <p:cNvSpPr/>
            <p:nvPr/>
          </p:nvSpPr>
          <p:spPr>
            <a:xfrm>
              <a:off x="1056050" y="5079900"/>
              <a:ext cx="169400" cy="194950"/>
            </a:xfrm>
            <a:custGeom>
              <a:rect b="b" l="l" r="r" t="t"/>
              <a:pathLst>
                <a:path extrusionOk="0" h="7798" w="6776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6" name="Google Shape;5546;p48"/>
            <p:cNvSpPr/>
            <p:nvPr/>
          </p:nvSpPr>
          <p:spPr>
            <a:xfrm>
              <a:off x="8998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7" name="Google Shape;5547;p48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5548" name="Google Shape;5548;p48"/>
            <p:cNvSpPr/>
            <p:nvPr/>
          </p:nvSpPr>
          <p:spPr>
            <a:xfrm>
              <a:off x="149267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9" name="Google Shape;5549;p48"/>
            <p:cNvSpPr/>
            <p:nvPr/>
          </p:nvSpPr>
          <p:spPr>
            <a:xfrm>
              <a:off x="1639625" y="5170175"/>
              <a:ext cx="190100" cy="125750"/>
            </a:xfrm>
            <a:custGeom>
              <a:rect b="b" l="l" r="r" t="t"/>
              <a:pathLst>
                <a:path extrusionOk="0" h="5030" w="7604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50" name="Google Shape;5550;p48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5551" name="Google Shape;5551;p48"/>
            <p:cNvSpPr/>
            <p:nvPr/>
          </p:nvSpPr>
          <p:spPr>
            <a:xfrm>
              <a:off x="2244150" y="5152125"/>
              <a:ext cx="164500" cy="161825"/>
            </a:xfrm>
            <a:custGeom>
              <a:rect b="b" l="l" r="r" t="t"/>
              <a:pathLst>
                <a:path extrusionOk="0" h="6473" w="658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2" name="Google Shape;5552;p48"/>
            <p:cNvSpPr/>
            <p:nvPr/>
          </p:nvSpPr>
          <p:spPr>
            <a:xfrm>
              <a:off x="208552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53" name="Google Shape;5553;p48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5554" name="Google Shape;5554;p48"/>
            <p:cNvSpPr/>
            <p:nvPr/>
          </p:nvSpPr>
          <p:spPr>
            <a:xfrm>
              <a:off x="2975725" y="5079150"/>
              <a:ext cx="56475" cy="309125"/>
            </a:xfrm>
            <a:custGeom>
              <a:rect b="b" l="l" r="r" t="t"/>
              <a:pathLst>
                <a:path extrusionOk="0" h="12365" w="2259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5" name="Google Shape;5555;p48"/>
            <p:cNvSpPr/>
            <p:nvPr/>
          </p:nvSpPr>
          <p:spPr>
            <a:xfrm>
              <a:off x="2806350" y="5162500"/>
              <a:ext cx="84700" cy="225775"/>
            </a:xfrm>
            <a:custGeom>
              <a:rect b="b" l="l" r="r" t="t"/>
              <a:pathLst>
                <a:path extrusionOk="0" h="9031" w="3388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6" name="Google Shape;5556;p48"/>
            <p:cNvSpPr/>
            <p:nvPr/>
          </p:nvSpPr>
          <p:spPr>
            <a:xfrm>
              <a:off x="26783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57" name="Google Shape;5557;p48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5558" name="Google Shape;5558;p48"/>
            <p:cNvSpPr/>
            <p:nvPr/>
          </p:nvSpPr>
          <p:spPr>
            <a:xfrm>
              <a:off x="3497950" y="51060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9" name="Google Shape;5559;p48"/>
            <p:cNvSpPr/>
            <p:nvPr/>
          </p:nvSpPr>
          <p:spPr>
            <a:xfrm>
              <a:off x="3497950" y="5218950"/>
              <a:ext cx="28250" cy="141175"/>
            </a:xfrm>
            <a:custGeom>
              <a:rect b="b" l="l" r="r" t="t"/>
              <a:pathLst>
                <a:path extrusionOk="0" h="5647" w="113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0" name="Google Shape;5560;p48"/>
            <p:cNvSpPr/>
            <p:nvPr/>
          </p:nvSpPr>
          <p:spPr>
            <a:xfrm>
              <a:off x="327120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1" name="Google Shape;5561;p48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5562" name="Google Shape;5562;p48"/>
            <p:cNvSpPr/>
            <p:nvPr/>
          </p:nvSpPr>
          <p:spPr>
            <a:xfrm>
              <a:off x="3877525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3" name="Google Shape;5563;p48"/>
            <p:cNvSpPr/>
            <p:nvPr/>
          </p:nvSpPr>
          <p:spPr>
            <a:xfrm>
              <a:off x="4113750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4" name="Google Shape;5564;p48"/>
            <p:cNvSpPr/>
            <p:nvPr/>
          </p:nvSpPr>
          <p:spPr>
            <a:xfrm>
              <a:off x="3998800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5" name="Google Shape;5565;p48"/>
            <p:cNvSpPr/>
            <p:nvPr/>
          </p:nvSpPr>
          <p:spPr>
            <a:xfrm>
              <a:off x="3863900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6" name="Google Shape;5566;p48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5567" name="Google Shape;5567;p48"/>
            <p:cNvSpPr/>
            <p:nvPr/>
          </p:nvSpPr>
          <p:spPr>
            <a:xfrm>
              <a:off x="447035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8" name="Google Shape;5568;p48"/>
            <p:cNvSpPr/>
            <p:nvPr/>
          </p:nvSpPr>
          <p:spPr>
            <a:xfrm>
              <a:off x="470657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9" name="Google Shape;5569;p48"/>
            <p:cNvSpPr/>
            <p:nvPr/>
          </p:nvSpPr>
          <p:spPr>
            <a:xfrm>
              <a:off x="4591625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0" name="Google Shape;5570;p48"/>
            <p:cNvSpPr/>
            <p:nvPr/>
          </p:nvSpPr>
          <p:spPr>
            <a:xfrm>
              <a:off x="445672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71" name="Google Shape;5571;p48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5572" name="Google Shape;5572;p48"/>
            <p:cNvSpPr/>
            <p:nvPr/>
          </p:nvSpPr>
          <p:spPr>
            <a:xfrm>
              <a:off x="506320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3" name="Google Shape;5573;p48"/>
            <p:cNvSpPr/>
            <p:nvPr/>
          </p:nvSpPr>
          <p:spPr>
            <a:xfrm>
              <a:off x="529942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4" name="Google Shape;5574;p48"/>
            <p:cNvSpPr/>
            <p:nvPr/>
          </p:nvSpPr>
          <p:spPr>
            <a:xfrm>
              <a:off x="5184475" y="4993600"/>
              <a:ext cx="334125" cy="168525"/>
            </a:xfrm>
            <a:custGeom>
              <a:rect b="b" l="l" r="r" t="t"/>
              <a:pathLst>
                <a:path extrusionOk="0" h="6741" w="13365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5" name="Google Shape;5575;p48"/>
            <p:cNvSpPr/>
            <p:nvPr/>
          </p:nvSpPr>
          <p:spPr>
            <a:xfrm>
              <a:off x="504957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76" name="Google Shape;5576;p48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5577" name="Google Shape;5577;p48"/>
            <p:cNvSpPr/>
            <p:nvPr/>
          </p:nvSpPr>
          <p:spPr>
            <a:xfrm>
              <a:off x="892750" y="26740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8" name="Google Shape;5578;p48"/>
            <p:cNvSpPr/>
            <p:nvPr/>
          </p:nvSpPr>
          <p:spPr>
            <a:xfrm>
              <a:off x="1091875" y="4655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9" name="Google Shape;5579;p48"/>
            <p:cNvSpPr/>
            <p:nvPr/>
          </p:nvSpPr>
          <p:spPr>
            <a:xfrm>
              <a:off x="1005975" y="38062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80" name="Google Shape;5580;p48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5581" name="Google Shape;5581;p48"/>
            <p:cNvSpPr/>
            <p:nvPr/>
          </p:nvSpPr>
          <p:spPr>
            <a:xfrm>
              <a:off x="1516475" y="238075"/>
              <a:ext cx="424650" cy="483175"/>
            </a:xfrm>
            <a:custGeom>
              <a:rect b="b" l="l" r="r" t="t"/>
              <a:pathLst>
                <a:path extrusionOk="0" h="19327" w="16986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2" name="Google Shape;5582;p48"/>
            <p:cNvSpPr/>
            <p:nvPr/>
          </p:nvSpPr>
          <p:spPr>
            <a:xfrm>
              <a:off x="1652425" y="324000"/>
              <a:ext cx="147150" cy="141575"/>
            </a:xfrm>
            <a:custGeom>
              <a:rect b="b" l="l" r="r" t="t"/>
              <a:pathLst>
                <a:path extrusionOk="0" h="5663" w="5886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83" name="Google Shape;5583;p48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5584" name="Google Shape;5584;p48"/>
            <p:cNvSpPr/>
            <p:nvPr/>
          </p:nvSpPr>
          <p:spPr>
            <a:xfrm>
              <a:off x="2080675" y="352325"/>
              <a:ext cx="485000" cy="254800"/>
            </a:xfrm>
            <a:custGeom>
              <a:rect b="b" l="l" r="r" t="t"/>
              <a:pathLst>
                <a:path extrusionOk="0" h="10192" w="1940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5" name="Google Shape;5585;p48"/>
            <p:cNvSpPr/>
            <p:nvPr/>
          </p:nvSpPr>
          <p:spPr>
            <a:xfrm>
              <a:off x="2246650" y="408900"/>
              <a:ext cx="147075" cy="141600"/>
            </a:xfrm>
            <a:custGeom>
              <a:rect b="b" l="l" r="r" t="t"/>
              <a:pathLst>
                <a:path extrusionOk="0" h="5664" w="5883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86" name="Google Shape;5586;p48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5587" name="Google Shape;5587;p48"/>
            <p:cNvSpPr/>
            <p:nvPr/>
          </p:nvSpPr>
          <p:spPr>
            <a:xfrm>
              <a:off x="2705375" y="23812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8" name="Google Shape;5588;p48"/>
            <p:cNvSpPr/>
            <p:nvPr/>
          </p:nvSpPr>
          <p:spPr>
            <a:xfrm>
              <a:off x="2903525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9" name="Google Shape;5589;p48"/>
            <p:cNvSpPr/>
            <p:nvPr/>
          </p:nvSpPr>
          <p:spPr>
            <a:xfrm>
              <a:off x="2988450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0" name="Google Shape;5590;p48"/>
            <p:cNvSpPr/>
            <p:nvPr/>
          </p:nvSpPr>
          <p:spPr>
            <a:xfrm>
              <a:off x="2818625" y="407950"/>
              <a:ext cx="28325" cy="228375"/>
            </a:xfrm>
            <a:custGeom>
              <a:rect b="b" l="l" r="r" t="t"/>
              <a:pathLst>
                <a:path extrusionOk="0" h="9135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91" name="Google Shape;5591;p48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5592" name="Google Shape;5592;p48"/>
            <p:cNvSpPr/>
            <p:nvPr/>
          </p:nvSpPr>
          <p:spPr>
            <a:xfrm>
              <a:off x="3299850" y="323500"/>
              <a:ext cx="427725" cy="397300"/>
            </a:xfrm>
            <a:custGeom>
              <a:rect b="b" l="l" r="r" t="t"/>
              <a:pathLst>
                <a:path extrusionOk="0" h="15892" w="17109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3" name="Google Shape;5593;p48"/>
            <p:cNvSpPr/>
            <p:nvPr/>
          </p:nvSpPr>
          <p:spPr>
            <a:xfrm>
              <a:off x="3467650" y="238575"/>
              <a:ext cx="46525" cy="56650"/>
            </a:xfrm>
            <a:custGeom>
              <a:rect b="b" l="l" r="r" t="t"/>
              <a:pathLst>
                <a:path extrusionOk="0" h="2266" w="1861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4" name="Google Shape;5594;p48"/>
            <p:cNvSpPr/>
            <p:nvPr/>
          </p:nvSpPr>
          <p:spPr>
            <a:xfrm>
              <a:off x="3566675" y="238575"/>
              <a:ext cx="46525" cy="56675"/>
            </a:xfrm>
            <a:custGeom>
              <a:rect b="b" l="l" r="r" t="t"/>
              <a:pathLst>
                <a:path extrusionOk="0" h="2267" w="1861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5" name="Google Shape;5595;p48"/>
            <p:cNvSpPr/>
            <p:nvPr/>
          </p:nvSpPr>
          <p:spPr>
            <a:xfrm>
              <a:off x="361122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6" name="Google Shape;5596;p48"/>
            <p:cNvSpPr/>
            <p:nvPr/>
          </p:nvSpPr>
          <p:spPr>
            <a:xfrm>
              <a:off x="341307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97" name="Google Shape;5597;p48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5598" name="Google Shape;5598;p48"/>
            <p:cNvSpPr/>
            <p:nvPr/>
          </p:nvSpPr>
          <p:spPr>
            <a:xfrm>
              <a:off x="3857225" y="238125"/>
              <a:ext cx="500575" cy="483125"/>
            </a:xfrm>
            <a:custGeom>
              <a:rect b="b" l="l" r="r" t="t"/>
              <a:pathLst>
                <a:path extrusionOk="0" h="19325" w="20023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9" name="Google Shape;5599;p48"/>
            <p:cNvSpPr/>
            <p:nvPr/>
          </p:nvSpPr>
          <p:spPr>
            <a:xfrm>
              <a:off x="4208775" y="588000"/>
              <a:ext cx="71125" cy="68350"/>
            </a:xfrm>
            <a:custGeom>
              <a:rect b="b" l="l" r="r" t="t"/>
              <a:pathLst>
                <a:path extrusionOk="0" h="2734" w="2845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0" name="Google Shape;5600;p48"/>
            <p:cNvSpPr/>
            <p:nvPr/>
          </p:nvSpPr>
          <p:spPr>
            <a:xfrm>
              <a:off x="4228400" y="527925"/>
              <a:ext cx="91050" cy="48400"/>
            </a:xfrm>
            <a:custGeom>
              <a:rect b="b" l="l" r="r" t="t"/>
              <a:pathLst>
                <a:path extrusionOk="0" h="1936" w="3642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1" name="Google Shape;5601;p48"/>
            <p:cNvSpPr/>
            <p:nvPr/>
          </p:nvSpPr>
          <p:spPr>
            <a:xfrm>
              <a:off x="4148300" y="608000"/>
              <a:ext cx="52050" cy="88600"/>
            </a:xfrm>
            <a:custGeom>
              <a:rect b="b" l="l" r="r" t="t"/>
              <a:pathLst>
                <a:path extrusionOk="0" h="3544" w="2082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2" name="Google Shape;5602;p48"/>
            <p:cNvSpPr/>
            <p:nvPr/>
          </p:nvSpPr>
          <p:spPr>
            <a:xfrm>
              <a:off x="3928725" y="307900"/>
              <a:ext cx="71200" cy="68375"/>
            </a:xfrm>
            <a:custGeom>
              <a:rect b="b" l="l" r="r" t="t"/>
              <a:pathLst>
                <a:path extrusionOk="0" h="2735" w="2848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3" name="Google Shape;5603;p48"/>
            <p:cNvSpPr/>
            <p:nvPr/>
          </p:nvSpPr>
          <p:spPr>
            <a:xfrm>
              <a:off x="4008200" y="267675"/>
              <a:ext cx="51875" cy="88450"/>
            </a:xfrm>
            <a:custGeom>
              <a:rect b="b" l="l" r="r" t="t"/>
              <a:pathLst>
                <a:path extrusionOk="0" h="3538" w="2075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4" name="Google Shape;5604;p48"/>
            <p:cNvSpPr/>
            <p:nvPr/>
          </p:nvSpPr>
          <p:spPr>
            <a:xfrm>
              <a:off x="3888100" y="387825"/>
              <a:ext cx="91675" cy="48300"/>
            </a:xfrm>
            <a:custGeom>
              <a:rect b="b" l="l" r="r" t="t"/>
              <a:pathLst>
                <a:path extrusionOk="0" h="1932" w="3667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05" name="Google Shape;5605;p48"/>
          <p:cNvSpPr/>
          <p:nvPr/>
        </p:nvSpPr>
        <p:spPr>
          <a:xfrm>
            <a:off x="3165768" y="3147289"/>
            <a:ext cx="239657" cy="231267"/>
          </a:xfrm>
          <a:custGeom>
            <a:rect b="b" l="l" r="r" t="t"/>
            <a:pathLst>
              <a:path extrusionOk="0" h="19322" w="20023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06" name="Google Shape;5606;p48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5607" name="Google Shape;5607;p48"/>
            <p:cNvSpPr/>
            <p:nvPr/>
          </p:nvSpPr>
          <p:spPr>
            <a:xfrm>
              <a:off x="5053900" y="238200"/>
              <a:ext cx="483150" cy="483050"/>
            </a:xfrm>
            <a:custGeom>
              <a:rect b="b" l="l" r="r" t="t"/>
              <a:pathLst>
                <a:path extrusionOk="0" h="19322" w="19326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8" name="Google Shape;5608;p48"/>
            <p:cNvSpPr/>
            <p:nvPr/>
          </p:nvSpPr>
          <p:spPr>
            <a:xfrm>
              <a:off x="5422900" y="46555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9" name="Google Shape;5609;p48"/>
            <p:cNvSpPr/>
            <p:nvPr/>
          </p:nvSpPr>
          <p:spPr>
            <a:xfrm>
              <a:off x="5224725" y="578775"/>
              <a:ext cx="141500" cy="28350"/>
            </a:xfrm>
            <a:custGeom>
              <a:rect b="b" l="l" r="r" t="t"/>
              <a:pathLst>
                <a:path extrusionOk="0" h="1134" w="566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0" name="Google Shape;5610;p48"/>
            <p:cNvSpPr/>
            <p:nvPr/>
          </p:nvSpPr>
          <p:spPr>
            <a:xfrm>
              <a:off x="5224725" y="635400"/>
              <a:ext cx="141500" cy="28325"/>
            </a:xfrm>
            <a:custGeom>
              <a:rect b="b" l="l" r="r" t="t"/>
              <a:pathLst>
                <a:path extrusionOk="0" h="1133" w="566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11" name="Google Shape;5611;p48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5612" name="Google Shape;5612;p48"/>
            <p:cNvSpPr/>
            <p:nvPr/>
          </p:nvSpPr>
          <p:spPr>
            <a:xfrm>
              <a:off x="564837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3" name="Google Shape;5613;p48"/>
            <p:cNvSpPr/>
            <p:nvPr/>
          </p:nvSpPr>
          <p:spPr>
            <a:xfrm>
              <a:off x="570595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4" name="Google Shape;5614;p48"/>
            <p:cNvSpPr/>
            <p:nvPr/>
          </p:nvSpPr>
          <p:spPr>
            <a:xfrm>
              <a:off x="584750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5" name="Google Shape;5615;p48"/>
            <p:cNvSpPr/>
            <p:nvPr/>
          </p:nvSpPr>
          <p:spPr>
            <a:xfrm>
              <a:off x="5989025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6" name="Google Shape;5616;p48"/>
            <p:cNvSpPr/>
            <p:nvPr/>
          </p:nvSpPr>
          <p:spPr>
            <a:xfrm>
              <a:off x="570595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7" name="Google Shape;5617;p48"/>
            <p:cNvSpPr/>
            <p:nvPr/>
          </p:nvSpPr>
          <p:spPr>
            <a:xfrm>
              <a:off x="584750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8" name="Google Shape;5618;p48"/>
            <p:cNvSpPr/>
            <p:nvPr/>
          </p:nvSpPr>
          <p:spPr>
            <a:xfrm>
              <a:off x="5989025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9" name="Google Shape;5619;p48"/>
            <p:cNvSpPr/>
            <p:nvPr/>
          </p:nvSpPr>
          <p:spPr>
            <a:xfrm>
              <a:off x="570595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0" name="Google Shape;5620;p48"/>
            <p:cNvSpPr/>
            <p:nvPr/>
          </p:nvSpPr>
          <p:spPr>
            <a:xfrm>
              <a:off x="584750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1" name="Google Shape;5621;p48"/>
            <p:cNvSpPr/>
            <p:nvPr/>
          </p:nvSpPr>
          <p:spPr>
            <a:xfrm>
              <a:off x="5989025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22" name="Google Shape;5622;p48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5623" name="Google Shape;5623;p48"/>
            <p:cNvSpPr/>
            <p:nvPr/>
          </p:nvSpPr>
          <p:spPr>
            <a:xfrm>
              <a:off x="624282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4" name="Google Shape;5624;p48"/>
            <p:cNvSpPr/>
            <p:nvPr/>
          </p:nvSpPr>
          <p:spPr>
            <a:xfrm>
              <a:off x="6328725" y="32402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5" name="Google Shape;5625;p48"/>
            <p:cNvSpPr/>
            <p:nvPr/>
          </p:nvSpPr>
          <p:spPr>
            <a:xfrm>
              <a:off x="6441950" y="380575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26" name="Google Shape;5626;p48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5627" name="Google Shape;5627;p48"/>
            <p:cNvSpPr/>
            <p:nvPr/>
          </p:nvSpPr>
          <p:spPr>
            <a:xfrm>
              <a:off x="1319225" y="1031700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8" name="Google Shape;5628;p48"/>
            <p:cNvSpPr/>
            <p:nvPr/>
          </p:nvSpPr>
          <p:spPr>
            <a:xfrm>
              <a:off x="1314475" y="946725"/>
              <a:ext cx="62750" cy="56700"/>
            </a:xfrm>
            <a:custGeom>
              <a:rect b="b" l="l" r="r" t="t"/>
              <a:pathLst>
                <a:path extrusionOk="0" h="2268" w="251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9" name="Google Shape;5629;p48"/>
            <p:cNvSpPr/>
            <p:nvPr/>
          </p:nvSpPr>
          <p:spPr>
            <a:xfrm>
              <a:off x="1317875" y="1088250"/>
              <a:ext cx="59350" cy="56675"/>
            </a:xfrm>
            <a:custGeom>
              <a:rect b="b" l="l" r="r" t="t"/>
              <a:pathLst>
                <a:path extrusionOk="0" h="2267" w="2374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0" name="Google Shape;5630;p48"/>
            <p:cNvSpPr/>
            <p:nvPr/>
          </p:nvSpPr>
          <p:spPr>
            <a:xfrm>
              <a:off x="889275" y="861850"/>
              <a:ext cx="400700" cy="424575"/>
            </a:xfrm>
            <a:custGeom>
              <a:rect b="b" l="l" r="r" t="t"/>
              <a:pathLst>
                <a:path extrusionOk="0" h="16983" w="16028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31" name="Google Shape;5631;p48"/>
          <p:cNvSpPr/>
          <p:nvPr/>
        </p:nvSpPr>
        <p:spPr>
          <a:xfrm>
            <a:off x="1761380" y="3432587"/>
            <a:ext cx="206012" cy="231327"/>
          </a:xfrm>
          <a:custGeom>
            <a:rect b="b" l="l" r="r" t="t"/>
            <a:pathLst>
              <a:path extrusionOk="0" h="19327" w="17212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632" name="Google Shape;5632;p48"/>
          <p:cNvSpPr/>
          <p:nvPr/>
        </p:nvSpPr>
        <p:spPr>
          <a:xfrm>
            <a:off x="2030024" y="3432587"/>
            <a:ext cx="232212" cy="231327"/>
          </a:xfrm>
          <a:custGeom>
            <a:rect b="b" l="l" r="r" t="t"/>
            <a:pathLst>
              <a:path extrusionOk="0" h="19327" w="19401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33" name="Google Shape;5633;p48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5634" name="Google Shape;5634;p48"/>
            <p:cNvSpPr/>
            <p:nvPr/>
          </p:nvSpPr>
          <p:spPr>
            <a:xfrm>
              <a:off x="2676100" y="83257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5" name="Google Shape;5635;p48"/>
            <p:cNvSpPr/>
            <p:nvPr/>
          </p:nvSpPr>
          <p:spPr>
            <a:xfrm>
              <a:off x="2762000" y="91847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6" name="Google Shape;5636;p48"/>
            <p:cNvSpPr/>
            <p:nvPr/>
          </p:nvSpPr>
          <p:spPr>
            <a:xfrm>
              <a:off x="2810775" y="975075"/>
              <a:ext cx="206025" cy="198150"/>
            </a:xfrm>
            <a:custGeom>
              <a:rect b="b" l="l" r="r" t="t"/>
              <a:pathLst>
                <a:path extrusionOk="0" h="7926" w="8241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37" name="Google Shape;5637;p48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5638" name="Google Shape;5638;p48"/>
            <p:cNvSpPr/>
            <p:nvPr/>
          </p:nvSpPr>
          <p:spPr>
            <a:xfrm>
              <a:off x="3270550" y="865975"/>
              <a:ext cx="463725" cy="449725"/>
            </a:xfrm>
            <a:custGeom>
              <a:rect b="b" l="l" r="r" t="t"/>
              <a:pathLst>
                <a:path extrusionOk="0" h="17989" w="18549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9" name="Google Shape;5639;p48"/>
            <p:cNvSpPr/>
            <p:nvPr/>
          </p:nvSpPr>
          <p:spPr>
            <a:xfrm>
              <a:off x="3562600" y="876075"/>
              <a:ext cx="207325" cy="241775"/>
            </a:xfrm>
            <a:custGeom>
              <a:rect b="b" l="l" r="r" t="t"/>
              <a:pathLst>
                <a:path extrusionOk="0" h="9671" w="8293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0" name="Google Shape;5640;p48"/>
            <p:cNvSpPr/>
            <p:nvPr/>
          </p:nvSpPr>
          <p:spPr>
            <a:xfrm>
              <a:off x="3443500" y="832575"/>
              <a:ext cx="187300" cy="173625"/>
            </a:xfrm>
            <a:custGeom>
              <a:rect b="b" l="l" r="r" t="t"/>
              <a:pathLst>
                <a:path extrusionOk="0" h="6945" w="7492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41" name="Google Shape;5641;p48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5642" name="Google Shape;5642;p48"/>
            <p:cNvSpPr/>
            <p:nvPr/>
          </p:nvSpPr>
          <p:spPr>
            <a:xfrm>
              <a:off x="3865000" y="847675"/>
              <a:ext cx="483150" cy="452925"/>
            </a:xfrm>
            <a:custGeom>
              <a:rect b="b" l="l" r="r" t="t"/>
              <a:pathLst>
                <a:path extrusionOk="0" h="18117" w="19326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3" name="Google Shape;5643;p48"/>
            <p:cNvSpPr/>
            <p:nvPr/>
          </p:nvSpPr>
          <p:spPr>
            <a:xfrm>
              <a:off x="4173600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4" name="Google Shape;5644;p48"/>
            <p:cNvSpPr/>
            <p:nvPr/>
          </p:nvSpPr>
          <p:spPr>
            <a:xfrm>
              <a:off x="40688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5" name="Google Shape;5645;p48"/>
            <p:cNvSpPr/>
            <p:nvPr/>
          </p:nvSpPr>
          <p:spPr>
            <a:xfrm>
              <a:off x="39641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46" name="Google Shape;5646;p48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5647" name="Google Shape;5647;p48"/>
            <p:cNvSpPr/>
            <p:nvPr/>
          </p:nvSpPr>
          <p:spPr>
            <a:xfrm>
              <a:off x="4452900" y="861750"/>
              <a:ext cx="489700" cy="424750"/>
            </a:xfrm>
            <a:custGeom>
              <a:rect b="b" l="l" r="r" t="t"/>
              <a:pathLst>
                <a:path extrusionOk="0" h="16990" w="19588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8" name="Google Shape;5648;p48"/>
            <p:cNvSpPr/>
            <p:nvPr/>
          </p:nvSpPr>
          <p:spPr>
            <a:xfrm>
              <a:off x="4572675" y="1074100"/>
              <a:ext cx="115375" cy="141625"/>
            </a:xfrm>
            <a:custGeom>
              <a:rect b="b" l="l" r="r" t="t"/>
              <a:pathLst>
                <a:path extrusionOk="0" h="5665" w="4615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9" name="Google Shape;5649;p48"/>
            <p:cNvSpPr/>
            <p:nvPr/>
          </p:nvSpPr>
          <p:spPr>
            <a:xfrm>
              <a:off x="4714225" y="1060000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50" name="Google Shape;5650;p48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5651" name="Google Shape;5651;p48"/>
            <p:cNvSpPr/>
            <p:nvPr/>
          </p:nvSpPr>
          <p:spPr>
            <a:xfrm>
              <a:off x="5049750" y="832600"/>
              <a:ext cx="505100" cy="483100"/>
            </a:xfrm>
            <a:custGeom>
              <a:rect b="b" l="l" r="r" t="t"/>
              <a:pathLst>
                <a:path extrusionOk="0" h="19324" w="20204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2" name="Google Shape;5652;p48"/>
            <p:cNvSpPr/>
            <p:nvPr/>
          </p:nvSpPr>
          <p:spPr>
            <a:xfrm>
              <a:off x="5216725" y="889175"/>
              <a:ext cx="276000" cy="254400"/>
            </a:xfrm>
            <a:custGeom>
              <a:rect b="b" l="l" r="r" t="t"/>
              <a:pathLst>
                <a:path extrusionOk="0" h="10176" w="1104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53" name="Google Shape;5653;p48"/>
          <p:cNvSpPr/>
          <p:nvPr/>
        </p:nvSpPr>
        <p:spPr>
          <a:xfrm>
            <a:off x="3738299" y="3449350"/>
            <a:ext cx="232344" cy="197801"/>
          </a:xfrm>
          <a:custGeom>
            <a:rect b="b" l="l" r="r" t="t"/>
            <a:pathLst>
              <a:path extrusionOk="0" h="16526" w="19412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54" name="Google Shape;5654;p48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5655" name="Google Shape;5655;p48"/>
            <p:cNvSpPr/>
            <p:nvPr/>
          </p:nvSpPr>
          <p:spPr>
            <a:xfrm>
              <a:off x="6272100" y="83257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6" name="Google Shape;5656;p48"/>
            <p:cNvSpPr/>
            <p:nvPr/>
          </p:nvSpPr>
          <p:spPr>
            <a:xfrm>
              <a:off x="6384200" y="889150"/>
              <a:ext cx="199300" cy="198200"/>
            </a:xfrm>
            <a:custGeom>
              <a:rect b="b" l="l" r="r" t="t"/>
              <a:pathLst>
                <a:path extrusionOk="0" h="7928" w="7972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57" name="Google Shape;5657;p48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5658" name="Google Shape;5658;p48"/>
            <p:cNvSpPr/>
            <p:nvPr/>
          </p:nvSpPr>
          <p:spPr>
            <a:xfrm>
              <a:off x="893650" y="1428000"/>
              <a:ext cx="483200" cy="483150"/>
            </a:xfrm>
            <a:custGeom>
              <a:rect b="b" l="l" r="r" t="t"/>
              <a:pathLst>
                <a:path extrusionOk="0" h="19326" w="19328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9" name="Google Shape;5659;p48"/>
            <p:cNvSpPr/>
            <p:nvPr/>
          </p:nvSpPr>
          <p:spPr>
            <a:xfrm>
              <a:off x="1036150" y="15148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0" name="Google Shape;5660;p48"/>
            <p:cNvSpPr/>
            <p:nvPr/>
          </p:nvSpPr>
          <p:spPr>
            <a:xfrm>
              <a:off x="1036150" y="15714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1" name="Google Shape;5661;p48"/>
            <p:cNvSpPr/>
            <p:nvPr/>
          </p:nvSpPr>
          <p:spPr>
            <a:xfrm>
              <a:off x="1036150" y="1628050"/>
              <a:ext cx="113275" cy="28325"/>
            </a:xfrm>
            <a:custGeom>
              <a:rect b="b" l="l" r="r" t="t"/>
              <a:pathLst>
                <a:path extrusionOk="0" h="1133" w="4531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62" name="Google Shape;5662;p48"/>
          <p:cNvSpPr/>
          <p:nvPr/>
        </p:nvSpPr>
        <p:spPr>
          <a:xfrm>
            <a:off x="1748734" y="3758659"/>
            <a:ext cx="231303" cy="149087"/>
          </a:xfrm>
          <a:custGeom>
            <a:rect b="b" l="l" r="r" t="t"/>
            <a:pathLst>
              <a:path extrusionOk="0" h="12456" w="19325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663" name="Google Shape;5663;p48"/>
          <p:cNvSpPr/>
          <p:nvPr/>
        </p:nvSpPr>
        <p:spPr>
          <a:xfrm>
            <a:off x="2025906" y="3717562"/>
            <a:ext cx="240447" cy="231279"/>
          </a:xfrm>
          <a:custGeom>
            <a:rect b="b" l="l" r="r" t="t"/>
            <a:pathLst>
              <a:path extrusionOk="0" h="19323" w="20089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64" name="Google Shape;5664;p48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5665" name="Google Shape;5665;p48"/>
            <p:cNvSpPr/>
            <p:nvPr/>
          </p:nvSpPr>
          <p:spPr>
            <a:xfrm>
              <a:off x="3079725" y="1534750"/>
              <a:ext cx="97475" cy="268275"/>
            </a:xfrm>
            <a:custGeom>
              <a:rect b="b" l="l" r="r" t="t"/>
              <a:pathLst>
                <a:path extrusionOk="0" h="10731" w="3899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6" name="Google Shape;5666;p48"/>
            <p:cNvSpPr/>
            <p:nvPr/>
          </p:nvSpPr>
          <p:spPr>
            <a:xfrm>
              <a:off x="3039725" y="1574925"/>
              <a:ext cx="75350" cy="188250"/>
            </a:xfrm>
            <a:custGeom>
              <a:rect b="b" l="l" r="r" t="t"/>
              <a:pathLst>
                <a:path extrusionOk="0" h="7530" w="3014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7" name="Google Shape;5667;p48"/>
            <p:cNvSpPr/>
            <p:nvPr/>
          </p:nvSpPr>
          <p:spPr>
            <a:xfrm>
              <a:off x="2676100" y="1456375"/>
              <a:ext cx="340700" cy="424450"/>
            </a:xfrm>
            <a:custGeom>
              <a:rect b="b" l="l" r="r" t="t"/>
              <a:pathLst>
                <a:path extrusionOk="0" h="16978" w="13628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8" name="Google Shape;5668;p48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5669" name="Google Shape;5669;p48"/>
            <p:cNvSpPr/>
            <p:nvPr/>
          </p:nvSpPr>
          <p:spPr>
            <a:xfrm>
              <a:off x="32704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0" name="Google Shape;5670;p48"/>
            <p:cNvSpPr/>
            <p:nvPr/>
          </p:nvSpPr>
          <p:spPr>
            <a:xfrm>
              <a:off x="3497550" y="1596875"/>
              <a:ext cx="87650" cy="141525"/>
            </a:xfrm>
            <a:custGeom>
              <a:rect b="b" l="l" r="r" t="t"/>
              <a:pathLst>
                <a:path extrusionOk="0" h="5661" w="3506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1" name="Google Shape;5671;p48"/>
            <p:cNvSpPr/>
            <p:nvPr/>
          </p:nvSpPr>
          <p:spPr>
            <a:xfrm>
              <a:off x="3327100" y="1483625"/>
              <a:ext cx="369975" cy="369925"/>
            </a:xfrm>
            <a:custGeom>
              <a:rect b="b" l="l" r="r" t="t"/>
              <a:pathLst>
                <a:path extrusionOk="0" h="14797" w="14799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72" name="Google Shape;5672;p48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5673" name="Google Shape;5673;p48"/>
            <p:cNvSpPr/>
            <p:nvPr/>
          </p:nvSpPr>
          <p:spPr>
            <a:xfrm>
              <a:off x="3875800" y="1427025"/>
              <a:ext cx="472350" cy="468650"/>
            </a:xfrm>
            <a:custGeom>
              <a:rect b="b" l="l" r="r" t="t"/>
              <a:pathLst>
                <a:path extrusionOk="0" h="18746" w="18894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4" name="Google Shape;5674;p48"/>
            <p:cNvSpPr/>
            <p:nvPr/>
          </p:nvSpPr>
          <p:spPr>
            <a:xfrm>
              <a:off x="3860250" y="1861675"/>
              <a:ext cx="54675" cy="48550"/>
            </a:xfrm>
            <a:custGeom>
              <a:rect b="b" l="l" r="r" t="t"/>
              <a:pathLst>
                <a:path extrusionOk="0" h="1942" w="2187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5" name="Google Shape;5675;p48"/>
            <p:cNvSpPr/>
            <p:nvPr/>
          </p:nvSpPr>
          <p:spPr>
            <a:xfrm>
              <a:off x="3923425" y="1801775"/>
              <a:ext cx="51350" cy="48550"/>
            </a:xfrm>
            <a:custGeom>
              <a:rect b="b" l="l" r="r" t="t"/>
              <a:pathLst>
                <a:path extrusionOk="0" h="1942" w="2054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76" name="Google Shape;5676;p48"/>
          <p:cNvSpPr/>
          <p:nvPr/>
        </p:nvSpPr>
        <p:spPr>
          <a:xfrm>
            <a:off x="3169921" y="3717550"/>
            <a:ext cx="231351" cy="231303"/>
          </a:xfrm>
          <a:custGeom>
            <a:rect b="b" l="l" r="r" t="t"/>
            <a:pathLst>
              <a:path extrusionOk="0" h="19325" w="19329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677" name="Google Shape;5677;p48"/>
          <p:cNvSpPr/>
          <p:nvPr/>
        </p:nvSpPr>
        <p:spPr>
          <a:xfrm>
            <a:off x="3456202" y="3717544"/>
            <a:ext cx="233589" cy="231315"/>
          </a:xfrm>
          <a:custGeom>
            <a:rect b="b" l="l" r="r" t="t"/>
            <a:pathLst>
              <a:path extrusionOk="0" h="19326" w="19516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78" name="Google Shape;5678;p48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5679" name="Google Shape;5679;p48"/>
            <p:cNvSpPr/>
            <p:nvPr/>
          </p:nvSpPr>
          <p:spPr>
            <a:xfrm>
              <a:off x="5801075" y="1484625"/>
              <a:ext cx="177725" cy="162475"/>
            </a:xfrm>
            <a:custGeom>
              <a:rect b="b" l="l" r="r" t="t"/>
              <a:pathLst>
                <a:path extrusionOk="0" h="6499" w="7109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0" name="Google Shape;5680;p48"/>
            <p:cNvSpPr/>
            <p:nvPr/>
          </p:nvSpPr>
          <p:spPr>
            <a:xfrm>
              <a:off x="56483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81" name="Google Shape;5681;p48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5682" name="Google Shape;5682;p48"/>
            <p:cNvSpPr/>
            <p:nvPr/>
          </p:nvSpPr>
          <p:spPr>
            <a:xfrm>
              <a:off x="6238300" y="1426975"/>
              <a:ext cx="489450" cy="483175"/>
            </a:xfrm>
            <a:custGeom>
              <a:rect b="b" l="l" r="r" t="t"/>
              <a:pathLst>
                <a:path extrusionOk="0" h="19327" w="19578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3" name="Google Shape;5683;p48"/>
            <p:cNvSpPr/>
            <p:nvPr/>
          </p:nvSpPr>
          <p:spPr>
            <a:xfrm>
              <a:off x="6426850" y="1596875"/>
              <a:ext cx="115150" cy="113250"/>
            </a:xfrm>
            <a:custGeom>
              <a:rect b="b" l="l" r="r" t="t"/>
              <a:pathLst>
                <a:path extrusionOk="0" h="4530" w="4606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4" name="Google Shape;5684;p48"/>
            <p:cNvSpPr/>
            <p:nvPr/>
          </p:nvSpPr>
          <p:spPr>
            <a:xfrm>
              <a:off x="6485350" y="1796900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85" name="Google Shape;5685;p48"/>
          <p:cNvSpPr/>
          <p:nvPr/>
        </p:nvSpPr>
        <p:spPr>
          <a:xfrm>
            <a:off x="1477990" y="4002951"/>
            <a:ext cx="204528" cy="230321"/>
          </a:xfrm>
          <a:custGeom>
            <a:rect b="b" l="l" r="r" t="t"/>
            <a:pathLst>
              <a:path extrusionOk="0" h="19243" w="17088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86" name="Google Shape;5686;p48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5687" name="Google Shape;5687;p48"/>
            <p:cNvSpPr/>
            <p:nvPr/>
          </p:nvSpPr>
          <p:spPr>
            <a:xfrm>
              <a:off x="1487200" y="2021475"/>
              <a:ext cx="483125" cy="483150"/>
            </a:xfrm>
            <a:custGeom>
              <a:rect b="b" l="l" r="r" t="t"/>
              <a:pathLst>
                <a:path extrusionOk="0" h="19326" w="19325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8" name="Google Shape;5688;p48"/>
            <p:cNvSpPr/>
            <p:nvPr/>
          </p:nvSpPr>
          <p:spPr>
            <a:xfrm>
              <a:off x="157310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9" name="Google Shape;5689;p48"/>
            <p:cNvSpPr/>
            <p:nvPr/>
          </p:nvSpPr>
          <p:spPr>
            <a:xfrm>
              <a:off x="1686325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0" name="Google Shape;5690;p48"/>
            <p:cNvSpPr/>
            <p:nvPr/>
          </p:nvSpPr>
          <p:spPr>
            <a:xfrm>
              <a:off x="179955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91" name="Google Shape;5691;p48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5692" name="Google Shape;5692;p48"/>
            <p:cNvSpPr/>
            <p:nvPr/>
          </p:nvSpPr>
          <p:spPr>
            <a:xfrm>
              <a:off x="2081650" y="205075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3" name="Google Shape;5693;p48"/>
            <p:cNvSpPr/>
            <p:nvPr/>
          </p:nvSpPr>
          <p:spPr>
            <a:xfrm>
              <a:off x="2136375" y="2292025"/>
              <a:ext cx="36400" cy="41975"/>
            </a:xfrm>
            <a:custGeom>
              <a:rect b="b" l="l" r="r" t="t"/>
              <a:pathLst>
                <a:path extrusionOk="0" h="1679" w="1456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4" name="Google Shape;5694;p48"/>
            <p:cNvSpPr/>
            <p:nvPr/>
          </p:nvSpPr>
          <p:spPr>
            <a:xfrm>
              <a:off x="2296850" y="2220800"/>
              <a:ext cx="46075" cy="51650"/>
            </a:xfrm>
            <a:custGeom>
              <a:rect b="b" l="l" r="r" t="t"/>
              <a:pathLst>
                <a:path extrusionOk="0" h="2066" w="1843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5" name="Google Shape;5695;p48"/>
            <p:cNvSpPr/>
            <p:nvPr/>
          </p:nvSpPr>
          <p:spPr>
            <a:xfrm>
              <a:off x="2158650" y="2216775"/>
              <a:ext cx="47275" cy="51425"/>
            </a:xfrm>
            <a:custGeom>
              <a:rect b="b" l="l" r="r" t="t"/>
              <a:pathLst>
                <a:path extrusionOk="0" h="2057" w="1891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6" name="Google Shape;5696;p48"/>
            <p:cNvSpPr/>
            <p:nvPr/>
          </p:nvSpPr>
          <p:spPr>
            <a:xfrm>
              <a:off x="2426475" y="2255725"/>
              <a:ext cx="55875" cy="46900"/>
            </a:xfrm>
            <a:custGeom>
              <a:rect b="b" l="l" r="r" t="t"/>
              <a:pathLst>
                <a:path extrusionOk="0" h="1876" w="2235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7" name="Google Shape;5697;p48"/>
            <p:cNvSpPr/>
            <p:nvPr/>
          </p:nvSpPr>
          <p:spPr>
            <a:xfrm>
              <a:off x="2473050" y="2192325"/>
              <a:ext cx="37000" cy="41500"/>
            </a:xfrm>
            <a:custGeom>
              <a:rect b="b" l="l" r="r" t="t"/>
              <a:pathLst>
                <a:path extrusionOk="0" h="1660" w="148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98" name="Google Shape;5698;p48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5699" name="Google Shape;5699;p48"/>
            <p:cNvSpPr/>
            <p:nvPr/>
          </p:nvSpPr>
          <p:spPr>
            <a:xfrm>
              <a:off x="2676100" y="2083800"/>
              <a:ext cx="483125" cy="358375"/>
            </a:xfrm>
            <a:custGeom>
              <a:rect b="b" l="l" r="r" t="t"/>
              <a:pathLst>
                <a:path extrusionOk="0" h="14335" w="19325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0" name="Google Shape;5700;p48"/>
            <p:cNvSpPr/>
            <p:nvPr/>
          </p:nvSpPr>
          <p:spPr>
            <a:xfrm>
              <a:off x="2869575" y="2214900"/>
              <a:ext cx="100050" cy="96325"/>
            </a:xfrm>
            <a:custGeom>
              <a:rect b="b" l="l" r="r" t="t"/>
              <a:pathLst>
                <a:path extrusionOk="0" h="3853" w="4002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01" name="Google Shape;5701;p48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5702" name="Google Shape;5702;p48"/>
            <p:cNvSpPr/>
            <p:nvPr/>
          </p:nvSpPr>
          <p:spPr>
            <a:xfrm>
              <a:off x="3337050" y="2234125"/>
              <a:ext cx="85925" cy="206325"/>
            </a:xfrm>
            <a:custGeom>
              <a:rect b="b" l="l" r="r" t="t"/>
              <a:pathLst>
                <a:path extrusionOk="0" h="8253" w="3437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3" name="Google Shape;5703;p48"/>
            <p:cNvSpPr/>
            <p:nvPr/>
          </p:nvSpPr>
          <p:spPr>
            <a:xfrm>
              <a:off x="3451275" y="2175475"/>
              <a:ext cx="84925" cy="264975"/>
            </a:xfrm>
            <a:custGeom>
              <a:rect b="b" l="l" r="r" t="t"/>
              <a:pathLst>
                <a:path extrusionOk="0" h="10599" w="3397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4" name="Google Shape;5704;p48"/>
            <p:cNvSpPr/>
            <p:nvPr/>
          </p:nvSpPr>
          <p:spPr>
            <a:xfrm>
              <a:off x="3564500" y="2116825"/>
              <a:ext cx="84950" cy="323625"/>
            </a:xfrm>
            <a:custGeom>
              <a:rect b="b" l="l" r="r" t="t"/>
              <a:pathLst>
                <a:path extrusionOk="0" h="12945" w="3398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5" name="Google Shape;5705;p48"/>
            <p:cNvSpPr/>
            <p:nvPr/>
          </p:nvSpPr>
          <p:spPr>
            <a:xfrm>
              <a:off x="3282325" y="2035675"/>
              <a:ext cx="459575" cy="454825"/>
            </a:xfrm>
            <a:custGeom>
              <a:rect b="b" l="l" r="r" t="t"/>
              <a:pathLst>
                <a:path extrusionOk="0" h="18193" w="18383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06" name="Google Shape;5706;p48"/>
          <p:cNvSpPr/>
          <p:nvPr/>
        </p:nvSpPr>
        <p:spPr>
          <a:xfrm>
            <a:off x="2889027" y="4010444"/>
            <a:ext cx="224684" cy="215336"/>
          </a:xfrm>
          <a:custGeom>
            <a:rect b="b" l="l" r="r" t="t"/>
            <a:pathLst>
              <a:path extrusionOk="0" h="17991" w="18772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707" name="Google Shape;5707;p48"/>
          <p:cNvSpPr/>
          <p:nvPr/>
        </p:nvSpPr>
        <p:spPr>
          <a:xfrm>
            <a:off x="3183513" y="4002455"/>
            <a:ext cx="204169" cy="231315"/>
          </a:xfrm>
          <a:custGeom>
            <a:rect b="b" l="l" r="r" t="t"/>
            <a:pathLst>
              <a:path extrusionOk="0" h="19326" w="17058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08" name="Google Shape;5708;p48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5709" name="Google Shape;5709;p48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0" name="Google Shape;5710;p48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1" name="Google Shape;5711;p48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2" name="Google Shape;5712;p48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3" name="Google Shape;5713;p48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4" name="Google Shape;5714;p48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5" name="Google Shape;5715;p48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6" name="Google Shape;5716;p48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17" name="Google Shape;5717;p48"/>
          <p:cNvSpPr/>
          <p:nvPr/>
        </p:nvSpPr>
        <p:spPr>
          <a:xfrm>
            <a:off x="3779510" y="4002520"/>
            <a:ext cx="149925" cy="231183"/>
          </a:xfrm>
          <a:custGeom>
            <a:rect b="b" l="l" r="r" t="t"/>
            <a:pathLst>
              <a:path extrusionOk="0" h="19315" w="12526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18" name="Google Shape;5718;p48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5719" name="Google Shape;5719;p48"/>
            <p:cNvSpPr/>
            <p:nvPr/>
          </p:nvSpPr>
          <p:spPr>
            <a:xfrm>
              <a:off x="6222125" y="2025975"/>
              <a:ext cx="499450" cy="474125"/>
            </a:xfrm>
            <a:custGeom>
              <a:rect b="b" l="l" r="r" t="t"/>
              <a:pathLst>
                <a:path extrusionOk="0" h="18965" w="19978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0" name="Google Shape;5720;p48"/>
            <p:cNvSpPr/>
            <p:nvPr/>
          </p:nvSpPr>
          <p:spPr>
            <a:xfrm>
              <a:off x="6309175" y="2087825"/>
              <a:ext cx="350425" cy="350425"/>
            </a:xfrm>
            <a:custGeom>
              <a:rect b="b" l="l" r="r" t="t"/>
              <a:pathLst>
                <a:path extrusionOk="0" h="14017" w="14017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1" name="Google Shape;5721;p48"/>
            <p:cNvSpPr/>
            <p:nvPr/>
          </p:nvSpPr>
          <p:spPr>
            <a:xfrm>
              <a:off x="6431600" y="2142250"/>
              <a:ext cx="105575" cy="241575"/>
            </a:xfrm>
            <a:custGeom>
              <a:rect b="b" l="l" r="r" t="t"/>
              <a:pathLst>
                <a:path extrusionOk="0" h="9663" w="4223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22" name="Google Shape;5722;p48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5723" name="Google Shape;5723;p48"/>
            <p:cNvSpPr/>
            <p:nvPr/>
          </p:nvSpPr>
          <p:spPr>
            <a:xfrm>
              <a:off x="896050" y="2725450"/>
              <a:ext cx="476500" cy="264100"/>
            </a:xfrm>
            <a:custGeom>
              <a:rect b="b" l="l" r="r" t="t"/>
              <a:pathLst>
                <a:path extrusionOk="0" h="10564" w="1906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4" name="Google Shape;5724;p48"/>
            <p:cNvSpPr/>
            <p:nvPr/>
          </p:nvSpPr>
          <p:spPr>
            <a:xfrm>
              <a:off x="951625" y="2774675"/>
              <a:ext cx="365450" cy="165650"/>
            </a:xfrm>
            <a:custGeom>
              <a:rect b="b" l="l" r="r" t="t"/>
              <a:pathLst>
                <a:path extrusionOk="0" h="6626" w="14618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5" name="Google Shape;5725;p48"/>
            <p:cNvSpPr/>
            <p:nvPr/>
          </p:nvSpPr>
          <p:spPr>
            <a:xfrm>
              <a:off x="1088625" y="2815075"/>
              <a:ext cx="88200" cy="84850"/>
            </a:xfrm>
            <a:custGeom>
              <a:rect b="b" l="l" r="r" t="t"/>
              <a:pathLst>
                <a:path extrusionOk="0" h="3394" w="3528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26" name="Google Shape;5726;p48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5727" name="Google Shape;5727;p48"/>
            <p:cNvSpPr/>
            <p:nvPr/>
          </p:nvSpPr>
          <p:spPr>
            <a:xfrm>
              <a:off x="1601400" y="28442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8" name="Google Shape;5728;p48"/>
            <p:cNvSpPr/>
            <p:nvPr/>
          </p:nvSpPr>
          <p:spPr>
            <a:xfrm>
              <a:off x="1487200" y="2731050"/>
              <a:ext cx="483125" cy="368025"/>
            </a:xfrm>
            <a:custGeom>
              <a:rect b="b" l="l" r="r" t="t"/>
              <a:pathLst>
                <a:path extrusionOk="0" h="14721" w="19325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9" name="Google Shape;5729;p48"/>
            <p:cNvSpPr/>
            <p:nvPr/>
          </p:nvSpPr>
          <p:spPr>
            <a:xfrm>
              <a:off x="1658025" y="2615925"/>
              <a:ext cx="141550" cy="143450"/>
            </a:xfrm>
            <a:custGeom>
              <a:rect b="b" l="l" r="r" t="t"/>
              <a:pathLst>
                <a:path extrusionOk="0" h="5738" w="5662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30" name="Google Shape;5730;p48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5731" name="Google Shape;5731;p48"/>
            <p:cNvSpPr/>
            <p:nvPr/>
          </p:nvSpPr>
          <p:spPr>
            <a:xfrm>
              <a:off x="2213375" y="2817500"/>
              <a:ext cx="151225" cy="148400"/>
            </a:xfrm>
            <a:custGeom>
              <a:rect b="b" l="l" r="r" t="t"/>
              <a:pathLst>
                <a:path extrusionOk="0" h="5936" w="6049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2" name="Google Shape;5732;p48"/>
            <p:cNvSpPr/>
            <p:nvPr/>
          </p:nvSpPr>
          <p:spPr>
            <a:xfrm>
              <a:off x="2333550" y="2737450"/>
              <a:ext cx="51050" cy="48325"/>
            </a:xfrm>
            <a:custGeom>
              <a:rect b="b" l="l" r="r" t="t"/>
              <a:pathLst>
                <a:path extrusionOk="0" h="1933" w="2042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3" name="Google Shape;5733;p48"/>
            <p:cNvSpPr/>
            <p:nvPr/>
          </p:nvSpPr>
          <p:spPr>
            <a:xfrm>
              <a:off x="2393550" y="2797500"/>
              <a:ext cx="51125" cy="48375"/>
            </a:xfrm>
            <a:custGeom>
              <a:rect b="b" l="l" r="r" t="t"/>
              <a:pathLst>
                <a:path extrusionOk="0" h="1935" w="2045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4" name="Google Shape;5734;p48"/>
            <p:cNvSpPr/>
            <p:nvPr/>
          </p:nvSpPr>
          <p:spPr>
            <a:xfrm>
              <a:off x="2077575" y="2615925"/>
              <a:ext cx="502150" cy="483150"/>
            </a:xfrm>
            <a:custGeom>
              <a:rect b="b" l="l" r="r" t="t"/>
              <a:pathLst>
                <a:path extrusionOk="0" h="19326" w="20086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35" name="Google Shape;5735;p48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5736" name="Google Shape;5736;p48"/>
            <p:cNvSpPr/>
            <p:nvPr/>
          </p:nvSpPr>
          <p:spPr>
            <a:xfrm>
              <a:off x="2680100" y="2638725"/>
              <a:ext cx="475125" cy="437625"/>
            </a:xfrm>
            <a:custGeom>
              <a:rect b="b" l="l" r="r" t="t"/>
              <a:pathLst>
                <a:path extrusionOk="0" h="17505" w="19005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7" name="Google Shape;5737;p48"/>
            <p:cNvSpPr/>
            <p:nvPr/>
          </p:nvSpPr>
          <p:spPr>
            <a:xfrm>
              <a:off x="2795000" y="2810525"/>
              <a:ext cx="237800" cy="164300"/>
            </a:xfrm>
            <a:custGeom>
              <a:rect b="b" l="l" r="r" t="t"/>
              <a:pathLst>
                <a:path extrusionOk="0" h="6572" w="9512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8" name="Google Shape;5738;p48"/>
            <p:cNvSpPr/>
            <p:nvPr/>
          </p:nvSpPr>
          <p:spPr>
            <a:xfrm>
              <a:off x="2871900" y="2856725"/>
              <a:ext cx="91525" cy="28350"/>
            </a:xfrm>
            <a:custGeom>
              <a:rect b="b" l="l" r="r" t="t"/>
              <a:pathLst>
                <a:path extrusionOk="0" h="1134" w="3661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9" name="Google Shape;5739;p48"/>
            <p:cNvSpPr/>
            <p:nvPr/>
          </p:nvSpPr>
          <p:spPr>
            <a:xfrm>
              <a:off x="2845500" y="2900300"/>
              <a:ext cx="144350" cy="28325"/>
            </a:xfrm>
            <a:custGeom>
              <a:rect b="b" l="l" r="r" t="t"/>
              <a:pathLst>
                <a:path extrusionOk="0" h="1133" w="5774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40" name="Google Shape;5740;p48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5741" name="Google Shape;5741;p48"/>
            <p:cNvSpPr/>
            <p:nvPr/>
          </p:nvSpPr>
          <p:spPr>
            <a:xfrm>
              <a:off x="3342275" y="2615925"/>
              <a:ext cx="339700" cy="483150"/>
            </a:xfrm>
            <a:custGeom>
              <a:rect b="b" l="l" r="r" t="t"/>
              <a:pathLst>
                <a:path extrusionOk="0" h="19326" w="13588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2" name="Google Shape;5742;p48"/>
            <p:cNvSpPr/>
            <p:nvPr/>
          </p:nvSpPr>
          <p:spPr>
            <a:xfrm>
              <a:off x="3461600" y="3030200"/>
              <a:ext cx="101025" cy="28325"/>
            </a:xfrm>
            <a:custGeom>
              <a:rect b="b" l="l" r="r" t="t"/>
              <a:pathLst>
                <a:path extrusionOk="0" h="1133" w="4041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43" name="Google Shape;5743;p48"/>
          <p:cNvSpPr/>
          <p:nvPr/>
        </p:nvSpPr>
        <p:spPr>
          <a:xfrm>
            <a:off x="5767230" y="3147265"/>
            <a:ext cx="189746" cy="231315"/>
          </a:xfrm>
          <a:custGeom>
            <a:rect b="b" l="l" r="r" t="t"/>
            <a:pathLst>
              <a:path extrusionOk="0" h="19326" w="15853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744" name="Google Shape;5744;p48"/>
          <p:cNvSpPr/>
          <p:nvPr/>
        </p:nvSpPr>
        <p:spPr>
          <a:xfrm>
            <a:off x="6034533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745" name="Google Shape;5745;p48"/>
          <p:cNvSpPr/>
          <p:nvPr/>
        </p:nvSpPr>
        <p:spPr>
          <a:xfrm>
            <a:off x="6323477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46" name="Google Shape;5746;p48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5747" name="Google Shape;5747;p48"/>
            <p:cNvSpPr/>
            <p:nvPr/>
          </p:nvSpPr>
          <p:spPr>
            <a:xfrm>
              <a:off x="5811500" y="2777025"/>
              <a:ext cx="156875" cy="148275"/>
            </a:xfrm>
            <a:custGeom>
              <a:rect b="b" l="l" r="r" t="t"/>
              <a:pathLst>
                <a:path extrusionOk="0" h="5931" w="6275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8" name="Google Shape;5748;p48"/>
            <p:cNvSpPr/>
            <p:nvPr/>
          </p:nvSpPr>
          <p:spPr>
            <a:xfrm>
              <a:off x="5648900" y="2616600"/>
              <a:ext cx="482150" cy="481850"/>
            </a:xfrm>
            <a:custGeom>
              <a:rect b="b" l="l" r="r" t="t"/>
              <a:pathLst>
                <a:path extrusionOk="0" h="19274" w="19286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49" name="Google Shape;5749;p48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5750" name="Google Shape;5750;p48"/>
            <p:cNvSpPr/>
            <p:nvPr/>
          </p:nvSpPr>
          <p:spPr>
            <a:xfrm>
              <a:off x="6242825" y="2672550"/>
              <a:ext cx="483125" cy="426600"/>
            </a:xfrm>
            <a:custGeom>
              <a:rect b="b" l="l" r="r" t="t"/>
              <a:pathLst>
                <a:path extrusionOk="0" h="17064" w="19325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1" name="Google Shape;5751;p48"/>
            <p:cNvSpPr/>
            <p:nvPr/>
          </p:nvSpPr>
          <p:spPr>
            <a:xfrm>
              <a:off x="6413650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2" name="Google Shape;5752;p48"/>
            <p:cNvSpPr/>
            <p:nvPr/>
          </p:nvSpPr>
          <p:spPr>
            <a:xfrm>
              <a:off x="6526875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3" name="Google Shape;5753;p48"/>
            <p:cNvSpPr/>
            <p:nvPr/>
          </p:nvSpPr>
          <p:spPr>
            <a:xfrm>
              <a:off x="6611800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4" name="Google Shape;5754;p48"/>
            <p:cNvSpPr/>
            <p:nvPr/>
          </p:nvSpPr>
          <p:spPr>
            <a:xfrm>
              <a:off x="6328725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55" name="Google Shape;5755;p48"/>
          <p:cNvSpPr/>
          <p:nvPr/>
        </p:nvSpPr>
        <p:spPr>
          <a:xfrm>
            <a:off x="4326300" y="3439056"/>
            <a:ext cx="235252" cy="218388"/>
          </a:xfrm>
          <a:custGeom>
            <a:rect b="b" l="l" r="r" t="t"/>
            <a:pathLst>
              <a:path extrusionOk="0" h="18246" w="19655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56" name="Google Shape;5756;p48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5757" name="Google Shape;5757;p48"/>
            <p:cNvSpPr/>
            <p:nvPr/>
          </p:nvSpPr>
          <p:spPr>
            <a:xfrm>
              <a:off x="1712075" y="3294975"/>
              <a:ext cx="146750" cy="141525"/>
            </a:xfrm>
            <a:custGeom>
              <a:rect b="b" l="l" r="r" t="t"/>
              <a:pathLst>
                <a:path extrusionOk="0" h="5661" w="587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8" name="Google Shape;5758;p48"/>
            <p:cNvSpPr/>
            <p:nvPr/>
          </p:nvSpPr>
          <p:spPr>
            <a:xfrm>
              <a:off x="1825300" y="3408200"/>
              <a:ext cx="147750" cy="141550"/>
            </a:xfrm>
            <a:custGeom>
              <a:rect b="b" l="l" r="r" t="t"/>
              <a:pathLst>
                <a:path extrusionOk="0" h="5662" w="591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9" name="Google Shape;5759;p48"/>
            <p:cNvSpPr/>
            <p:nvPr/>
          </p:nvSpPr>
          <p:spPr>
            <a:xfrm>
              <a:off x="1487200" y="3210375"/>
              <a:ext cx="410350" cy="483150"/>
            </a:xfrm>
            <a:custGeom>
              <a:rect b="b" l="l" r="r" t="t"/>
              <a:pathLst>
                <a:path extrusionOk="0" h="19326" w="16414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60" name="Google Shape;5760;p48"/>
          <p:cNvSpPr/>
          <p:nvPr/>
        </p:nvSpPr>
        <p:spPr>
          <a:xfrm>
            <a:off x="4899274" y="3455113"/>
            <a:ext cx="231303" cy="186275"/>
          </a:xfrm>
          <a:custGeom>
            <a:rect b="b" l="l" r="r" t="t"/>
            <a:pathLst>
              <a:path extrusionOk="0" h="15563" w="19325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761" name="Google Shape;5761;p48"/>
          <p:cNvSpPr/>
          <p:nvPr/>
        </p:nvSpPr>
        <p:spPr>
          <a:xfrm>
            <a:off x="5180958" y="3478603"/>
            <a:ext cx="231339" cy="139296"/>
          </a:xfrm>
          <a:custGeom>
            <a:rect b="b" l="l" r="r" t="t"/>
            <a:pathLst>
              <a:path extrusionOk="0" h="11638" w="19328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62" name="Google Shape;5762;p48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5763" name="Google Shape;5763;p48"/>
            <p:cNvSpPr/>
            <p:nvPr/>
          </p:nvSpPr>
          <p:spPr>
            <a:xfrm>
              <a:off x="3364000" y="3303850"/>
              <a:ext cx="296300" cy="296300"/>
            </a:xfrm>
            <a:custGeom>
              <a:rect b="b" l="l" r="r" t="t"/>
              <a:pathLst>
                <a:path extrusionOk="0" h="11852" w="11852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4" name="Google Shape;5764;p48"/>
            <p:cNvSpPr/>
            <p:nvPr/>
          </p:nvSpPr>
          <p:spPr>
            <a:xfrm>
              <a:off x="3269875" y="3210400"/>
              <a:ext cx="484500" cy="483175"/>
            </a:xfrm>
            <a:custGeom>
              <a:rect b="b" l="l" r="r" t="t"/>
              <a:pathLst>
                <a:path extrusionOk="0" h="19327" w="1938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65" name="Google Shape;5765;p48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5766" name="Google Shape;5766;p48"/>
            <p:cNvSpPr/>
            <p:nvPr/>
          </p:nvSpPr>
          <p:spPr>
            <a:xfrm>
              <a:off x="4042700" y="3294475"/>
              <a:ext cx="127750" cy="339425"/>
            </a:xfrm>
            <a:custGeom>
              <a:rect b="b" l="l" r="r" t="t"/>
              <a:pathLst>
                <a:path extrusionOk="0" h="13577" w="511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7" name="Google Shape;5767;p48"/>
            <p:cNvSpPr/>
            <p:nvPr/>
          </p:nvSpPr>
          <p:spPr>
            <a:xfrm>
              <a:off x="3985700" y="3210375"/>
              <a:ext cx="241750" cy="484200"/>
            </a:xfrm>
            <a:custGeom>
              <a:rect b="b" l="l" r="r" t="t"/>
              <a:pathLst>
                <a:path extrusionOk="0" h="19368" w="967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68" name="Google Shape;5768;p48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5769" name="Google Shape;5769;p48"/>
            <p:cNvSpPr/>
            <p:nvPr/>
          </p:nvSpPr>
          <p:spPr>
            <a:xfrm>
              <a:off x="4602350" y="3353250"/>
              <a:ext cx="205125" cy="197375"/>
            </a:xfrm>
            <a:custGeom>
              <a:rect b="b" l="l" r="r" t="t"/>
              <a:pathLst>
                <a:path extrusionOk="0" h="7895" w="8205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0" name="Google Shape;5770;p48"/>
            <p:cNvSpPr/>
            <p:nvPr/>
          </p:nvSpPr>
          <p:spPr>
            <a:xfrm>
              <a:off x="4460225" y="3211300"/>
              <a:ext cx="481475" cy="481325"/>
            </a:xfrm>
            <a:custGeom>
              <a:rect b="b" l="l" r="r" t="t"/>
              <a:pathLst>
                <a:path extrusionOk="0" h="19253" w="19259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71" name="Google Shape;5771;p48"/>
          <p:cNvSpPr/>
          <p:nvPr/>
        </p:nvSpPr>
        <p:spPr>
          <a:xfrm>
            <a:off x="6323477" y="3446071"/>
            <a:ext cx="231315" cy="204360"/>
          </a:xfrm>
          <a:custGeom>
            <a:rect b="b" l="l" r="r" t="t"/>
            <a:pathLst>
              <a:path extrusionOk="0" h="17074" w="19326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72" name="Google Shape;5772;p48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5773" name="Google Shape;5773;p48"/>
            <p:cNvSpPr/>
            <p:nvPr/>
          </p:nvSpPr>
          <p:spPr>
            <a:xfrm>
              <a:off x="5762575" y="3252650"/>
              <a:ext cx="113250" cy="143825"/>
            </a:xfrm>
            <a:custGeom>
              <a:rect b="b" l="l" r="r" t="t"/>
              <a:pathLst>
                <a:path extrusionOk="0" h="5753" w="453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4" name="Google Shape;5774;p48"/>
            <p:cNvSpPr/>
            <p:nvPr/>
          </p:nvSpPr>
          <p:spPr>
            <a:xfrm>
              <a:off x="5647000" y="3371750"/>
              <a:ext cx="124425" cy="136450"/>
            </a:xfrm>
            <a:custGeom>
              <a:rect b="b" l="l" r="r" t="t"/>
              <a:pathLst>
                <a:path extrusionOk="0" h="5458" w="4977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5" name="Google Shape;5775;p48"/>
            <p:cNvSpPr/>
            <p:nvPr/>
          </p:nvSpPr>
          <p:spPr>
            <a:xfrm>
              <a:off x="5904100" y="3252650"/>
              <a:ext cx="113275" cy="143825"/>
            </a:xfrm>
            <a:custGeom>
              <a:rect b="b" l="l" r="r" t="t"/>
              <a:pathLst>
                <a:path extrusionOk="0" h="5753" w="4531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6" name="Google Shape;5776;p48"/>
            <p:cNvSpPr/>
            <p:nvPr/>
          </p:nvSpPr>
          <p:spPr>
            <a:xfrm>
              <a:off x="5996750" y="3371150"/>
              <a:ext cx="136025" cy="136525"/>
            </a:xfrm>
            <a:custGeom>
              <a:rect b="b" l="l" r="r" t="t"/>
              <a:pathLst>
                <a:path extrusionOk="0" h="5461" w="5441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7" name="Google Shape;5777;p48"/>
            <p:cNvSpPr/>
            <p:nvPr/>
          </p:nvSpPr>
          <p:spPr>
            <a:xfrm>
              <a:off x="5734275" y="3424700"/>
              <a:ext cx="311325" cy="226550"/>
            </a:xfrm>
            <a:custGeom>
              <a:rect b="b" l="l" r="r" t="t"/>
              <a:pathLst>
                <a:path extrusionOk="0" h="9062" w="12453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78" name="Google Shape;5778;p48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5779" name="Google Shape;5779;p48"/>
            <p:cNvSpPr/>
            <p:nvPr/>
          </p:nvSpPr>
          <p:spPr>
            <a:xfrm>
              <a:off x="6626825" y="342717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0" name="Google Shape;5780;p48"/>
            <p:cNvSpPr/>
            <p:nvPr/>
          </p:nvSpPr>
          <p:spPr>
            <a:xfrm>
              <a:off x="6508150" y="3418300"/>
              <a:ext cx="45550" cy="68400"/>
            </a:xfrm>
            <a:custGeom>
              <a:rect b="b" l="l" r="r" t="t"/>
              <a:pathLst>
                <a:path extrusionOk="0" h="2736" w="1822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1" name="Google Shape;5781;p48"/>
            <p:cNvSpPr/>
            <p:nvPr/>
          </p:nvSpPr>
          <p:spPr>
            <a:xfrm>
              <a:off x="6242450" y="3252800"/>
              <a:ext cx="484475" cy="398300"/>
            </a:xfrm>
            <a:custGeom>
              <a:rect b="b" l="l" r="r" t="t"/>
              <a:pathLst>
                <a:path extrusionOk="0" h="15932" w="19379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2" name="Google Shape;5782;p48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5783" name="Google Shape;5783;p48"/>
            <p:cNvSpPr/>
            <p:nvPr/>
          </p:nvSpPr>
          <p:spPr>
            <a:xfrm>
              <a:off x="922025" y="3804850"/>
              <a:ext cx="424625" cy="483125"/>
            </a:xfrm>
            <a:custGeom>
              <a:rect b="b" l="l" r="r" t="t"/>
              <a:pathLst>
                <a:path extrusionOk="0" h="19325" w="16985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4" name="Google Shape;5784;p48"/>
            <p:cNvSpPr/>
            <p:nvPr/>
          </p:nvSpPr>
          <p:spPr>
            <a:xfrm>
              <a:off x="1135200" y="3869900"/>
              <a:ext cx="37850" cy="28400"/>
            </a:xfrm>
            <a:custGeom>
              <a:rect b="b" l="l" r="r" t="t"/>
              <a:pathLst>
                <a:path extrusionOk="0" h="1136" w="1514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85" name="Google Shape;5785;p48"/>
          <p:cNvSpPr/>
          <p:nvPr/>
        </p:nvSpPr>
        <p:spPr>
          <a:xfrm>
            <a:off x="4619995" y="3717126"/>
            <a:ext cx="236832" cy="232152"/>
          </a:xfrm>
          <a:custGeom>
            <a:rect b="b" l="l" r="r" t="t"/>
            <a:pathLst>
              <a:path extrusionOk="0" h="19396" w="19787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86" name="Google Shape;5786;p48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5787" name="Google Shape;5787;p48"/>
            <p:cNvSpPr/>
            <p:nvPr/>
          </p:nvSpPr>
          <p:spPr>
            <a:xfrm>
              <a:off x="2100300" y="3804850"/>
              <a:ext cx="444475" cy="483125"/>
            </a:xfrm>
            <a:custGeom>
              <a:rect b="b" l="l" r="r" t="t"/>
              <a:pathLst>
                <a:path extrusionOk="0" h="19325" w="17779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8" name="Google Shape;5788;p48"/>
            <p:cNvSpPr/>
            <p:nvPr/>
          </p:nvSpPr>
          <p:spPr>
            <a:xfrm>
              <a:off x="2280775" y="4003900"/>
              <a:ext cx="88275" cy="85025"/>
            </a:xfrm>
            <a:custGeom>
              <a:rect b="b" l="l" r="r" t="t"/>
              <a:pathLst>
                <a:path extrusionOk="0" h="3401" w="3531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9" name="Google Shape;5789;p48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5790" name="Google Shape;5790;p48"/>
            <p:cNvSpPr/>
            <p:nvPr/>
          </p:nvSpPr>
          <p:spPr>
            <a:xfrm>
              <a:off x="2708700" y="3804850"/>
              <a:ext cx="417925" cy="483125"/>
            </a:xfrm>
            <a:custGeom>
              <a:rect b="b" l="l" r="r" t="t"/>
              <a:pathLst>
                <a:path extrusionOk="0" h="19325" w="16717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1" name="Google Shape;5791;p48"/>
            <p:cNvSpPr/>
            <p:nvPr/>
          </p:nvSpPr>
          <p:spPr>
            <a:xfrm>
              <a:off x="2875975" y="4055200"/>
              <a:ext cx="33100" cy="28350"/>
            </a:xfrm>
            <a:custGeom>
              <a:rect b="b" l="l" r="r" t="t"/>
              <a:pathLst>
                <a:path extrusionOk="0" h="1134" w="1324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2" name="Google Shape;5792;p48"/>
            <p:cNvSpPr/>
            <p:nvPr/>
          </p:nvSpPr>
          <p:spPr>
            <a:xfrm>
              <a:off x="2931025" y="4055200"/>
              <a:ext cx="33075" cy="28350"/>
            </a:xfrm>
            <a:custGeom>
              <a:rect b="b" l="l" r="r" t="t"/>
              <a:pathLst>
                <a:path extrusionOk="0" h="1134" w="1323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3" name="Google Shape;5793;p48"/>
            <p:cNvSpPr/>
            <p:nvPr/>
          </p:nvSpPr>
          <p:spPr>
            <a:xfrm>
              <a:off x="2903525" y="4008200"/>
              <a:ext cx="28350" cy="28325"/>
            </a:xfrm>
            <a:custGeom>
              <a:rect b="b" l="l" r="r" t="t"/>
              <a:pathLst>
                <a:path extrusionOk="0" h="1133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94" name="Google Shape;5794;p48"/>
          <p:cNvSpPr/>
          <p:nvPr/>
        </p:nvSpPr>
        <p:spPr>
          <a:xfrm>
            <a:off x="5465186" y="3745122"/>
            <a:ext cx="231303" cy="176161"/>
          </a:xfrm>
          <a:custGeom>
            <a:rect b="b" l="l" r="r" t="t"/>
            <a:pathLst>
              <a:path extrusionOk="0" h="14718" w="19325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795" name="Google Shape;5795;p48"/>
          <p:cNvSpPr/>
          <p:nvPr/>
        </p:nvSpPr>
        <p:spPr>
          <a:xfrm>
            <a:off x="5755392" y="3717544"/>
            <a:ext cx="213421" cy="231315"/>
          </a:xfrm>
          <a:custGeom>
            <a:rect b="b" l="l" r="r" t="t"/>
            <a:pathLst>
              <a:path extrusionOk="0" h="19326" w="17831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96" name="Google Shape;5796;p48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5797" name="Google Shape;5797;p48"/>
            <p:cNvSpPr/>
            <p:nvPr/>
          </p:nvSpPr>
          <p:spPr>
            <a:xfrm>
              <a:off x="4729325" y="3808475"/>
              <a:ext cx="56625" cy="138200"/>
            </a:xfrm>
            <a:custGeom>
              <a:rect b="b" l="l" r="r" t="t"/>
              <a:pathLst>
                <a:path extrusionOk="0" h="5528" w="2265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8" name="Google Shape;5798;p48"/>
            <p:cNvSpPr/>
            <p:nvPr/>
          </p:nvSpPr>
          <p:spPr>
            <a:xfrm>
              <a:off x="4644400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9" name="Google Shape;5799;p48"/>
            <p:cNvSpPr/>
            <p:nvPr/>
          </p:nvSpPr>
          <p:spPr>
            <a:xfrm>
              <a:off x="4559475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0" name="Google Shape;5800;p48"/>
            <p:cNvSpPr/>
            <p:nvPr/>
          </p:nvSpPr>
          <p:spPr>
            <a:xfrm>
              <a:off x="4467450" y="3975675"/>
              <a:ext cx="470150" cy="312300"/>
            </a:xfrm>
            <a:custGeom>
              <a:rect b="b" l="l" r="r" t="t"/>
              <a:pathLst>
                <a:path extrusionOk="0" h="12492" w="18806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01" name="Google Shape;5801;p48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5802" name="Google Shape;5802;p48"/>
            <p:cNvSpPr/>
            <p:nvPr/>
          </p:nvSpPr>
          <p:spPr>
            <a:xfrm>
              <a:off x="5053900" y="3804850"/>
              <a:ext cx="483150" cy="483125"/>
            </a:xfrm>
            <a:custGeom>
              <a:rect b="b" l="l" r="r" t="t"/>
              <a:pathLst>
                <a:path extrusionOk="0" h="19325" w="19326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3" name="Google Shape;5803;p48"/>
            <p:cNvSpPr/>
            <p:nvPr/>
          </p:nvSpPr>
          <p:spPr>
            <a:xfrm>
              <a:off x="516812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4" name="Google Shape;5804;p48"/>
            <p:cNvSpPr/>
            <p:nvPr/>
          </p:nvSpPr>
          <p:spPr>
            <a:xfrm>
              <a:off x="5334575" y="3947350"/>
              <a:ext cx="88325" cy="84950"/>
            </a:xfrm>
            <a:custGeom>
              <a:rect b="b" l="l" r="r" t="t"/>
              <a:pathLst>
                <a:path extrusionOk="0" h="3398" w="3533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5" name="Google Shape;5805;p48"/>
            <p:cNvSpPr/>
            <p:nvPr/>
          </p:nvSpPr>
          <p:spPr>
            <a:xfrm>
              <a:off x="5170150" y="4060600"/>
              <a:ext cx="250650" cy="113225"/>
            </a:xfrm>
            <a:custGeom>
              <a:rect b="b" l="l" r="r" t="t"/>
              <a:pathLst>
                <a:path extrusionOk="0" h="4529" w="10026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06" name="Google Shape;5806;p48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5807" name="Google Shape;5807;p48"/>
            <p:cNvSpPr/>
            <p:nvPr/>
          </p:nvSpPr>
          <p:spPr>
            <a:xfrm>
              <a:off x="5648375" y="38048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8" name="Google Shape;5808;p48"/>
            <p:cNvSpPr/>
            <p:nvPr/>
          </p:nvSpPr>
          <p:spPr>
            <a:xfrm>
              <a:off x="576257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9" name="Google Shape;5809;p48"/>
            <p:cNvSpPr/>
            <p:nvPr/>
          </p:nvSpPr>
          <p:spPr>
            <a:xfrm>
              <a:off x="5932425" y="3947300"/>
              <a:ext cx="88250" cy="85000"/>
            </a:xfrm>
            <a:custGeom>
              <a:rect b="b" l="l" r="r" t="t"/>
              <a:pathLst>
                <a:path extrusionOk="0" h="3400" w="353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0" name="Google Shape;5810;p48"/>
            <p:cNvSpPr/>
            <p:nvPr/>
          </p:nvSpPr>
          <p:spPr>
            <a:xfrm>
              <a:off x="5762575" y="4060600"/>
              <a:ext cx="254800" cy="141550"/>
            </a:xfrm>
            <a:custGeom>
              <a:rect b="b" l="l" r="r" t="t"/>
              <a:pathLst>
                <a:path extrusionOk="0" h="5662" w="10192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11" name="Google Shape;5811;p48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5812" name="Google Shape;5812;p48"/>
            <p:cNvSpPr/>
            <p:nvPr/>
          </p:nvSpPr>
          <p:spPr>
            <a:xfrm>
              <a:off x="6276025" y="3812400"/>
              <a:ext cx="416800" cy="468025"/>
            </a:xfrm>
            <a:custGeom>
              <a:rect b="b" l="l" r="r" t="t"/>
              <a:pathLst>
                <a:path extrusionOk="0" h="18721" w="16672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3" name="Google Shape;5813;p48"/>
            <p:cNvSpPr/>
            <p:nvPr/>
          </p:nvSpPr>
          <p:spPr>
            <a:xfrm>
              <a:off x="6436375" y="4078825"/>
              <a:ext cx="96025" cy="80400"/>
            </a:xfrm>
            <a:custGeom>
              <a:rect b="b" l="l" r="r" t="t"/>
              <a:pathLst>
                <a:path extrusionOk="0" h="3216" w="3841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4" name="Google Shape;5814;p48"/>
            <p:cNvSpPr/>
            <p:nvPr/>
          </p:nvSpPr>
          <p:spPr>
            <a:xfrm>
              <a:off x="6327450" y="3974775"/>
              <a:ext cx="125550" cy="118300"/>
            </a:xfrm>
            <a:custGeom>
              <a:rect b="b" l="l" r="r" t="t"/>
              <a:pathLst>
                <a:path extrusionOk="0" h="4732" w="5022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5" name="Google Shape;5815;p48"/>
            <p:cNvSpPr/>
            <p:nvPr/>
          </p:nvSpPr>
          <p:spPr>
            <a:xfrm>
              <a:off x="6515325" y="3974300"/>
              <a:ext cx="126000" cy="118775"/>
            </a:xfrm>
            <a:custGeom>
              <a:rect b="b" l="l" r="r" t="t"/>
              <a:pathLst>
                <a:path extrusionOk="0" h="4751" w="504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16" name="Google Shape;5816;p48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5817" name="Google Shape;5817;p48"/>
            <p:cNvSpPr/>
            <p:nvPr/>
          </p:nvSpPr>
          <p:spPr>
            <a:xfrm>
              <a:off x="1125300" y="4503075"/>
              <a:ext cx="153800" cy="141650"/>
            </a:xfrm>
            <a:custGeom>
              <a:rect b="b" l="l" r="r" t="t"/>
              <a:pathLst>
                <a:path extrusionOk="0" h="5666" w="6152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8" name="Google Shape;5818;p48"/>
            <p:cNvSpPr/>
            <p:nvPr/>
          </p:nvSpPr>
          <p:spPr>
            <a:xfrm>
              <a:off x="890400" y="4399350"/>
              <a:ext cx="486600" cy="483150"/>
            </a:xfrm>
            <a:custGeom>
              <a:rect b="b" l="l" r="r" t="t"/>
              <a:pathLst>
                <a:path extrusionOk="0" h="19326" w="19464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9" name="Google Shape;5819;p48"/>
            <p:cNvSpPr/>
            <p:nvPr/>
          </p:nvSpPr>
          <p:spPr>
            <a:xfrm>
              <a:off x="1106975" y="46398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20" name="Google Shape;5820;p48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5821" name="Google Shape;5821;p48"/>
            <p:cNvSpPr/>
            <p:nvPr/>
          </p:nvSpPr>
          <p:spPr>
            <a:xfrm>
              <a:off x="1487200" y="4421025"/>
              <a:ext cx="483125" cy="439750"/>
            </a:xfrm>
            <a:custGeom>
              <a:rect b="b" l="l" r="r" t="t"/>
              <a:pathLst>
                <a:path extrusionOk="0" h="17590" w="19325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2" name="Google Shape;5822;p48"/>
            <p:cNvSpPr/>
            <p:nvPr/>
          </p:nvSpPr>
          <p:spPr>
            <a:xfrm>
              <a:off x="1544950" y="4622200"/>
              <a:ext cx="103950" cy="100025"/>
            </a:xfrm>
            <a:custGeom>
              <a:rect b="b" l="l" r="r" t="t"/>
              <a:pathLst>
                <a:path extrusionOk="0" h="4001" w="4158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3" name="Google Shape;5823;p48"/>
            <p:cNvSpPr/>
            <p:nvPr/>
          </p:nvSpPr>
          <p:spPr>
            <a:xfrm>
              <a:off x="1804675" y="4622200"/>
              <a:ext cx="103975" cy="100025"/>
            </a:xfrm>
            <a:custGeom>
              <a:rect b="b" l="l" r="r" t="t"/>
              <a:pathLst>
                <a:path extrusionOk="0" h="4001" w="4159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4" name="Google Shape;5824;p48"/>
            <p:cNvSpPr/>
            <p:nvPr/>
          </p:nvSpPr>
          <p:spPr>
            <a:xfrm>
              <a:off x="1667450" y="4661825"/>
              <a:ext cx="119825" cy="28350"/>
            </a:xfrm>
            <a:custGeom>
              <a:rect b="b" l="l" r="r" t="t"/>
              <a:pathLst>
                <a:path extrusionOk="0" h="1134" w="4793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25" name="Google Shape;5825;p48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5826" name="Google Shape;5826;p48"/>
            <p:cNvSpPr/>
            <p:nvPr/>
          </p:nvSpPr>
          <p:spPr>
            <a:xfrm>
              <a:off x="2079300" y="4399325"/>
              <a:ext cx="489850" cy="483100"/>
            </a:xfrm>
            <a:custGeom>
              <a:rect b="b" l="l" r="r" t="t"/>
              <a:pathLst>
                <a:path extrusionOk="0" h="19324" w="19594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7" name="Google Shape;5827;p48"/>
            <p:cNvSpPr/>
            <p:nvPr/>
          </p:nvSpPr>
          <p:spPr>
            <a:xfrm>
              <a:off x="2348725" y="4522375"/>
              <a:ext cx="94375" cy="88150"/>
            </a:xfrm>
            <a:custGeom>
              <a:rect b="b" l="l" r="r" t="t"/>
              <a:pathLst>
                <a:path extrusionOk="0" h="3526" w="3775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28" name="Google Shape;5828;p48"/>
          <p:cNvSpPr/>
          <p:nvPr/>
        </p:nvSpPr>
        <p:spPr>
          <a:xfrm>
            <a:off x="5194956" y="4002473"/>
            <a:ext cx="203343" cy="231279"/>
          </a:xfrm>
          <a:custGeom>
            <a:rect b="b" l="l" r="r" t="t"/>
            <a:pathLst>
              <a:path extrusionOk="0" h="19323" w="16989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29" name="Google Shape;5829;p48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5830" name="Google Shape;5830;p48"/>
            <p:cNvSpPr/>
            <p:nvPr/>
          </p:nvSpPr>
          <p:spPr>
            <a:xfrm>
              <a:off x="3316000" y="4399325"/>
              <a:ext cx="392325" cy="483100"/>
            </a:xfrm>
            <a:custGeom>
              <a:rect b="b" l="l" r="r" t="t"/>
              <a:pathLst>
                <a:path extrusionOk="0" h="19324" w="15693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1" name="Google Shape;5831;p48"/>
            <p:cNvSpPr/>
            <p:nvPr/>
          </p:nvSpPr>
          <p:spPr>
            <a:xfrm>
              <a:off x="35823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32" name="Google Shape;5832;p48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5833" name="Google Shape;5833;p48"/>
            <p:cNvSpPr/>
            <p:nvPr/>
          </p:nvSpPr>
          <p:spPr>
            <a:xfrm>
              <a:off x="41634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4" name="Google Shape;5834;p48"/>
            <p:cNvSpPr/>
            <p:nvPr/>
          </p:nvSpPr>
          <p:spPr>
            <a:xfrm>
              <a:off x="3926225" y="4399275"/>
              <a:ext cx="360775" cy="483150"/>
            </a:xfrm>
            <a:custGeom>
              <a:rect b="b" l="l" r="r" t="t"/>
              <a:pathLst>
                <a:path extrusionOk="0" h="19326" w="14431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35" name="Google Shape;5835;p48"/>
          <p:cNvSpPr/>
          <p:nvPr/>
        </p:nvSpPr>
        <p:spPr>
          <a:xfrm>
            <a:off x="6089204" y="4002479"/>
            <a:ext cx="121977" cy="231267"/>
          </a:xfrm>
          <a:custGeom>
            <a:rect b="b" l="l" r="r" t="t"/>
            <a:pathLst>
              <a:path extrusionOk="0" h="19322" w="10191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36" name="Google Shape;5836;p48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5837" name="Google Shape;5837;p48"/>
            <p:cNvSpPr/>
            <p:nvPr/>
          </p:nvSpPr>
          <p:spPr>
            <a:xfrm>
              <a:off x="5053975" y="4399375"/>
              <a:ext cx="483000" cy="482975"/>
            </a:xfrm>
            <a:custGeom>
              <a:rect b="b" l="l" r="r" t="t"/>
              <a:pathLst>
                <a:path extrusionOk="0" h="19319" w="1932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8" name="Google Shape;5838;p48"/>
            <p:cNvSpPr/>
            <p:nvPr/>
          </p:nvSpPr>
          <p:spPr>
            <a:xfrm>
              <a:off x="5100725" y="4528375"/>
              <a:ext cx="309350" cy="296450"/>
            </a:xfrm>
            <a:custGeom>
              <a:rect b="b" l="l" r="r" t="t"/>
              <a:pathLst>
                <a:path extrusionOk="0" h="11858" w="12374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9" name="Google Shape;5839;p48"/>
            <p:cNvSpPr/>
            <p:nvPr/>
          </p:nvSpPr>
          <p:spPr>
            <a:xfrm>
              <a:off x="5180875" y="4456850"/>
              <a:ext cx="316625" cy="296575"/>
            </a:xfrm>
            <a:custGeom>
              <a:rect b="b" l="l" r="r" t="t"/>
              <a:pathLst>
                <a:path extrusionOk="0" h="11863" w="12665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40" name="Google Shape;5840;p48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5841" name="Google Shape;5841;p48"/>
            <p:cNvSpPr/>
            <p:nvPr/>
          </p:nvSpPr>
          <p:spPr>
            <a:xfrm>
              <a:off x="5648375" y="439930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2" name="Google Shape;5842;p48"/>
            <p:cNvSpPr/>
            <p:nvPr/>
          </p:nvSpPr>
          <p:spPr>
            <a:xfrm>
              <a:off x="5734275" y="4598425"/>
              <a:ext cx="311400" cy="84950"/>
            </a:xfrm>
            <a:custGeom>
              <a:rect b="b" l="l" r="r" t="t"/>
              <a:pathLst>
                <a:path extrusionOk="0" h="3398" w="12456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43" name="Google Shape;5843;p48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5844" name="Google Shape;5844;p48"/>
            <p:cNvSpPr/>
            <p:nvPr/>
          </p:nvSpPr>
          <p:spPr>
            <a:xfrm>
              <a:off x="6239575" y="4416275"/>
              <a:ext cx="489625" cy="449175"/>
            </a:xfrm>
            <a:custGeom>
              <a:rect b="b" l="l" r="r" t="t"/>
              <a:pathLst>
                <a:path extrusionOk="0" h="17967" w="19585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5" name="Google Shape;5845;p48"/>
            <p:cNvSpPr/>
            <p:nvPr/>
          </p:nvSpPr>
          <p:spPr>
            <a:xfrm>
              <a:off x="6438550" y="4723875"/>
              <a:ext cx="88350" cy="84950"/>
            </a:xfrm>
            <a:custGeom>
              <a:rect b="b" l="l" r="r" t="t"/>
              <a:pathLst>
                <a:path extrusionOk="0" h="3398" w="3534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6" name="Google Shape;5846;p48"/>
            <p:cNvSpPr/>
            <p:nvPr/>
          </p:nvSpPr>
          <p:spPr>
            <a:xfrm>
              <a:off x="6441950" y="4497425"/>
              <a:ext cx="84950" cy="198250"/>
            </a:xfrm>
            <a:custGeom>
              <a:rect b="b" l="l" r="r" t="t"/>
              <a:pathLst>
                <a:path extrusionOk="0" h="7930" w="3398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47" name="Google Shape;5847;p48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5848" name="Google Shape;5848;p48"/>
            <p:cNvSpPr/>
            <p:nvPr/>
          </p:nvSpPr>
          <p:spPr>
            <a:xfrm>
              <a:off x="8927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9" name="Google Shape;5849;p48"/>
            <p:cNvSpPr/>
            <p:nvPr/>
          </p:nvSpPr>
          <p:spPr>
            <a:xfrm>
              <a:off x="1021000" y="5052250"/>
              <a:ext cx="230775" cy="253450"/>
            </a:xfrm>
            <a:custGeom>
              <a:rect b="b" l="l" r="r" t="t"/>
              <a:pathLst>
                <a:path extrusionOk="0" h="10138" w="9231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0" name="Google Shape;5850;p48"/>
            <p:cNvSpPr/>
            <p:nvPr/>
          </p:nvSpPr>
          <p:spPr>
            <a:xfrm>
              <a:off x="1088475" y="5334425"/>
              <a:ext cx="88350" cy="84925"/>
            </a:xfrm>
            <a:custGeom>
              <a:rect b="b" l="l" r="r" t="t"/>
              <a:pathLst>
                <a:path extrusionOk="0" h="3397" w="3534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1" name="Google Shape;5851;p48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5852" name="Google Shape;5852;p48"/>
            <p:cNvSpPr/>
            <p:nvPr/>
          </p:nvSpPr>
          <p:spPr>
            <a:xfrm>
              <a:off x="14872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3" name="Google Shape;5853;p48"/>
            <p:cNvSpPr/>
            <p:nvPr/>
          </p:nvSpPr>
          <p:spPr>
            <a:xfrm>
              <a:off x="1602600" y="5143950"/>
              <a:ext cx="250350" cy="182725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4" name="Google Shape;5854;p48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5855" name="Google Shape;5855;p48"/>
            <p:cNvSpPr/>
            <p:nvPr/>
          </p:nvSpPr>
          <p:spPr>
            <a:xfrm>
              <a:off x="20816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6" name="Google Shape;5856;p48"/>
            <p:cNvSpPr/>
            <p:nvPr/>
          </p:nvSpPr>
          <p:spPr>
            <a:xfrm>
              <a:off x="2209375" y="5125625"/>
              <a:ext cx="227600" cy="219350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7" name="Google Shape;5857;p48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5858" name="Google Shape;5858;p48"/>
            <p:cNvSpPr/>
            <p:nvPr/>
          </p:nvSpPr>
          <p:spPr>
            <a:xfrm>
              <a:off x="26761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9" name="Google Shape;5859;p48"/>
            <p:cNvSpPr/>
            <p:nvPr/>
          </p:nvSpPr>
          <p:spPr>
            <a:xfrm>
              <a:off x="2776125" y="5051350"/>
              <a:ext cx="141550" cy="367950"/>
            </a:xfrm>
            <a:custGeom>
              <a:rect b="b" l="l" r="r" t="t"/>
              <a:pathLst>
                <a:path extrusionOk="0" h="14718" w="5662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0" name="Google Shape;5860;p48"/>
            <p:cNvSpPr/>
            <p:nvPr/>
          </p:nvSpPr>
          <p:spPr>
            <a:xfrm>
              <a:off x="2945950" y="5051350"/>
              <a:ext cx="113275" cy="367950"/>
            </a:xfrm>
            <a:custGeom>
              <a:rect b="b" l="l" r="r" t="t"/>
              <a:pathLst>
                <a:path extrusionOk="0" h="14718" w="4531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61" name="Google Shape;5861;p48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5862" name="Google Shape;5862;p48"/>
            <p:cNvSpPr/>
            <p:nvPr/>
          </p:nvSpPr>
          <p:spPr>
            <a:xfrm>
              <a:off x="32705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3" name="Google Shape;5863;p48"/>
            <p:cNvSpPr/>
            <p:nvPr/>
          </p:nvSpPr>
          <p:spPr>
            <a:xfrm>
              <a:off x="3469675" y="50796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4" name="Google Shape;5864;p48"/>
            <p:cNvSpPr/>
            <p:nvPr/>
          </p:nvSpPr>
          <p:spPr>
            <a:xfrm>
              <a:off x="3441375" y="5192875"/>
              <a:ext cx="141475" cy="198175"/>
            </a:xfrm>
            <a:custGeom>
              <a:rect b="b" l="l" r="r" t="t"/>
              <a:pathLst>
                <a:path extrusionOk="0" h="7927" w="5659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65" name="Google Shape;5865;p48"/>
          <p:cNvSpPr/>
          <p:nvPr/>
        </p:nvSpPr>
        <p:spPr>
          <a:xfrm>
            <a:off x="7449253" y="3432563"/>
            <a:ext cx="231315" cy="231374"/>
          </a:xfrm>
          <a:custGeom>
            <a:rect b="b" l="l" r="r" t="t"/>
            <a:pathLst>
              <a:path extrusionOk="0" h="19331" w="19326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66" name="Google Shape;5866;p48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5867" name="Google Shape;5867;p48"/>
            <p:cNvSpPr/>
            <p:nvPr/>
          </p:nvSpPr>
          <p:spPr>
            <a:xfrm>
              <a:off x="445945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8" name="Google Shape;5868;p48"/>
            <p:cNvSpPr/>
            <p:nvPr/>
          </p:nvSpPr>
          <p:spPr>
            <a:xfrm>
              <a:off x="4530800" y="5235675"/>
              <a:ext cx="99650" cy="118650"/>
            </a:xfrm>
            <a:custGeom>
              <a:rect b="b" l="l" r="r" t="t"/>
              <a:pathLst>
                <a:path extrusionOk="0" h="4746" w="3986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69" name="Google Shape;5869;p48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5870" name="Google Shape;5870;p48"/>
            <p:cNvSpPr/>
            <p:nvPr/>
          </p:nvSpPr>
          <p:spPr>
            <a:xfrm>
              <a:off x="505390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1" name="Google Shape;5871;p48"/>
            <p:cNvSpPr/>
            <p:nvPr/>
          </p:nvSpPr>
          <p:spPr>
            <a:xfrm>
              <a:off x="5123725" y="5264025"/>
              <a:ext cx="105200" cy="61775"/>
            </a:xfrm>
            <a:custGeom>
              <a:rect b="b" l="l" r="r" t="t"/>
              <a:pathLst>
                <a:path extrusionOk="0" h="2471" w="4208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72" name="Google Shape;5872;p4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347" name="Shape 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" name="Google Shape;1348;p22"/>
          <p:cNvSpPr txBox="1"/>
          <p:nvPr>
            <p:ph type="ctrTitle"/>
          </p:nvPr>
        </p:nvSpPr>
        <p:spPr>
          <a:xfrm>
            <a:off x="1049025" y="376498"/>
            <a:ext cx="3867300" cy="20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INTRODUCTION</a:t>
            </a:r>
            <a:endParaRPr sz="2800"/>
          </a:p>
        </p:txBody>
      </p:sp>
      <p:sp>
        <p:nvSpPr>
          <p:cNvPr id="1349" name="Google Shape;1349;p22"/>
          <p:cNvSpPr txBox="1"/>
          <p:nvPr>
            <p:ph idx="1" type="subTitle"/>
          </p:nvPr>
        </p:nvSpPr>
        <p:spPr>
          <a:xfrm>
            <a:off x="1049025" y="2314225"/>
            <a:ext cx="3081600" cy="178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1350" name="Google Shape;1350;p22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351" name="Google Shape;1351;p22"/>
          <p:cNvSpPr txBox="1"/>
          <p:nvPr>
            <p:ph idx="2"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INTRODUCTION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876" name="Shape 5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" name="Google Shape;5877;p4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5878" name="Google Shape;5878;p49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5879" name="Google Shape;5879;p49"/>
            <p:cNvSpPr/>
            <p:nvPr/>
          </p:nvSpPr>
          <p:spPr>
            <a:xfrm>
              <a:off x="-65024400" y="1949750"/>
              <a:ext cx="103175" cy="247350"/>
            </a:xfrm>
            <a:custGeom>
              <a:rect b="b" l="l" r="r" t="t"/>
              <a:pathLst>
                <a:path extrusionOk="0" h="9894" w="4127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49"/>
            <p:cNvSpPr/>
            <p:nvPr/>
          </p:nvSpPr>
          <p:spPr>
            <a:xfrm>
              <a:off x="-65131525" y="1914325"/>
              <a:ext cx="316650" cy="316625"/>
            </a:xfrm>
            <a:custGeom>
              <a:rect b="b" l="l" r="r" t="t"/>
              <a:pathLst>
                <a:path extrusionOk="0" h="12665" w="12666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1" name="Google Shape;5881;p49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5882" name="Google Shape;5882;p49"/>
            <p:cNvSpPr/>
            <p:nvPr/>
          </p:nvSpPr>
          <p:spPr>
            <a:xfrm>
              <a:off x="-65131525" y="232230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49"/>
            <p:cNvSpPr/>
            <p:nvPr/>
          </p:nvSpPr>
          <p:spPr>
            <a:xfrm>
              <a:off x="-64963775" y="2281350"/>
              <a:ext cx="148900" cy="148875"/>
            </a:xfrm>
            <a:custGeom>
              <a:rect b="b" l="l" r="r" t="t"/>
              <a:pathLst>
                <a:path extrusionOk="0" h="5955" w="5956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4" name="Google Shape;5884;p49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5885" name="Google Shape;5885;p49"/>
            <p:cNvSpPr/>
            <p:nvPr/>
          </p:nvSpPr>
          <p:spPr>
            <a:xfrm>
              <a:off x="-65129950" y="2646800"/>
              <a:ext cx="311125" cy="317425"/>
            </a:xfrm>
            <a:custGeom>
              <a:rect b="b" l="l" r="r" t="t"/>
              <a:pathLst>
                <a:path extrusionOk="0" h="12697" w="12445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49"/>
            <p:cNvSpPr/>
            <p:nvPr/>
          </p:nvSpPr>
          <p:spPr>
            <a:xfrm>
              <a:off x="-65066950" y="2738175"/>
              <a:ext cx="187475" cy="185100"/>
            </a:xfrm>
            <a:custGeom>
              <a:rect b="b" l="l" r="r" t="t"/>
              <a:pathLst>
                <a:path extrusionOk="0" h="7404" w="7499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7" name="Google Shape;5887;p49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5888" name="Google Shape;5888;p49"/>
            <p:cNvSpPr/>
            <p:nvPr/>
          </p:nvSpPr>
          <p:spPr>
            <a:xfrm>
              <a:off x="-63252250" y="1930850"/>
              <a:ext cx="319000" cy="319025"/>
            </a:xfrm>
            <a:custGeom>
              <a:rect b="b" l="l" r="r" t="t"/>
              <a:pathLst>
                <a:path extrusionOk="0" h="12761" w="1276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49"/>
            <p:cNvSpPr/>
            <p:nvPr/>
          </p:nvSpPr>
          <p:spPr>
            <a:xfrm>
              <a:off x="-63160900" y="202142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90" name="Google Shape;5890;p49"/>
          <p:cNvSpPr/>
          <p:nvPr/>
        </p:nvSpPr>
        <p:spPr>
          <a:xfrm>
            <a:off x="3109167" y="2078344"/>
            <a:ext cx="354375" cy="350164"/>
          </a:xfrm>
          <a:custGeom>
            <a:rect b="b" l="l" r="r" t="t"/>
            <a:pathLst>
              <a:path extrusionOk="0" h="12724" w="12877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91" name="Google Shape;5891;p49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5892" name="Google Shape;5892;p49"/>
            <p:cNvSpPr/>
            <p:nvPr/>
          </p:nvSpPr>
          <p:spPr>
            <a:xfrm>
              <a:off x="-63250675" y="2664125"/>
              <a:ext cx="317425" cy="318225"/>
            </a:xfrm>
            <a:custGeom>
              <a:rect b="b" l="l" r="r" t="t"/>
              <a:pathLst>
                <a:path extrusionOk="0" h="12729" w="12697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49"/>
            <p:cNvSpPr/>
            <p:nvPr/>
          </p:nvSpPr>
          <p:spPr>
            <a:xfrm>
              <a:off x="-63167975" y="2747625"/>
              <a:ext cx="152025" cy="152025"/>
            </a:xfrm>
            <a:custGeom>
              <a:rect b="b" l="l" r="r" t="t"/>
              <a:pathLst>
                <a:path extrusionOk="0" h="6081" w="6081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94" name="Google Shape;5894;p49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5895" name="Google Shape;5895;p49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49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49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49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99" name="Google Shape;5899;p49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5900" name="Google Shape;5900;p49"/>
            <p:cNvSpPr/>
            <p:nvPr/>
          </p:nvSpPr>
          <p:spPr>
            <a:xfrm>
              <a:off x="-61354875" y="2322300"/>
              <a:ext cx="316650" cy="290650"/>
            </a:xfrm>
            <a:custGeom>
              <a:rect b="b" l="l" r="r" t="t"/>
              <a:pathLst>
                <a:path extrusionOk="0" h="11626" w="12666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49"/>
            <p:cNvSpPr/>
            <p:nvPr/>
          </p:nvSpPr>
          <p:spPr>
            <a:xfrm>
              <a:off x="-61313925" y="2364050"/>
              <a:ext cx="234750" cy="206375"/>
            </a:xfrm>
            <a:custGeom>
              <a:rect b="b" l="l" r="r" t="t"/>
              <a:pathLst>
                <a:path extrusionOk="0" h="8255" w="939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49"/>
            <p:cNvSpPr/>
            <p:nvPr/>
          </p:nvSpPr>
          <p:spPr>
            <a:xfrm>
              <a:off x="-61234375" y="2416225"/>
              <a:ext cx="104775" cy="102225"/>
            </a:xfrm>
            <a:custGeom>
              <a:rect b="b" l="l" r="r" t="t"/>
              <a:pathLst>
                <a:path extrusionOk="0" h="4089" w="4191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3" name="Google Shape;5903;p49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5904" name="Google Shape;5904;p49"/>
            <p:cNvSpPr/>
            <p:nvPr/>
          </p:nvSpPr>
          <p:spPr>
            <a:xfrm>
              <a:off x="-61354875" y="2671225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49"/>
            <p:cNvSpPr/>
            <p:nvPr/>
          </p:nvSpPr>
          <p:spPr>
            <a:xfrm>
              <a:off x="-61172925" y="2813775"/>
              <a:ext cx="62225" cy="145725"/>
            </a:xfrm>
            <a:custGeom>
              <a:rect b="b" l="l" r="r" t="t"/>
              <a:pathLst>
                <a:path extrusionOk="0" h="5829" w="2489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49"/>
            <p:cNvSpPr/>
            <p:nvPr/>
          </p:nvSpPr>
          <p:spPr>
            <a:xfrm>
              <a:off x="-61313925" y="279645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49"/>
            <p:cNvSpPr/>
            <p:nvPr/>
          </p:nvSpPr>
          <p:spPr>
            <a:xfrm>
              <a:off x="-61313925" y="283740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49"/>
            <p:cNvSpPr/>
            <p:nvPr/>
          </p:nvSpPr>
          <p:spPr>
            <a:xfrm>
              <a:off x="-61313925" y="2877575"/>
              <a:ext cx="40975" cy="22075"/>
            </a:xfrm>
            <a:custGeom>
              <a:rect b="b" l="l" r="r" t="t"/>
              <a:pathLst>
                <a:path extrusionOk="0" h="883" w="1639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9" name="Google Shape;5909;p49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5910" name="Google Shape;5910;p49"/>
            <p:cNvSpPr/>
            <p:nvPr/>
          </p:nvSpPr>
          <p:spPr>
            <a:xfrm>
              <a:off x="-59455125" y="2097050"/>
              <a:ext cx="227650" cy="62225"/>
            </a:xfrm>
            <a:custGeom>
              <a:rect b="b" l="l" r="r" t="t"/>
              <a:pathLst>
                <a:path extrusionOk="0" h="2489" w="9106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49"/>
            <p:cNvSpPr/>
            <p:nvPr/>
          </p:nvSpPr>
          <p:spPr>
            <a:xfrm>
              <a:off x="-59502375" y="1966300"/>
              <a:ext cx="319000" cy="257575"/>
            </a:xfrm>
            <a:custGeom>
              <a:rect b="b" l="l" r="r" t="t"/>
              <a:pathLst>
                <a:path extrusionOk="0" h="10303" w="1276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49"/>
            <p:cNvSpPr/>
            <p:nvPr/>
          </p:nvSpPr>
          <p:spPr>
            <a:xfrm>
              <a:off x="-59322800" y="1904375"/>
              <a:ext cx="106350" cy="41175"/>
            </a:xfrm>
            <a:custGeom>
              <a:rect b="b" l="l" r="r" t="t"/>
              <a:pathLst>
                <a:path extrusionOk="0" h="1647" w="4254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13" name="Google Shape;5913;p49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5914" name="Google Shape;5914;p49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49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16" name="Google Shape;5916;p49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5917" name="Google Shape;5917;p49"/>
            <p:cNvSpPr/>
            <p:nvPr/>
          </p:nvSpPr>
          <p:spPr>
            <a:xfrm>
              <a:off x="-64764500" y="2280550"/>
              <a:ext cx="316650" cy="319800"/>
            </a:xfrm>
            <a:custGeom>
              <a:rect b="b" l="l" r="r" t="t"/>
              <a:pathLst>
                <a:path extrusionOk="0" h="12792" w="12666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49"/>
            <p:cNvSpPr/>
            <p:nvPr/>
          </p:nvSpPr>
          <p:spPr>
            <a:xfrm>
              <a:off x="-64679425" y="2364825"/>
              <a:ext cx="146500" cy="102450"/>
            </a:xfrm>
            <a:custGeom>
              <a:rect b="b" l="l" r="r" t="t"/>
              <a:pathLst>
                <a:path extrusionOk="0" h="4098" w="586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19" name="Google Shape;5919;p49"/>
          <p:cNvSpPr/>
          <p:nvPr/>
        </p:nvSpPr>
        <p:spPr>
          <a:xfrm>
            <a:off x="1457026" y="2482308"/>
            <a:ext cx="304344" cy="348568"/>
          </a:xfrm>
          <a:custGeom>
            <a:rect b="b" l="l" r="r" t="t"/>
            <a:pathLst>
              <a:path extrusionOk="0" h="12666" w="11059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20" name="Google Shape;5920;p49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5921" name="Google Shape;5921;p49"/>
            <p:cNvSpPr/>
            <p:nvPr/>
          </p:nvSpPr>
          <p:spPr>
            <a:xfrm>
              <a:off x="-62882850" y="1999375"/>
              <a:ext cx="315850" cy="250500"/>
            </a:xfrm>
            <a:custGeom>
              <a:rect b="b" l="l" r="r" t="t"/>
              <a:pathLst>
                <a:path extrusionOk="0" h="10020" w="12634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49"/>
            <p:cNvSpPr/>
            <p:nvPr/>
          </p:nvSpPr>
          <p:spPr>
            <a:xfrm>
              <a:off x="-62806475" y="2062375"/>
              <a:ext cx="146525" cy="103800"/>
            </a:xfrm>
            <a:custGeom>
              <a:rect b="b" l="l" r="r" t="t"/>
              <a:pathLst>
                <a:path extrusionOk="0" h="4152" w="5861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3" name="Google Shape;5923;p49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5924" name="Google Shape;5924;p49"/>
            <p:cNvSpPr/>
            <p:nvPr/>
          </p:nvSpPr>
          <p:spPr>
            <a:xfrm>
              <a:off x="-62890750" y="2296300"/>
              <a:ext cx="313500" cy="195375"/>
            </a:xfrm>
            <a:custGeom>
              <a:rect b="b" l="l" r="r" t="t"/>
              <a:pathLst>
                <a:path extrusionOk="0" h="7815" w="1254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49"/>
            <p:cNvSpPr/>
            <p:nvPr/>
          </p:nvSpPr>
          <p:spPr>
            <a:xfrm>
              <a:off x="-62874975" y="2417475"/>
              <a:ext cx="315050" cy="196275"/>
            </a:xfrm>
            <a:custGeom>
              <a:rect b="b" l="l" r="r" t="t"/>
              <a:pathLst>
                <a:path extrusionOk="0" h="7851" w="12602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49"/>
            <p:cNvSpPr/>
            <p:nvPr/>
          </p:nvSpPr>
          <p:spPr>
            <a:xfrm>
              <a:off x="-62822225" y="2357750"/>
              <a:ext cx="193000" cy="192975"/>
            </a:xfrm>
            <a:custGeom>
              <a:rect b="b" l="l" r="r" t="t"/>
              <a:pathLst>
                <a:path extrusionOk="0" h="7719" w="772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7" name="Google Shape;5927;p49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5928" name="Google Shape;5928;p49"/>
            <p:cNvSpPr/>
            <p:nvPr/>
          </p:nvSpPr>
          <p:spPr>
            <a:xfrm>
              <a:off x="-62882850" y="2664925"/>
              <a:ext cx="315850" cy="317425"/>
            </a:xfrm>
            <a:custGeom>
              <a:rect b="b" l="l" r="r" t="t"/>
              <a:pathLst>
                <a:path extrusionOk="0" h="12697" w="12634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49"/>
            <p:cNvSpPr/>
            <p:nvPr/>
          </p:nvSpPr>
          <p:spPr>
            <a:xfrm>
              <a:off x="-62756050" y="2702725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30" name="Google Shape;5930;p49"/>
          <p:cNvSpPr/>
          <p:nvPr/>
        </p:nvSpPr>
        <p:spPr>
          <a:xfrm>
            <a:off x="5656501" y="1675220"/>
            <a:ext cx="351183" cy="346945"/>
          </a:xfrm>
          <a:custGeom>
            <a:rect b="b" l="l" r="r" t="t"/>
            <a:pathLst>
              <a:path extrusionOk="0" h="12607" w="12761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31" name="Google Shape;5931;p49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5932" name="Google Shape;5932;p49"/>
            <p:cNvSpPr/>
            <p:nvPr/>
          </p:nvSpPr>
          <p:spPr>
            <a:xfrm>
              <a:off x="-60988625" y="2310475"/>
              <a:ext cx="311125" cy="311150"/>
            </a:xfrm>
            <a:custGeom>
              <a:rect b="b" l="l" r="r" t="t"/>
              <a:pathLst>
                <a:path extrusionOk="0" h="12446" w="12445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49"/>
            <p:cNvSpPr/>
            <p:nvPr/>
          </p:nvSpPr>
          <p:spPr>
            <a:xfrm>
              <a:off x="-60947675" y="2353025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49"/>
            <p:cNvSpPr/>
            <p:nvPr/>
          </p:nvSpPr>
          <p:spPr>
            <a:xfrm>
              <a:off x="-60947675" y="241525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49"/>
            <p:cNvSpPr/>
            <p:nvPr/>
          </p:nvSpPr>
          <p:spPr>
            <a:xfrm>
              <a:off x="-60947675" y="2475875"/>
              <a:ext cx="145725" cy="22100"/>
            </a:xfrm>
            <a:custGeom>
              <a:rect b="b" l="l" r="r" t="t"/>
              <a:pathLst>
                <a:path extrusionOk="0" h="884" w="5829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49"/>
            <p:cNvSpPr/>
            <p:nvPr/>
          </p:nvSpPr>
          <p:spPr>
            <a:xfrm>
              <a:off x="-60947675" y="2538100"/>
              <a:ext cx="145725" cy="22075"/>
            </a:xfrm>
            <a:custGeom>
              <a:rect b="b" l="l" r="r" t="t"/>
              <a:pathLst>
                <a:path extrusionOk="0" h="883" w="5829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49"/>
            <p:cNvSpPr/>
            <p:nvPr/>
          </p:nvSpPr>
          <p:spPr>
            <a:xfrm>
              <a:off x="-60740525" y="2312050"/>
              <a:ext cx="68550" cy="233950"/>
            </a:xfrm>
            <a:custGeom>
              <a:rect b="b" l="l" r="r" t="t"/>
              <a:pathLst>
                <a:path extrusionOk="0" h="9358" w="2742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8" name="Google Shape;5938;p49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5939" name="Google Shape;5939;p49"/>
            <p:cNvSpPr/>
            <p:nvPr/>
          </p:nvSpPr>
          <p:spPr>
            <a:xfrm>
              <a:off x="-60987050" y="2671400"/>
              <a:ext cx="315850" cy="318825"/>
            </a:xfrm>
            <a:custGeom>
              <a:rect b="b" l="l" r="r" t="t"/>
              <a:pathLst>
                <a:path extrusionOk="0" h="12753" w="12634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49"/>
            <p:cNvSpPr/>
            <p:nvPr/>
          </p:nvSpPr>
          <p:spPr>
            <a:xfrm>
              <a:off x="-60839775" y="27310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1" name="Google Shape;5941;p49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5942" name="Google Shape;5942;p49"/>
            <p:cNvSpPr/>
            <p:nvPr/>
          </p:nvSpPr>
          <p:spPr>
            <a:xfrm>
              <a:off x="-59481900" y="2290800"/>
              <a:ext cx="319000" cy="309550"/>
            </a:xfrm>
            <a:custGeom>
              <a:rect b="b" l="l" r="r" t="t"/>
              <a:pathLst>
                <a:path extrusionOk="0" h="12382" w="1276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49"/>
            <p:cNvSpPr/>
            <p:nvPr/>
          </p:nvSpPr>
          <p:spPr>
            <a:xfrm>
              <a:off x="-59287350" y="245620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49"/>
            <p:cNvSpPr/>
            <p:nvPr/>
          </p:nvSpPr>
          <p:spPr>
            <a:xfrm>
              <a:off x="-59287350" y="249795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49"/>
            <p:cNvSpPr/>
            <p:nvPr/>
          </p:nvSpPr>
          <p:spPr>
            <a:xfrm>
              <a:off x="-59287350" y="2538900"/>
              <a:ext cx="82700" cy="22075"/>
            </a:xfrm>
            <a:custGeom>
              <a:rect b="b" l="l" r="r" t="t"/>
              <a:pathLst>
                <a:path extrusionOk="0" h="883" w="3308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49"/>
            <p:cNvSpPr/>
            <p:nvPr/>
          </p:nvSpPr>
          <p:spPr>
            <a:xfrm>
              <a:off x="-59439375" y="2425425"/>
              <a:ext cx="125250" cy="134750"/>
            </a:xfrm>
            <a:custGeom>
              <a:rect b="b" l="l" r="r" t="t"/>
              <a:pathLst>
                <a:path extrusionOk="0" h="5390" w="501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49"/>
            <p:cNvSpPr/>
            <p:nvPr/>
          </p:nvSpPr>
          <p:spPr>
            <a:xfrm>
              <a:off x="-59327525" y="2325450"/>
              <a:ext cx="13400" cy="13425"/>
            </a:xfrm>
            <a:custGeom>
              <a:rect b="b" l="l" r="r" t="t"/>
              <a:pathLst>
                <a:path extrusionOk="0" h="537" w="536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8" name="Google Shape;5948;p49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5949" name="Google Shape;5949;p49"/>
            <p:cNvSpPr/>
            <p:nvPr/>
          </p:nvSpPr>
          <p:spPr>
            <a:xfrm>
              <a:off x="-64401400" y="1914475"/>
              <a:ext cx="319000" cy="317275"/>
            </a:xfrm>
            <a:custGeom>
              <a:rect b="b" l="l" r="r" t="t"/>
              <a:pathLst>
                <a:path extrusionOk="0" h="12691" w="1276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49"/>
            <p:cNvSpPr/>
            <p:nvPr/>
          </p:nvSpPr>
          <p:spPr>
            <a:xfrm>
              <a:off x="-64172200" y="2175800"/>
              <a:ext cx="48850" cy="22075"/>
            </a:xfrm>
            <a:custGeom>
              <a:rect b="b" l="l" r="r" t="t"/>
              <a:pathLst>
                <a:path extrusionOk="0" h="883" w="1954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49"/>
            <p:cNvSpPr/>
            <p:nvPr/>
          </p:nvSpPr>
          <p:spPr>
            <a:xfrm>
              <a:off x="-64212375" y="2210450"/>
              <a:ext cx="5525" cy="25"/>
            </a:xfrm>
            <a:custGeom>
              <a:rect b="b" l="l" r="r" t="t"/>
              <a:pathLst>
                <a:path extrusionOk="0" h="1" w="221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52" name="Google Shape;5952;p49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5953" name="Google Shape;5953;p49"/>
            <p:cNvSpPr/>
            <p:nvPr/>
          </p:nvSpPr>
          <p:spPr>
            <a:xfrm>
              <a:off x="-64270650" y="2310475"/>
              <a:ext cx="61450" cy="147325"/>
            </a:xfrm>
            <a:custGeom>
              <a:rect b="b" l="l" r="r" t="t"/>
              <a:pathLst>
                <a:path extrusionOk="0" h="5893" w="2458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49"/>
            <p:cNvSpPr/>
            <p:nvPr/>
          </p:nvSpPr>
          <p:spPr>
            <a:xfrm>
              <a:off x="-64343900" y="2282125"/>
              <a:ext cx="207150" cy="316000"/>
            </a:xfrm>
            <a:custGeom>
              <a:rect b="b" l="l" r="r" t="t"/>
              <a:pathLst>
                <a:path extrusionOk="0" h="12640" w="8286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55" name="Google Shape;5955;p49"/>
          <p:cNvSpPr/>
          <p:nvPr/>
        </p:nvSpPr>
        <p:spPr>
          <a:xfrm>
            <a:off x="1856263" y="2480574"/>
            <a:ext cx="349421" cy="352036"/>
          </a:xfrm>
          <a:custGeom>
            <a:rect b="b" l="l" r="r" t="t"/>
            <a:pathLst>
              <a:path extrusionOk="0" h="12792" w="12697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56" name="Google Shape;5956;p49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5957" name="Google Shape;5957;p49"/>
            <p:cNvSpPr/>
            <p:nvPr/>
          </p:nvSpPr>
          <p:spPr>
            <a:xfrm>
              <a:off x="-62496925" y="1931475"/>
              <a:ext cx="275675" cy="316825"/>
            </a:xfrm>
            <a:custGeom>
              <a:rect b="b" l="l" r="r" t="t"/>
              <a:pathLst>
                <a:path extrusionOk="0" h="12673" w="11027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49"/>
            <p:cNvSpPr/>
            <p:nvPr/>
          </p:nvSpPr>
          <p:spPr>
            <a:xfrm>
              <a:off x="-62390600" y="2016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59" name="Google Shape;5959;p49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5960" name="Google Shape;5960;p49"/>
            <p:cNvSpPr/>
            <p:nvPr/>
          </p:nvSpPr>
          <p:spPr>
            <a:xfrm>
              <a:off x="-62516625" y="2297875"/>
              <a:ext cx="315875" cy="317650"/>
            </a:xfrm>
            <a:custGeom>
              <a:rect b="b" l="l" r="r" t="t"/>
              <a:pathLst>
                <a:path extrusionOk="0" h="12706" w="12635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49"/>
            <p:cNvSpPr/>
            <p:nvPr/>
          </p:nvSpPr>
          <p:spPr>
            <a:xfrm>
              <a:off x="-62335475" y="2438075"/>
              <a:ext cx="62250" cy="145750"/>
            </a:xfrm>
            <a:custGeom>
              <a:rect b="b" l="l" r="r" t="t"/>
              <a:pathLst>
                <a:path extrusionOk="0" h="5830" w="249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2" name="Google Shape;5962;p49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5963" name="Google Shape;5963;p49"/>
            <p:cNvSpPr/>
            <p:nvPr/>
          </p:nvSpPr>
          <p:spPr>
            <a:xfrm>
              <a:off x="-62518200" y="2692475"/>
              <a:ext cx="318225" cy="289100"/>
            </a:xfrm>
            <a:custGeom>
              <a:rect b="b" l="l" r="r" t="t"/>
              <a:pathLst>
                <a:path extrusionOk="0" h="11564" w="12729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49"/>
            <p:cNvSpPr/>
            <p:nvPr/>
          </p:nvSpPr>
          <p:spPr>
            <a:xfrm>
              <a:off x="-62335475" y="2804325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5" name="Google Shape;5965;p49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5966" name="Google Shape;5966;p49"/>
            <p:cNvSpPr/>
            <p:nvPr/>
          </p:nvSpPr>
          <p:spPr>
            <a:xfrm>
              <a:off x="-60597975" y="1939525"/>
              <a:ext cx="267825" cy="315850"/>
            </a:xfrm>
            <a:custGeom>
              <a:rect b="b" l="l" r="r" t="t"/>
              <a:pathLst>
                <a:path extrusionOk="0" h="12634" w="10713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49"/>
            <p:cNvSpPr/>
            <p:nvPr/>
          </p:nvSpPr>
          <p:spPr>
            <a:xfrm>
              <a:off x="-60494775" y="2097050"/>
              <a:ext cx="103175" cy="20500"/>
            </a:xfrm>
            <a:custGeom>
              <a:rect b="b" l="l" r="r" t="t"/>
              <a:pathLst>
                <a:path extrusionOk="0" h="820" w="4127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8" name="Google Shape;5968;p49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5969" name="Google Shape;5969;p49"/>
            <p:cNvSpPr/>
            <p:nvPr/>
          </p:nvSpPr>
          <p:spPr>
            <a:xfrm>
              <a:off x="-60620800" y="2304600"/>
              <a:ext cx="319000" cy="318600"/>
            </a:xfrm>
            <a:custGeom>
              <a:rect b="b" l="l" r="r" t="t"/>
              <a:pathLst>
                <a:path extrusionOk="0" h="12744" w="1276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49"/>
            <p:cNvSpPr/>
            <p:nvPr/>
          </p:nvSpPr>
          <p:spPr>
            <a:xfrm>
              <a:off x="-60491625" y="2560150"/>
              <a:ext cx="144925" cy="20525"/>
            </a:xfrm>
            <a:custGeom>
              <a:rect b="b" l="l" r="r" t="t"/>
              <a:pathLst>
                <a:path extrusionOk="0" h="821" w="5797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49"/>
            <p:cNvSpPr/>
            <p:nvPr/>
          </p:nvSpPr>
          <p:spPr>
            <a:xfrm>
              <a:off x="-60573550" y="2445950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2" name="Google Shape;5972;p49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5973" name="Google Shape;5973;p49"/>
            <p:cNvSpPr/>
            <p:nvPr/>
          </p:nvSpPr>
          <p:spPr>
            <a:xfrm>
              <a:off x="-60621600" y="2716100"/>
              <a:ext cx="316650" cy="226875"/>
            </a:xfrm>
            <a:custGeom>
              <a:rect b="b" l="l" r="r" t="t"/>
              <a:pathLst>
                <a:path extrusionOk="0" h="9075" w="12666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49"/>
            <p:cNvSpPr/>
            <p:nvPr/>
          </p:nvSpPr>
          <p:spPr>
            <a:xfrm>
              <a:off x="-60546775" y="2798025"/>
              <a:ext cx="166225" cy="104775"/>
            </a:xfrm>
            <a:custGeom>
              <a:rect b="b" l="l" r="r" t="t"/>
              <a:pathLst>
                <a:path extrusionOk="0" h="4191" w="6649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5" name="Google Shape;5975;p49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5976" name="Google Shape;5976;p49"/>
            <p:cNvSpPr/>
            <p:nvPr/>
          </p:nvSpPr>
          <p:spPr>
            <a:xfrm>
              <a:off x="-59427550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49"/>
            <p:cNvSpPr/>
            <p:nvPr/>
          </p:nvSpPr>
          <p:spPr>
            <a:xfrm>
              <a:off x="-59428350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49"/>
            <p:cNvSpPr/>
            <p:nvPr/>
          </p:nvSpPr>
          <p:spPr>
            <a:xfrm>
              <a:off x="-59330675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49"/>
            <p:cNvSpPr/>
            <p:nvPr/>
          </p:nvSpPr>
          <p:spPr>
            <a:xfrm>
              <a:off x="-593306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49"/>
            <p:cNvSpPr/>
            <p:nvPr/>
          </p:nvSpPr>
          <p:spPr>
            <a:xfrm>
              <a:off x="-59475600" y="2658625"/>
              <a:ext cx="309550" cy="316625"/>
            </a:xfrm>
            <a:custGeom>
              <a:rect b="b" l="l" r="r" t="t"/>
              <a:pathLst>
                <a:path extrusionOk="0" h="12665" w="12382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49"/>
            <p:cNvSpPr/>
            <p:nvPr/>
          </p:nvSpPr>
          <p:spPr>
            <a:xfrm>
              <a:off x="-59234600" y="2913025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49"/>
            <p:cNvSpPr/>
            <p:nvPr/>
          </p:nvSpPr>
          <p:spPr>
            <a:xfrm>
              <a:off x="-592353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83" name="Google Shape;5983;p49"/>
          <p:cNvSpPr/>
          <p:nvPr/>
        </p:nvSpPr>
        <p:spPr>
          <a:xfrm>
            <a:off x="2274374" y="1674849"/>
            <a:ext cx="347715" cy="347688"/>
          </a:xfrm>
          <a:custGeom>
            <a:rect b="b" l="l" r="r" t="t"/>
            <a:pathLst>
              <a:path extrusionOk="0" h="12634" w="12635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84" name="Google Shape;5984;p49"/>
          <p:cNvSpPr/>
          <p:nvPr/>
        </p:nvSpPr>
        <p:spPr>
          <a:xfrm>
            <a:off x="2300395" y="2077835"/>
            <a:ext cx="295675" cy="351183"/>
          </a:xfrm>
          <a:custGeom>
            <a:rect b="b" l="l" r="r" t="t"/>
            <a:pathLst>
              <a:path extrusionOk="0" h="12761" w="10744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85" name="Google Shape;5985;p49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5986" name="Google Shape;5986;p49"/>
            <p:cNvSpPr/>
            <p:nvPr/>
          </p:nvSpPr>
          <p:spPr>
            <a:xfrm>
              <a:off x="-63987100" y="2646800"/>
              <a:ext cx="227625" cy="317425"/>
            </a:xfrm>
            <a:custGeom>
              <a:rect b="b" l="l" r="r" t="t"/>
              <a:pathLst>
                <a:path extrusionOk="0" h="12697" w="9105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49"/>
            <p:cNvSpPr/>
            <p:nvPr/>
          </p:nvSpPr>
          <p:spPr>
            <a:xfrm>
              <a:off x="-63883150" y="2826375"/>
              <a:ext cx="20500" cy="41775"/>
            </a:xfrm>
            <a:custGeom>
              <a:rect b="b" l="l" r="r" t="t"/>
              <a:pathLst>
                <a:path extrusionOk="0" h="1671" w="82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88" name="Google Shape;5988;p49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5989" name="Google Shape;5989;p49"/>
            <p:cNvSpPr/>
            <p:nvPr/>
          </p:nvSpPr>
          <p:spPr>
            <a:xfrm>
              <a:off x="-62148000" y="1930075"/>
              <a:ext cx="309550" cy="319800"/>
            </a:xfrm>
            <a:custGeom>
              <a:rect b="b" l="l" r="r" t="t"/>
              <a:pathLst>
                <a:path extrusionOk="0" h="12792" w="12382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49"/>
            <p:cNvSpPr/>
            <p:nvPr/>
          </p:nvSpPr>
          <p:spPr>
            <a:xfrm>
              <a:off x="-62044825" y="1972200"/>
              <a:ext cx="107125" cy="97700"/>
            </a:xfrm>
            <a:custGeom>
              <a:rect b="b" l="l" r="r" t="t"/>
              <a:pathLst>
                <a:path extrusionOk="0" h="3908" w="4285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91" name="Google Shape;5991;p49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5992" name="Google Shape;5992;p49"/>
            <p:cNvSpPr/>
            <p:nvPr/>
          </p:nvSpPr>
          <p:spPr>
            <a:xfrm>
              <a:off x="-61994425" y="2297875"/>
              <a:ext cx="64600" cy="69925"/>
            </a:xfrm>
            <a:custGeom>
              <a:rect b="b" l="l" r="r" t="t"/>
              <a:pathLst>
                <a:path extrusionOk="0" h="2797" w="2584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49"/>
            <p:cNvSpPr/>
            <p:nvPr/>
          </p:nvSpPr>
          <p:spPr>
            <a:xfrm>
              <a:off x="-62150375" y="2338050"/>
              <a:ext cx="314275" cy="275700"/>
            </a:xfrm>
            <a:custGeom>
              <a:rect b="b" l="l" r="r" t="t"/>
              <a:pathLst>
                <a:path extrusionOk="0" h="11028" w="12571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49"/>
            <p:cNvSpPr/>
            <p:nvPr/>
          </p:nvSpPr>
          <p:spPr>
            <a:xfrm>
              <a:off x="-61972375" y="2430200"/>
              <a:ext cx="20500" cy="60675"/>
            </a:xfrm>
            <a:custGeom>
              <a:rect b="b" l="l" r="r" t="t"/>
              <a:pathLst>
                <a:path extrusionOk="0" h="2427" w="82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49"/>
            <p:cNvSpPr/>
            <p:nvPr/>
          </p:nvSpPr>
          <p:spPr>
            <a:xfrm>
              <a:off x="-61909350" y="2430200"/>
              <a:ext cx="19700" cy="60675"/>
            </a:xfrm>
            <a:custGeom>
              <a:rect b="b" l="l" r="r" t="t"/>
              <a:pathLst>
                <a:path extrusionOk="0" h="2427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49"/>
            <p:cNvSpPr/>
            <p:nvPr/>
          </p:nvSpPr>
          <p:spPr>
            <a:xfrm>
              <a:off x="-62033800" y="2430200"/>
              <a:ext cx="21275" cy="60675"/>
            </a:xfrm>
            <a:custGeom>
              <a:rect b="b" l="l" r="r" t="t"/>
              <a:pathLst>
                <a:path extrusionOk="0" h="2427" w="851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97" name="Google Shape;5997;p49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5998" name="Google Shape;5998;p49"/>
            <p:cNvSpPr/>
            <p:nvPr/>
          </p:nvSpPr>
          <p:spPr>
            <a:xfrm>
              <a:off x="-62150375" y="2961850"/>
              <a:ext cx="316650" cy="21300"/>
            </a:xfrm>
            <a:custGeom>
              <a:rect b="b" l="l" r="r" t="t"/>
              <a:pathLst>
                <a:path extrusionOk="0" h="852" w="12666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49"/>
            <p:cNvSpPr/>
            <p:nvPr/>
          </p:nvSpPr>
          <p:spPr>
            <a:xfrm>
              <a:off x="-62150375" y="2838200"/>
              <a:ext cx="82725" cy="102400"/>
            </a:xfrm>
            <a:custGeom>
              <a:rect b="b" l="l" r="r" t="t"/>
              <a:pathLst>
                <a:path extrusionOk="0" h="4096" w="3309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49"/>
            <p:cNvSpPr/>
            <p:nvPr/>
          </p:nvSpPr>
          <p:spPr>
            <a:xfrm>
              <a:off x="-62033800" y="2664925"/>
              <a:ext cx="82725" cy="274900"/>
            </a:xfrm>
            <a:custGeom>
              <a:rect b="b" l="l" r="r" t="t"/>
              <a:pathLst>
                <a:path extrusionOk="0" h="10996" w="3309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49"/>
            <p:cNvSpPr/>
            <p:nvPr/>
          </p:nvSpPr>
          <p:spPr>
            <a:xfrm>
              <a:off x="-61917225" y="2754700"/>
              <a:ext cx="83500" cy="185900"/>
            </a:xfrm>
            <a:custGeom>
              <a:rect b="b" l="l" r="r" t="t"/>
              <a:pathLst>
                <a:path extrusionOk="0" h="7436" w="334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02" name="Google Shape;6002;p49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6003" name="Google Shape;6003;p49"/>
            <p:cNvSpPr/>
            <p:nvPr/>
          </p:nvSpPr>
          <p:spPr>
            <a:xfrm>
              <a:off x="-60254550" y="2049000"/>
              <a:ext cx="317425" cy="207950"/>
            </a:xfrm>
            <a:custGeom>
              <a:rect b="b" l="l" r="r" t="t"/>
              <a:pathLst>
                <a:path extrusionOk="0" h="8318" w="12697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49"/>
            <p:cNvSpPr/>
            <p:nvPr/>
          </p:nvSpPr>
          <p:spPr>
            <a:xfrm>
              <a:off x="-6021912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49"/>
            <p:cNvSpPr/>
            <p:nvPr/>
          </p:nvSpPr>
          <p:spPr>
            <a:xfrm>
              <a:off x="-60156900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49"/>
            <p:cNvSpPr/>
            <p:nvPr/>
          </p:nvSpPr>
          <p:spPr>
            <a:xfrm>
              <a:off x="-6009467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07" name="Google Shape;6007;p49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6008" name="Google Shape;6008;p49"/>
            <p:cNvSpPr/>
            <p:nvPr/>
          </p:nvSpPr>
          <p:spPr>
            <a:xfrm>
              <a:off x="6479471" y="2200291"/>
              <a:ext cx="38170" cy="22566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009" name="Google Shape;6009;p49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6010" name="Google Shape;6010;p49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rect b="b" l="l" r="r" t="t"/>
                <a:pathLst>
                  <a:path extrusionOk="0" h="12671" w="9421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1" name="Google Shape;6011;p49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rect b="b" l="l" r="r" t="t"/>
                <a:pathLst>
                  <a:path extrusionOk="0" h="5830" w="249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2" name="Google Shape;6012;p49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rect b="b" l="l" r="r" t="t"/>
                <a:pathLst>
                  <a:path extrusionOk="0" h="1213" w="1293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3" name="Google Shape;6013;p49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rect b="b" l="l" r="r" t="t"/>
                <a:pathLst>
                  <a:path extrusionOk="0" h="1214" w="1292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4" name="Google Shape;6014;p49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rect b="b" l="l" r="r" t="t"/>
                <a:pathLst>
                  <a:path extrusionOk="0" h="1213" w="1292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5" name="Google Shape;6015;p49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rect b="b" l="l" r="r" t="t"/>
                <a:pathLst>
                  <a:path extrusionOk="0" h="1214" w="1293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6" name="Google Shape;6016;p49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rect b="b" l="l" r="r" t="t"/>
                <a:pathLst>
                  <a:path extrusionOk="0" h="820" w="1419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017" name="Google Shape;6017;p49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6018" name="Google Shape;6018;p49"/>
            <p:cNvSpPr/>
            <p:nvPr/>
          </p:nvSpPr>
          <p:spPr>
            <a:xfrm>
              <a:off x="-60222275" y="2843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49"/>
            <p:cNvSpPr/>
            <p:nvPr/>
          </p:nvSpPr>
          <p:spPr>
            <a:xfrm>
              <a:off x="-60232500" y="2671225"/>
              <a:ext cx="268600" cy="318225"/>
            </a:xfrm>
            <a:custGeom>
              <a:rect b="b" l="l" r="r" t="t"/>
              <a:pathLst>
                <a:path extrusionOk="0" h="12729" w="10744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0" name="Google Shape;6020;p49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6021" name="Google Shape;6021;p49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49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49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49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49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49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49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49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49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49"/>
            <p:cNvSpPr/>
            <p:nvPr/>
          </p:nvSpPr>
          <p:spPr>
            <a:xfrm>
              <a:off x="-59100700" y="1911950"/>
              <a:ext cx="315875" cy="319000"/>
            </a:xfrm>
            <a:custGeom>
              <a:rect b="b" l="l" r="r" t="t"/>
              <a:pathLst>
                <a:path extrusionOk="0" h="12760" w="12635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1" name="Google Shape;6031;p49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6032" name="Google Shape;6032;p49"/>
            <p:cNvSpPr/>
            <p:nvPr/>
          </p:nvSpPr>
          <p:spPr>
            <a:xfrm>
              <a:off x="-63665750" y="1914325"/>
              <a:ext cx="328450" cy="316450"/>
            </a:xfrm>
            <a:custGeom>
              <a:rect b="b" l="l" r="r" t="t"/>
              <a:pathLst>
                <a:path extrusionOk="0" h="12658" w="13138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49"/>
            <p:cNvSpPr/>
            <p:nvPr/>
          </p:nvSpPr>
          <p:spPr>
            <a:xfrm>
              <a:off x="-63524775" y="1955275"/>
              <a:ext cx="123675" cy="134700"/>
            </a:xfrm>
            <a:custGeom>
              <a:rect b="b" l="l" r="r" t="t"/>
              <a:pathLst>
                <a:path extrusionOk="0" h="5388" w="4947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4" name="Google Shape;6034;p49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6035" name="Google Shape;6035;p49"/>
            <p:cNvSpPr/>
            <p:nvPr/>
          </p:nvSpPr>
          <p:spPr>
            <a:xfrm>
              <a:off x="-63481450" y="2309700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49"/>
            <p:cNvSpPr/>
            <p:nvPr/>
          </p:nvSpPr>
          <p:spPr>
            <a:xfrm>
              <a:off x="-63666550" y="2278975"/>
              <a:ext cx="319800" cy="318625"/>
            </a:xfrm>
            <a:custGeom>
              <a:rect b="b" l="l" r="r" t="t"/>
              <a:pathLst>
                <a:path extrusionOk="0" h="12745" w="12792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7" name="Google Shape;6037;p49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6038" name="Google Shape;6038;p49"/>
            <p:cNvSpPr/>
            <p:nvPr/>
          </p:nvSpPr>
          <p:spPr>
            <a:xfrm>
              <a:off x="-63669700" y="2646600"/>
              <a:ext cx="324525" cy="317550"/>
            </a:xfrm>
            <a:custGeom>
              <a:rect b="b" l="l" r="r" t="t"/>
              <a:pathLst>
                <a:path extrusionOk="0" h="12702" w="12981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49"/>
            <p:cNvSpPr/>
            <p:nvPr/>
          </p:nvSpPr>
          <p:spPr>
            <a:xfrm>
              <a:off x="-63532650" y="2901200"/>
              <a:ext cx="185900" cy="63025"/>
            </a:xfrm>
            <a:custGeom>
              <a:rect b="b" l="l" r="r" t="t"/>
              <a:pathLst>
                <a:path extrusionOk="0" h="2521" w="7436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0" name="Google Shape;6040;p49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6041" name="Google Shape;6041;p49"/>
            <p:cNvSpPr/>
            <p:nvPr/>
          </p:nvSpPr>
          <p:spPr>
            <a:xfrm>
              <a:off x="-61688025" y="1931250"/>
              <a:ext cx="124450" cy="134300"/>
            </a:xfrm>
            <a:custGeom>
              <a:rect b="b" l="l" r="r" t="t"/>
              <a:pathLst>
                <a:path extrusionOk="0" h="5372" w="4978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49"/>
            <p:cNvSpPr/>
            <p:nvPr/>
          </p:nvSpPr>
          <p:spPr>
            <a:xfrm>
              <a:off x="-61784125" y="2113325"/>
              <a:ext cx="124450" cy="134975"/>
            </a:xfrm>
            <a:custGeom>
              <a:rect b="b" l="l" r="r" t="t"/>
              <a:pathLst>
                <a:path extrusionOk="0" h="5399" w="4978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49"/>
            <p:cNvSpPr/>
            <p:nvPr/>
          </p:nvSpPr>
          <p:spPr>
            <a:xfrm>
              <a:off x="-61591150" y="2113325"/>
              <a:ext cx="123675" cy="134175"/>
            </a:xfrm>
            <a:custGeom>
              <a:rect b="b" l="l" r="r" t="t"/>
              <a:pathLst>
                <a:path extrusionOk="0" h="5367" w="4947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49"/>
            <p:cNvSpPr/>
            <p:nvPr/>
          </p:nvSpPr>
          <p:spPr>
            <a:xfrm>
              <a:off x="-61677800" y="2072225"/>
              <a:ext cx="106350" cy="62450"/>
            </a:xfrm>
            <a:custGeom>
              <a:rect b="b" l="l" r="r" t="t"/>
              <a:pathLst>
                <a:path extrusionOk="0" h="2498" w="4254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5" name="Google Shape;6045;p49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6046" name="Google Shape;6046;p49"/>
            <p:cNvSpPr/>
            <p:nvPr/>
          </p:nvSpPr>
          <p:spPr>
            <a:xfrm>
              <a:off x="-61783350" y="2297100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49"/>
            <p:cNvSpPr/>
            <p:nvPr/>
          </p:nvSpPr>
          <p:spPr>
            <a:xfrm>
              <a:off x="-61742375" y="2387675"/>
              <a:ext cx="275675" cy="151250"/>
            </a:xfrm>
            <a:custGeom>
              <a:rect b="b" l="l" r="r" t="t"/>
              <a:pathLst>
                <a:path extrusionOk="0" h="6050" w="11027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8" name="Google Shape;6048;p49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6049" name="Google Shape;6049;p49"/>
            <p:cNvSpPr/>
            <p:nvPr/>
          </p:nvSpPr>
          <p:spPr>
            <a:xfrm>
              <a:off x="-61782550" y="2664925"/>
              <a:ext cx="316650" cy="319275"/>
            </a:xfrm>
            <a:custGeom>
              <a:rect b="b" l="l" r="r" t="t"/>
              <a:pathLst>
                <a:path extrusionOk="0" h="12771" w="12666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49"/>
            <p:cNvSpPr/>
            <p:nvPr/>
          </p:nvSpPr>
          <p:spPr>
            <a:xfrm>
              <a:off x="-61701425" y="2705875"/>
              <a:ext cx="151250" cy="21275"/>
            </a:xfrm>
            <a:custGeom>
              <a:rect b="b" l="l" r="r" t="t"/>
              <a:pathLst>
                <a:path extrusionOk="0" h="851" w="605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49"/>
            <p:cNvSpPr/>
            <p:nvPr/>
          </p:nvSpPr>
          <p:spPr>
            <a:xfrm>
              <a:off x="-61742375" y="2747625"/>
              <a:ext cx="233925" cy="22075"/>
            </a:xfrm>
            <a:custGeom>
              <a:rect b="b" l="l" r="r" t="t"/>
              <a:pathLst>
                <a:path extrusionOk="0" h="883" w="9357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52" name="Google Shape;6052;p49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6053" name="Google Shape;6053;p49"/>
            <p:cNvSpPr/>
            <p:nvPr/>
          </p:nvSpPr>
          <p:spPr>
            <a:xfrm>
              <a:off x="-59845000" y="2074200"/>
              <a:ext cx="63025" cy="61450"/>
            </a:xfrm>
            <a:custGeom>
              <a:rect b="b" l="l" r="r" t="t"/>
              <a:pathLst>
                <a:path extrusionOk="0" h="2458" w="2521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49"/>
            <p:cNvSpPr/>
            <p:nvPr/>
          </p:nvSpPr>
          <p:spPr>
            <a:xfrm>
              <a:off x="-59761500" y="1990700"/>
              <a:ext cx="61450" cy="144950"/>
            </a:xfrm>
            <a:custGeom>
              <a:rect b="b" l="l" r="r" t="t"/>
              <a:pathLst>
                <a:path extrusionOk="0" h="5798" w="2458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49"/>
            <p:cNvSpPr/>
            <p:nvPr/>
          </p:nvSpPr>
          <p:spPr>
            <a:xfrm>
              <a:off x="-59678800" y="2053725"/>
              <a:ext cx="61450" cy="81925"/>
            </a:xfrm>
            <a:custGeom>
              <a:rect b="b" l="l" r="r" t="t"/>
              <a:pathLst>
                <a:path extrusionOk="0" h="3277" w="2458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49"/>
            <p:cNvSpPr/>
            <p:nvPr/>
          </p:nvSpPr>
          <p:spPr>
            <a:xfrm>
              <a:off x="-59889100" y="1945025"/>
              <a:ext cx="317425" cy="301975"/>
            </a:xfrm>
            <a:custGeom>
              <a:rect b="b" l="l" r="r" t="t"/>
              <a:pathLst>
                <a:path extrusionOk="0" h="12079" w="12697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57" name="Google Shape;6057;p49"/>
          <p:cNvSpPr/>
          <p:nvPr/>
        </p:nvSpPr>
        <p:spPr>
          <a:xfrm>
            <a:off x="6918333" y="2116860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58" name="Google Shape;6058;p49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6059" name="Google Shape;6059;p49"/>
            <p:cNvSpPr/>
            <p:nvPr/>
          </p:nvSpPr>
          <p:spPr>
            <a:xfrm>
              <a:off x="-59889100" y="2672000"/>
              <a:ext cx="149675" cy="256025"/>
            </a:xfrm>
            <a:custGeom>
              <a:rect b="b" l="l" r="r" t="t"/>
              <a:pathLst>
                <a:path extrusionOk="0" h="10241" w="5987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49"/>
            <p:cNvSpPr/>
            <p:nvPr/>
          </p:nvSpPr>
          <p:spPr>
            <a:xfrm>
              <a:off x="-59830825" y="2892525"/>
              <a:ext cx="201650" cy="95350"/>
            </a:xfrm>
            <a:custGeom>
              <a:rect b="b" l="l" r="r" t="t"/>
              <a:pathLst>
                <a:path extrusionOk="0" h="3814" w="8066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49"/>
            <p:cNvSpPr/>
            <p:nvPr/>
          </p:nvSpPr>
          <p:spPr>
            <a:xfrm>
              <a:off x="-59719775" y="2671925"/>
              <a:ext cx="149675" cy="256425"/>
            </a:xfrm>
            <a:custGeom>
              <a:rect b="b" l="l" r="r" t="t"/>
              <a:pathLst>
                <a:path extrusionOk="0" h="10257" w="5987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49"/>
            <p:cNvSpPr/>
            <p:nvPr/>
          </p:nvSpPr>
          <p:spPr>
            <a:xfrm>
              <a:off x="-59762300" y="2757075"/>
              <a:ext cx="63025" cy="145725"/>
            </a:xfrm>
            <a:custGeom>
              <a:rect b="b" l="l" r="r" t="t"/>
              <a:pathLst>
                <a:path extrusionOk="0" h="5829" w="2521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63" name="Google Shape;6063;p49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6064" name="Google Shape;6064;p49"/>
            <p:cNvSpPr/>
            <p:nvPr/>
          </p:nvSpPr>
          <p:spPr>
            <a:xfrm>
              <a:off x="-58994350" y="2382950"/>
              <a:ext cx="122875" cy="133925"/>
            </a:xfrm>
            <a:custGeom>
              <a:rect b="b" l="l" r="r" t="t"/>
              <a:pathLst>
                <a:path extrusionOk="0" h="5357" w="4915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49"/>
            <p:cNvSpPr/>
            <p:nvPr/>
          </p:nvSpPr>
          <p:spPr>
            <a:xfrm>
              <a:off x="-59092025" y="2296300"/>
              <a:ext cx="317425" cy="316650"/>
            </a:xfrm>
            <a:custGeom>
              <a:rect b="b" l="l" r="r" t="t"/>
              <a:pathLst>
                <a:path extrusionOk="0" h="12666" w="12697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66" name="Google Shape;6066;p49"/>
          <p:cNvSpPr/>
          <p:nvPr/>
        </p:nvSpPr>
        <p:spPr>
          <a:xfrm>
            <a:off x="1010400" y="3043597"/>
            <a:ext cx="349421" cy="348568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67" name="Google Shape;6067;p49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6068" name="Google Shape;6068;p49"/>
            <p:cNvSpPr/>
            <p:nvPr/>
          </p:nvSpPr>
          <p:spPr>
            <a:xfrm>
              <a:off x="-65145700" y="376915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49"/>
            <p:cNvSpPr/>
            <p:nvPr/>
          </p:nvSpPr>
          <p:spPr>
            <a:xfrm>
              <a:off x="-64977150" y="3727425"/>
              <a:ext cx="148875" cy="147300"/>
            </a:xfrm>
            <a:custGeom>
              <a:rect b="b" l="l" r="r" t="t"/>
              <a:pathLst>
                <a:path extrusionOk="0" h="5892" w="5955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70" name="Google Shape;6070;p49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6071" name="Google Shape;6071;p49"/>
            <p:cNvSpPr/>
            <p:nvPr/>
          </p:nvSpPr>
          <p:spPr>
            <a:xfrm>
              <a:off x="-65079550" y="4183450"/>
              <a:ext cx="185900" cy="185900"/>
            </a:xfrm>
            <a:custGeom>
              <a:rect b="b" l="l" r="r" t="t"/>
              <a:pathLst>
                <a:path extrusionOk="0" h="7436" w="7436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49"/>
            <p:cNvSpPr/>
            <p:nvPr/>
          </p:nvSpPr>
          <p:spPr>
            <a:xfrm>
              <a:off x="-65039375" y="4094450"/>
              <a:ext cx="104775" cy="19700"/>
            </a:xfrm>
            <a:custGeom>
              <a:rect b="b" l="l" r="r" t="t"/>
              <a:pathLst>
                <a:path extrusionOk="0" h="788" w="4191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49"/>
            <p:cNvSpPr/>
            <p:nvPr/>
          </p:nvSpPr>
          <p:spPr>
            <a:xfrm>
              <a:off x="-65144125" y="4121025"/>
              <a:ext cx="311900" cy="290850"/>
            </a:xfrm>
            <a:custGeom>
              <a:rect b="b" l="l" r="r" t="t"/>
              <a:pathLst>
                <a:path extrusionOk="0" h="11634" w="12476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74" name="Google Shape;6074;p49"/>
          <p:cNvSpPr/>
          <p:nvPr/>
        </p:nvSpPr>
        <p:spPr>
          <a:xfrm>
            <a:off x="3110777" y="3042290"/>
            <a:ext cx="351155" cy="351183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75" name="Google Shape;6075;p49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6076" name="Google Shape;6076;p49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49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49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79" name="Google Shape;6079;p49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6080" name="Google Shape;6080;p49"/>
            <p:cNvSpPr/>
            <p:nvPr/>
          </p:nvSpPr>
          <p:spPr>
            <a:xfrm>
              <a:off x="-6300730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49"/>
            <p:cNvSpPr/>
            <p:nvPr/>
          </p:nvSpPr>
          <p:spPr>
            <a:xfrm>
              <a:off x="-63203425" y="4159025"/>
              <a:ext cx="222925" cy="222150"/>
            </a:xfrm>
            <a:custGeom>
              <a:rect b="b" l="l" r="r" t="t"/>
              <a:pathLst>
                <a:path extrusionOk="0" h="8886" w="8917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49"/>
            <p:cNvSpPr/>
            <p:nvPr/>
          </p:nvSpPr>
          <p:spPr>
            <a:xfrm>
              <a:off x="-63102600" y="4401625"/>
              <a:ext cx="20500" cy="26000"/>
            </a:xfrm>
            <a:custGeom>
              <a:rect b="b" l="l" r="r" t="t"/>
              <a:pathLst>
                <a:path extrusionOk="0" h="1040" w="82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49"/>
            <p:cNvSpPr/>
            <p:nvPr/>
          </p:nvSpPr>
          <p:spPr>
            <a:xfrm>
              <a:off x="-63006525" y="4354350"/>
              <a:ext cx="29950" cy="29975"/>
            </a:xfrm>
            <a:custGeom>
              <a:rect b="b" l="l" r="r" t="t"/>
              <a:pathLst>
                <a:path extrusionOk="0" h="1199" w="1198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49"/>
            <p:cNvSpPr/>
            <p:nvPr/>
          </p:nvSpPr>
          <p:spPr>
            <a:xfrm>
              <a:off x="-62960825" y="4258275"/>
              <a:ext cx="27575" cy="20500"/>
            </a:xfrm>
            <a:custGeom>
              <a:rect b="b" l="l" r="r" t="t"/>
              <a:pathLst>
                <a:path extrusionOk="0" h="820" w="1103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49"/>
            <p:cNvSpPr/>
            <p:nvPr/>
          </p:nvSpPr>
          <p:spPr>
            <a:xfrm>
              <a:off x="-63250675" y="4259050"/>
              <a:ext cx="26800" cy="20500"/>
            </a:xfrm>
            <a:custGeom>
              <a:rect b="b" l="l" r="r" t="t"/>
              <a:pathLst>
                <a:path extrusionOk="0" h="820" w="1072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49"/>
            <p:cNvSpPr/>
            <p:nvPr/>
          </p:nvSpPr>
          <p:spPr>
            <a:xfrm>
              <a:off x="-63208950" y="4354350"/>
              <a:ext cx="29175" cy="29975"/>
            </a:xfrm>
            <a:custGeom>
              <a:rect b="b" l="l" r="r" t="t"/>
              <a:pathLst>
                <a:path extrusionOk="0" h="1199" w="1167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49"/>
            <p:cNvSpPr/>
            <p:nvPr/>
          </p:nvSpPr>
          <p:spPr>
            <a:xfrm>
              <a:off x="-6320815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49"/>
            <p:cNvSpPr/>
            <p:nvPr/>
          </p:nvSpPr>
          <p:spPr>
            <a:xfrm>
              <a:off x="-63102600" y="4110200"/>
              <a:ext cx="20500" cy="27600"/>
            </a:xfrm>
            <a:custGeom>
              <a:rect b="b" l="l" r="r" t="t"/>
              <a:pathLst>
                <a:path extrusionOk="0" h="1104" w="82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9" name="Google Shape;6089;p49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6090" name="Google Shape;6090;p49"/>
            <p:cNvSpPr/>
            <p:nvPr/>
          </p:nvSpPr>
          <p:spPr>
            <a:xfrm>
              <a:off x="-61165050" y="35588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49"/>
            <p:cNvSpPr/>
            <p:nvPr/>
          </p:nvSpPr>
          <p:spPr>
            <a:xfrm>
              <a:off x="-61247750" y="34761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49"/>
            <p:cNvSpPr/>
            <p:nvPr/>
          </p:nvSpPr>
          <p:spPr>
            <a:xfrm>
              <a:off x="-61351725" y="3372400"/>
              <a:ext cx="310350" cy="310150"/>
            </a:xfrm>
            <a:custGeom>
              <a:rect b="b" l="l" r="r" t="t"/>
              <a:pathLst>
                <a:path extrusionOk="0" h="12406" w="12414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93" name="Google Shape;6093;p49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6094" name="Google Shape;6094;p49"/>
            <p:cNvSpPr/>
            <p:nvPr/>
          </p:nvSpPr>
          <p:spPr>
            <a:xfrm>
              <a:off x="-61200500" y="387547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49"/>
            <p:cNvSpPr/>
            <p:nvPr/>
          </p:nvSpPr>
          <p:spPr>
            <a:xfrm>
              <a:off x="-61293425" y="3813275"/>
              <a:ext cx="192975" cy="165425"/>
            </a:xfrm>
            <a:custGeom>
              <a:rect b="b" l="l" r="r" t="t"/>
              <a:pathLst>
                <a:path extrusionOk="0" h="6617" w="7719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49"/>
            <p:cNvSpPr/>
            <p:nvPr/>
          </p:nvSpPr>
          <p:spPr>
            <a:xfrm>
              <a:off x="-61354875" y="3751050"/>
              <a:ext cx="316650" cy="288275"/>
            </a:xfrm>
            <a:custGeom>
              <a:rect b="b" l="l" r="r" t="t"/>
              <a:pathLst>
                <a:path extrusionOk="0" h="11531" w="12666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97" name="Google Shape;6097;p49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6098" name="Google Shape;6098;p49"/>
            <p:cNvSpPr/>
            <p:nvPr/>
          </p:nvSpPr>
          <p:spPr>
            <a:xfrm>
              <a:off x="-61172925" y="4240150"/>
              <a:ext cx="62225" cy="145750"/>
            </a:xfrm>
            <a:custGeom>
              <a:rect b="b" l="l" r="r" t="t"/>
              <a:pathLst>
                <a:path extrusionOk="0" h="5830" w="2489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49"/>
            <p:cNvSpPr/>
            <p:nvPr/>
          </p:nvSpPr>
          <p:spPr>
            <a:xfrm>
              <a:off x="-61354875" y="4101525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00" name="Google Shape;6100;p49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6101" name="Google Shape;6101;p49"/>
            <p:cNvSpPr/>
            <p:nvPr/>
          </p:nvSpPr>
          <p:spPr>
            <a:xfrm>
              <a:off x="-59403925" y="3522625"/>
              <a:ext cx="21275" cy="20500"/>
            </a:xfrm>
            <a:custGeom>
              <a:rect b="b" l="l" r="r" t="t"/>
              <a:pathLst>
                <a:path extrusionOk="0" h="820" w="851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49"/>
            <p:cNvSpPr/>
            <p:nvPr/>
          </p:nvSpPr>
          <p:spPr>
            <a:xfrm>
              <a:off x="-593621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49"/>
            <p:cNvSpPr/>
            <p:nvPr/>
          </p:nvSpPr>
          <p:spPr>
            <a:xfrm>
              <a:off x="-593212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49"/>
            <p:cNvSpPr/>
            <p:nvPr/>
          </p:nvSpPr>
          <p:spPr>
            <a:xfrm>
              <a:off x="-592794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49"/>
            <p:cNvSpPr/>
            <p:nvPr/>
          </p:nvSpPr>
          <p:spPr>
            <a:xfrm>
              <a:off x="-59470075" y="3418825"/>
              <a:ext cx="317425" cy="206225"/>
            </a:xfrm>
            <a:custGeom>
              <a:rect b="b" l="l" r="r" t="t"/>
              <a:pathLst>
                <a:path extrusionOk="0" h="8249" w="12697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49"/>
            <p:cNvSpPr/>
            <p:nvPr/>
          </p:nvSpPr>
          <p:spPr>
            <a:xfrm>
              <a:off x="-592385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49"/>
            <p:cNvSpPr/>
            <p:nvPr/>
          </p:nvSpPr>
          <p:spPr>
            <a:xfrm>
              <a:off x="-59292875" y="3308975"/>
              <a:ext cx="106350" cy="41400"/>
            </a:xfrm>
            <a:custGeom>
              <a:rect b="b" l="l" r="r" t="t"/>
              <a:pathLst>
                <a:path extrusionOk="0" h="1656" w="4254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49"/>
            <p:cNvSpPr/>
            <p:nvPr/>
          </p:nvSpPr>
          <p:spPr>
            <a:xfrm>
              <a:off x="-59214100" y="3371400"/>
              <a:ext cx="62225" cy="68550"/>
            </a:xfrm>
            <a:custGeom>
              <a:rect b="b" l="l" r="r" t="t"/>
              <a:pathLst>
                <a:path extrusionOk="0" h="2742" w="2489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49"/>
            <p:cNvSpPr/>
            <p:nvPr/>
          </p:nvSpPr>
          <p:spPr>
            <a:xfrm>
              <a:off x="-59297600" y="3392600"/>
              <a:ext cx="62250" cy="48150"/>
            </a:xfrm>
            <a:custGeom>
              <a:rect b="b" l="l" r="r" t="t"/>
              <a:pathLst>
                <a:path extrusionOk="0" h="1926" w="249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10" name="Google Shape;6110;p49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6111" name="Google Shape;6111;p49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49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49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49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15" name="Google Shape;6115;p49"/>
          <p:cNvSpPr/>
          <p:nvPr/>
        </p:nvSpPr>
        <p:spPr>
          <a:xfrm>
            <a:off x="1434487" y="3465532"/>
            <a:ext cx="349421" cy="347688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6" name="Google Shape;6116;p49"/>
          <p:cNvSpPr/>
          <p:nvPr/>
        </p:nvSpPr>
        <p:spPr>
          <a:xfrm>
            <a:off x="1460494" y="3872756"/>
            <a:ext cx="297409" cy="34942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7" name="Google Shape;6117;p49"/>
          <p:cNvSpPr/>
          <p:nvPr/>
        </p:nvSpPr>
        <p:spPr>
          <a:xfrm>
            <a:off x="3539685" y="3081754"/>
            <a:ext cx="348541" cy="272255"/>
          </a:xfrm>
          <a:custGeom>
            <a:rect b="b" l="l" r="r" t="t"/>
            <a:pathLst>
              <a:path extrusionOk="0" h="9893" w="12665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18" name="Google Shape;6118;p49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6119" name="Google Shape;6119;p49"/>
            <p:cNvSpPr/>
            <p:nvPr/>
          </p:nvSpPr>
          <p:spPr>
            <a:xfrm>
              <a:off x="-62890750" y="3747425"/>
              <a:ext cx="313500" cy="195825"/>
            </a:xfrm>
            <a:custGeom>
              <a:rect b="b" l="l" r="r" t="t"/>
              <a:pathLst>
                <a:path extrusionOk="0" h="7833" w="1254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49"/>
            <p:cNvSpPr/>
            <p:nvPr/>
          </p:nvSpPr>
          <p:spPr>
            <a:xfrm>
              <a:off x="-62874975" y="3869075"/>
              <a:ext cx="315050" cy="196250"/>
            </a:xfrm>
            <a:custGeom>
              <a:rect b="b" l="l" r="r" t="t"/>
              <a:pathLst>
                <a:path extrusionOk="0" h="7850" w="12602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49"/>
            <p:cNvSpPr/>
            <p:nvPr/>
          </p:nvSpPr>
          <p:spPr>
            <a:xfrm>
              <a:off x="-62751325" y="3834525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49"/>
            <p:cNvSpPr/>
            <p:nvPr/>
          </p:nvSpPr>
          <p:spPr>
            <a:xfrm>
              <a:off x="-62715100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49"/>
            <p:cNvSpPr/>
            <p:nvPr/>
          </p:nvSpPr>
          <p:spPr>
            <a:xfrm>
              <a:off x="-62751325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49"/>
            <p:cNvSpPr/>
            <p:nvPr/>
          </p:nvSpPr>
          <p:spPr>
            <a:xfrm>
              <a:off x="-62822225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49"/>
            <p:cNvSpPr/>
            <p:nvPr/>
          </p:nvSpPr>
          <p:spPr>
            <a:xfrm>
              <a:off x="-62715100" y="3833750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49"/>
            <p:cNvSpPr/>
            <p:nvPr/>
          </p:nvSpPr>
          <p:spPr>
            <a:xfrm>
              <a:off x="-62758425" y="3881000"/>
              <a:ext cx="22875" cy="48075"/>
            </a:xfrm>
            <a:custGeom>
              <a:rect b="b" l="l" r="r" t="t"/>
              <a:pathLst>
                <a:path extrusionOk="0" h="1923" w="915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49"/>
            <p:cNvSpPr/>
            <p:nvPr/>
          </p:nvSpPr>
          <p:spPr>
            <a:xfrm>
              <a:off x="-62715100" y="3809325"/>
              <a:ext cx="74850" cy="51225"/>
            </a:xfrm>
            <a:custGeom>
              <a:rect b="b" l="l" r="r" t="t"/>
              <a:pathLst>
                <a:path extrusionOk="0" h="2049" w="2994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49"/>
            <p:cNvSpPr/>
            <p:nvPr/>
          </p:nvSpPr>
          <p:spPr>
            <a:xfrm>
              <a:off x="-62715875" y="3950300"/>
              <a:ext cx="75625" cy="51225"/>
            </a:xfrm>
            <a:custGeom>
              <a:rect b="b" l="l" r="r" t="t"/>
              <a:pathLst>
                <a:path extrusionOk="0" h="2049" w="3025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49"/>
            <p:cNvSpPr/>
            <p:nvPr/>
          </p:nvSpPr>
          <p:spPr>
            <a:xfrm>
              <a:off x="-62811200" y="3949525"/>
              <a:ext cx="75650" cy="52000"/>
            </a:xfrm>
            <a:custGeom>
              <a:rect b="b" l="l" r="r" t="t"/>
              <a:pathLst>
                <a:path extrusionOk="0" h="2080" w="3026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49"/>
            <p:cNvSpPr/>
            <p:nvPr/>
          </p:nvSpPr>
          <p:spPr>
            <a:xfrm>
              <a:off x="-62673350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49"/>
            <p:cNvSpPr/>
            <p:nvPr/>
          </p:nvSpPr>
          <p:spPr>
            <a:xfrm>
              <a:off x="-62810400" y="3810125"/>
              <a:ext cx="75625" cy="51200"/>
            </a:xfrm>
            <a:custGeom>
              <a:rect b="b" l="l" r="r" t="t"/>
              <a:pathLst>
                <a:path extrusionOk="0" h="2048" w="3025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49"/>
            <p:cNvSpPr/>
            <p:nvPr/>
          </p:nvSpPr>
          <p:spPr>
            <a:xfrm>
              <a:off x="-62715100" y="3881000"/>
              <a:ext cx="22850" cy="48075"/>
            </a:xfrm>
            <a:custGeom>
              <a:rect b="b" l="l" r="r" t="t"/>
              <a:pathLst>
                <a:path extrusionOk="0" h="1923" w="914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33" name="Google Shape;6133;p49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6134" name="Google Shape;6134;p49"/>
            <p:cNvSpPr/>
            <p:nvPr/>
          </p:nvSpPr>
          <p:spPr>
            <a:xfrm>
              <a:off x="-62884425" y="4325225"/>
              <a:ext cx="317425" cy="103200"/>
            </a:xfrm>
            <a:custGeom>
              <a:rect b="b" l="l" r="r" t="t"/>
              <a:pathLst>
                <a:path extrusionOk="0" h="4128" w="12697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49"/>
            <p:cNvSpPr/>
            <p:nvPr/>
          </p:nvSpPr>
          <p:spPr>
            <a:xfrm>
              <a:off x="-62884425" y="4111775"/>
              <a:ext cx="317425" cy="193000"/>
            </a:xfrm>
            <a:custGeom>
              <a:rect b="b" l="l" r="r" t="t"/>
              <a:pathLst>
                <a:path extrusionOk="0" h="7720" w="12697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36" name="Google Shape;6136;p49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6137" name="Google Shape;6137;p49"/>
            <p:cNvSpPr/>
            <p:nvPr/>
          </p:nvSpPr>
          <p:spPr>
            <a:xfrm>
              <a:off x="-60991000" y="3376900"/>
              <a:ext cx="315075" cy="311150"/>
            </a:xfrm>
            <a:custGeom>
              <a:rect b="b" l="l" r="r" t="t"/>
              <a:pathLst>
                <a:path extrusionOk="0" h="12446" w="12603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49"/>
            <p:cNvSpPr/>
            <p:nvPr/>
          </p:nvSpPr>
          <p:spPr>
            <a:xfrm>
              <a:off x="-60991775" y="3404275"/>
              <a:ext cx="174875" cy="89250"/>
            </a:xfrm>
            <a:custGeom>
              <a:rect b="b" l="l" r="r" t="t"/>
              <a:pathLst>
                <a:path extrusionOk="0" h="3570" w="6995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49"/>
            <p:cNvSpPr/>
            <p:nvPr/>
          </p:nvSpPr>
          <p:spPr>
            <a:xfrm>
              <a:off x="-60795650" y="3513975"/>
              <a:ext cx="89000" cy="173300"/>
            </a:xfrm>
            <a:custGeom>
              <a:rect b="b" l="l" r="r" t="t"/>
              <a:pathLst>
                <a:path extrusionOk="0" h="6932" w="356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40" name="Google Shape;6140;p49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6141" name="Google Shape;6141;p49"/>
            <p:cNvSpPr/>
            <p:nvPr/>
          </p:nvSpPr>
          <p:spPr>
            <a:xfrm>
              <a:off x="-60988625" y="3740800"/>
              <a:ext cx="311125" cy="310350"/>
            </a:xfrm>
            <a:custGeom>
              <a:rect b="b" l="l" r="r" t="t"/>
              <a:pathLst>
                <a:path extrusionOk="0" h="12414" w="12445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49"/>
            <p:cNvSpPr/>
            <p:nvPr/>
          </p:nvSpPr>
          <p:spPr>
            <a:xfrm>
              <a:off x="-60742100" y="3920375"/>
              <a:ext cx="68550" cy="55175"/>
            </a:xfrm>
            <a:custGeom>
              <a:rect b="b" l="l" r="r" t="t"/>
              <a:pathLst>
                <a:path extrusionOk="0" h="2207" w="2742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49"/>
            <p:cNvSpPr/>
            <p:nvPr/>
          </p:nvSpPr>
          <p:spPr>
            <a:xfrm>
              <a:off x="-60740525" y="3741600"/>
              <a:ext cx="68550" cy="158325"/>
            </a:xfrm>
            <a:custGeom>
              <a:rect b="b" l="l" r="r" t="t"/>
              <a:pathLst>
                <a:path extrusionOk="0" h="6333" w="2742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44" name="Google Shape;6144;p49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6145" name="Google Shape;6145;p49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49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49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49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49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0" name="Google Shape;6150;p49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6151" name="Google Shape;6151;p49"/>
            <p:cNvSpPr/>
            <p:nvPr/>
          </p:nvSpPr>
          <p:spPr>
            <a:xfrm>
              <a:off x="-59381875" y="3922750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49"/>
            <p:cNvSpPr/>
            <p:nvPr/>
          </p:nvSpPr>
          <p:spPr>
            <a:xfrm>
              <a:off x="-59364550" y="3861525"/>
              <a:ext cx="43350" cy="40900"/>
            </a:xfrm>
            <a:custGeom>
              <a:rect b="b" l="l" r="r" t="t"/>
              <a:pathLst>
                <a:path extrusionOk="0" h="1636" w="1734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49"/>
            <p:cNvSpPr/>
            <p:nvPr/>
          </p:nvSpPr>
          <p:spPr>
            <a:xfrm>
              <a:off x="-59447250" y="3706150"/>
              <a:ext cx="319000" cy="308775"/>
            </a:xfrm>
            <a:custGeom>
              <a:rect b="b" l="l" r="r" t="t"/>
              <a:pathLst>
                <a:path extrusionOk="0" h="12351" w="1276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49"/>
            <p:cNvSpPr/>
            <p:nvPr/>
          </p:nvSpPr>
          <p:spPr>
            <a:xfrm>
              <a:off x="-59293650" y="3740025"/>
              <a:ext cx="14175" cy="14200"/>
            </a:xfrm>
            <a:custGeom>
              <a:rect b="b" l="l" r="r" t="t"/>
              <a:pathLst>
                <a:path extrusionOk="0" h="568" w="567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5" name="Google Shape;6155;p49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6156" name="Google Shape;6156;p49"/>
            <p:cNvSpPr/>
            <p:nvPr/>
          </p:nvSpPr>
          <p:spPr>
            <a:xfrm>
              <a:off x="-64332100" y="3362225"/>
              <a:ext cx="170150" cy="199025"/>
            </a:xfrm>
            <a:custGeom>
              <a:rect b="b" l="l" r="r" t="t"/>
              <a:pathLst>
                <a:path extrusionOk="0" h="7961" w="6806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49"/>
            <p:cNvSpPr/>
            <p:nvPr/>
          </p:nvSpPr>
          <p:spPr>
            <a:xfrm>
              <a:off x="-64406125" y="3559050"/>
              <a:ext cx="318225" cy="117975"/>
            </a:xfrm>
            <a:custGeom>
              <a:rect b="b" l="l" r="r" t="t"/>
              <a:pathLst>
                <a:path extrusionOk="0" h="4719" w="12729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58" name="Google Shape;6158;p49"/>
          <p:cNvSpPr/>
          <p:nvPr/>
        </p:nvSpPr>
        <p:spPr>
          <a:xfrm>
            <a:off x="1916080" y="3464665"/>
            <a:ext cx="229792" cy="349421"/>
          </a:xfrm>
          <a:custGeom>
            <a:rect b="b" l="l" r="r" t="t"/>
            <a:pathLst>
              <a:path extrusionOk="0" h="12697" w="835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59" name="Google Shape;6159;p49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6160" name="Google Shape;6160;p49"/>
            <p:cNvSpPr/>
            <p:nvPr/>
          </p:nvSpPr>
          <p:spPr>
            <a:xfrm>
              <a:off x="-64410850" y="4348850"/>
              <a:ext cx="317425" cy="62250"/>
            </a:xfrm>
            <a:custGeom>
              <a:rect b="b" l="l" r="r" t="t"/>
              <a:pathLst>
                <a:path extrusionOk="0" h="2490" w="12697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49"/>
            <p:cNvSpPr/>
            <p:nvPr/>
          </p:nvSpPr>
          <p:spPr>
            <a:xfrm>
              <a:off x="-64315550" y="4094450"/>
              <a:ext cx="122100" cy="192200"/>
            </a:xfrm>
            <a:custGeom>
              <a:rect b="b" l="l" r="r" t="t"/>
              <a:pathLst>
                <a:path extrusionOk="0" h="7688" w="4884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49"/>
            <p:cNvSpPr/>
            <p:nvPr/>
          </p:nvSpPr>
          <p:spPr>
            <a:xfrm>
              <a:off x="-64335250" y="4307100"/>
              <a:ext cx="161500" cy="21300"/>
            </a:xfrm>
            <a:custGeom>
              <a:rect b="b" l="l" r="r" t="t"/>
              <a:pathLst>
                <a:path extrusionOk="0" h="852" w="646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63" name="Google Shape;6163;p49"/>
          <p:cNvSpPr/>
          <p:nvPr/>
        </p:nvSpPr>
        <p:spPr>
          <a:xfrm>
            <a:off x="3991648" y="3043074"/>
            <a:ext cx="304344" cy="349614"/>
          </a:xfrm>
          <a:custGeom>
            <a:rect b="b" l="l" r="r" t="t"/>
            <a:pathLst>
              <a:path extrusionOk="0" h="12704" w="11059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64" name="Google Shape;6164;p49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6165" name="Google Shape;6165;p49"/>
            <p:cNvSpPr/>
            <p:nvPr/>
          </p:nvSpPr>
          <p:spPr>
            <a:xfrm>
              <a:off x="-62334675" y="3884950"/>
              <a:ext cx="62250" cy="145725"/>
            </a:xfrm>
            <a:custGeom>
              <a:rect b="b" l="l" r="r" t="t"/>
              <a:pathLst>
                <a:path extrusionOk="0" h="5829" w="249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49"/>
            <p:cNvSpPr/>
            <p:nvPr/>
          </p:nvSpPr>
          <p:spPr>
            <a:xfrm>
              <a:off x="-62516625" y="3743175"/>
              <a:ext cx="315875" cy="318400"/>
            </a:xfrm>
            <a:custGeom>
              <a:rect b="b" l="l" r="r" t="t"/>
              <a:pathLst>
                <a:path extrusionOk="0" h="12736" w="12635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7" name="Google Shape;6167;p49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6168" name="Google Shape;6168;p49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49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49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49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49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3" name="Google Shape;6173;p49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6174" name="Google Shape;6174;p49"/>
            <p:cNvSpPr/>
            <p:nvPr/>
          </p:nvSpPr>
          <p:spPr>
            <a:xfrm>
              <a:off x="-60535750" y="3495075"/>
              <a:ext cx="206375" cy="82725"/>
            </a:xfrm>
            <a:custGeom>
              <a:rect b="b" l="l" r="r" t="t"/>
              <a:pathLst>
                <a:path extrusionOk="0" h="3309" w="8255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49"/>
            <p:cNvSpPr/>
            <p:nvPr/>
          </p:nvSpPr>
          <p:spPr>
            <a:xfrm>
              <a:off x="-60432575" y="3367475"/>
              <a:ext cx="20500" cy="47275"/>
            </a:xfrm>
            <a:custGeom>
              <a:rect b="b" l="l" r="r" t="t"/>
              <a:pathLst>
                <a:path extrusionOk="0" h="1891" w="82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49"/>
            <p:cNvSpPr/>
            <p:nvPr/>
          </p:nvSpPr>
          <p:spPr>
            <a:xfrm>
              <a:off x="-60535750" y="3367475"/>
              <a:ext cx="206375" cy="107150"/>
            </a:xfrm>
            <a:custGeom>
              <a:rect b="b" l="l" r="r" t="t"/>
              <a:pathLst>
                <a:path extrusionOk="0" h="4286" w="8255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49"/>
            <p:cNvSpPr/>
            <p:nvPr/>
          </p:nvSpPr>
          <p:spPr>
            <a:xfrm>
              <a:off x="-60597975" y="3368175"/>
              <a:ext cx="40200" cy="316725"/>
            </a:xfrm>
            <a:custGeom>
              <a:rect b="b" l="l" r="r" t="t"/>
              <a:pathLst>
                <a:path extrusionOk="0" h="12669" w="1608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49"/>
            <p:cNvSpPr/>
            <p:nvPr/>
          </p:nvSpPr>
          <p:spPr>
            <a:xfrm>
              <a:off x="-60535750" y="3597450"/>
              <a:ext cx="206375" cy="86675"/>
            </a:xfrm>
            <a:custGeom>
              <a:rect b="b" l="l" r="r" t="t"/>
              <a:pathLst>
                <a:path extrusionOk="0" h="3467" w="8255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79" name="Google Shape;6179;p49"/>
          <p:cNvSpPr/>
          <p:nvPr/>
        </p:nvSpPr>
        <p:spPr>
          <a:xfrm>
            <a:off x="6072955" y="3465738"/>
            <a:ext cx="351155" cy="347275"/>
          </a:xfrm>
          <a:custGeom>
            <a:rect b="b" l="l" r="r" t="t"/>
            <a:pathLst>
              <a:path extrusionOk="0" h="12619" w="1276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80" name="Google Shape;6180;p49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6181" name="Google Shape;6181;p49"/>
            <p:cNvSpPr/>
            <p:nvPr/>
          </p:nvSpPr>
          <p:spPr>
            <a:xfrm>
              <a:off x="-60463275" y="4249600"/>
              <a:ext cx="61450" cy="60675"/>
            </a:xfrm>
            <a:custGeom>
              <a:rect b="b" l="l" r="r" t="t"/>
              <a:pathLst>
                <a:path extrusionOk="0" h="2427" w="2458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49"/>
            <p:cNvSpPr/>
            <p:nvPr/>
          </p:nvSpPr>
          <p:spPr>
            <a:xfrm>
              <a:off x="-60526300" y="4249600"/>
              <a:ext cx="48075" cy="60675"/>
            </a:xfrm>
            <a:custGeom>
              <a:rect b="b" l="l" r="r" t="t"/>
              <a:pathLst>
                <a:path extrusionOk="0" h="2427" w="1923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49"/>
            <p:cNvSpPr/>
            <p:nvPr/>
          </p:nvSpPr>
          <p:spPr>
            <a:xfrm>
              <a:off x="-60621600" y="4145650"/>
              <a:ext cx="316650" cy="226850"/>
            </a:xfrm>
            <a:custGeom>
              <a:rect b="b" l="l" r="r" t="t"/>
              <a:pathLst>
                <a:path extrusionOk="0" h="9074" w="12666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4" name="Google Shape;6184;p49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6185" name="Google Shape;6185;p49"/>
            <p:cNvSpPr/>
            <p:nvPr/>
          </p:nvSpPr>
          <p:spPr>
            <a:xfrm>
              <a:off x="-5940077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49"/>
            <p:cNvSpPr/>
            <p:nvPr/>
          </p:nvSpPr>
          <p:spPr>
            <a:xfrm>
              <a:off x="-59400000" y="4084200"/>
              <a:ext cx="89825" cy="212700"/>
            </a:xfrm>
            <a:custGeom>
              <a:rect b="b" l="l" r="r" t="t"/>
              <a:pathLst>
                <a:path extrusionOk="0" h="8508" w="3593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49"/>
            <p:cNvSpPr/>
            <p:nvPr/>
          </p:nvSpPr>
          <p:spPr>
            <a:xfrm>
              <a:off x="-59290500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49"/>
            <p:cNvSpPr/>
            <p:nvPr/>
          </p:nvSpPr>
          <p:spPr>
            <a:xfrm>
              <a:off x="-5929050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49"/>
            <p:cNvSpPr/>
            <p:nvPr/>
          </p:nvSpPr>
          <p:spPr>
            <a:xfrm>
              <a:off x="-5918102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49"/>
            <p:cNvSpPr/>
            <p:nvPr/>
          </p:nvSpPr>
          <p:spPr>
            <a:xfrm>
              <a:off x="-5917945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1" name="Google Shape;6191;p49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6192" name="Google Shape;6192;p49"/>
            <p:cNvSpPr/>
            <p:nvPr/>
          </p:nvSpPr>
          <p:spPr>
            <a:xfrm>
              <a:off x="-63980025" y="3532875"/>
              <a:ext cx="185900" cy="144150"/>
            </a:xfrm>
            <a:custGeom>
              <a:rect b="b" l="l" r="r" t="t"/>
              <a:pathLst>
                <a:path extrusionOk="0" h="5766" w="7436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49"/>
            <p:cNvSpPr/>
            <p:nvPr/>
          </p:nvSpPr>
          <p:spPr>
            <a:xfrm>
              <a:off x="-64044600" y="3360375"/>
              <a:ext cx="315850" cy="152825"/>
            </a:xfrm>
            <a:custGeom>
              <a:rect b="b" l="l" r="r" t="t"/>
              <a:pathLst>
                <a:path extrusionOk="0" h="6113" w="12634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49"/>
            <p:cNvSpPr/>
            <p:nvPr/>
          </p:nvSpPr>
          <p:spPr>
            <a:xfrm>
              <a:off x="-63945375" y="3408425"/>
              <a:ext cx="117375" cy="103200"/>
            </a:xfrm>
            <a:custGeom>
              <a:rect b="b" l="l" r="r" t="t"/>
              <a:pathLst>
                <a:path extrusionOk="0" h="4128" w="4695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5" name="Google Shape;6195;p49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6196" name="Google Shape;6196;p49"/>
            <p:cNvSpPr/>
            <p:nvPr/>
          </p:nvSpPr>
          <p:spPr>
            <a:xfrm>
              <a:off x="-64022550" y="3912500"/>
              <a:ext cx="270175" cy="90600"/>
            </a:xfrm>
            <a:custGeom>
              <a:rect b="b" l="l" r="r" t="t"/>
              <a:pathLst>
                <a:path extrusionOk="0" h="3624" w="10807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49"/>
            <p:cNvSpPr/>
            <p:nvPr/>
          </p:nvSpPr>
          <p:spPr>
            <a:xfrm>
              <a:off x="-64000500" y="4023550"/>
              <a:ext cx="227650" cy="21300"/>
            </a:xfrm>
            <a:custGeom>
              <a:rect b="b" l="l" r="r" t="t"/>
              <a:pathLst>
                <a:path extrusionOk="0" h="852" w="9106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49"/>
            <p:cNvSpPr/>
            <p:nvPr/>
          </p:nvSpPr>
          <p:spPr>
            <a:xfrm>
              <a:off x="-63960325" y="3727425"/>
              <a:ext cx="144925" cy="165425"/>
            </a:xfrm>
            <a:custGeom>
              <a:rect b="b" l="l" r="r" t="t"/>
              <a:pathLst>
                <a:path extrusionOk="0" h="6617" w="5797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9" name="Google Shape;6199;p49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6200" name="Google Shape;6200;p49"/>
            <p:cNvSpPr/>
            <p:nvPr/>
          </p:nvSpPr>
          <p:spPr>
            <a:xfrm>
              <a:off x="-63933550" y="4328375"/>
              <a:ext cx="93750" cy="40975"/>
            </a:xfrm>
            <a:custGeom>
              <a:rect b="b" l="l" r="r" t="t"/>
              <a:pathLst>
                <a:path extrusionOk="0" h="1639" w="375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49"/>
            <p:cNvSpPr/>
            <p:nvPr/>
          </p:nvSpPr>
          <p:spPr>
            <a:xfrm>
              <a:off x="-63980025" y="4135400"/>
              <a:ext cx="185900" cy="234725"/>
            </a:xfrm>
            <a:custGeom>
              <a:rect b="b" l="l" r="r" t="t"/>
              <a:pathLst>
                <a:path extrusionOk="0" h="9389" w="7436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49"/>
            <p:cNvSpPr/>
            <p:nvPr/>
          </p:nvSpPr>
          <p:spPr>
            <a:xfrm>
              <a:off x="-64001300" y="4389800"/>
              <a:ext cx="228450" cy="21300"/>
            </a:xfrm>
            <a:custGeom>
              <a:rect b="b" l="l" r="r" t="t"/>
              <a:pathLst>
                <a:path extrusionOk="0" h="852" w="9138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49"/>
            <p:cNvSpPr/>
            <p:nvPr/>
          </p:nvSpPr>
          <p:spPr>
            <a:xfrm>
              <a:off x="-64001300" y="4093650"/>
              <a:ext cx="226875" cy="20500"/>
            </a:xfrm>
            <a:custGeom>
              <a:rect b="b" l="l" r="r" t="t"/>
              <a:pathLst>
                <a:path extrusionOk="0" h="820" w="9075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04" name="Google Shape;6204;p49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6205" name="Google Shape;6205;p49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49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07" name="Google Shape;6207;p49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6208" name="Google Shape;6208;p49"/>
            <p:cNvSpPr/>
            <p:nvPr/>
          </p:nvSpPr>
          <p:spPr>
            <a:xfrm>
              <a:off x="-61992850" y="3743950"/>
              <a:ext cx="63825" cy="69150"/>
            </a:xfrm>
            <a:custGeom>
              <a:rect b="b" l="l" r="r" t="t"/>
              <a:pathLst>
                <a:path extrusionOk="0" h="2766" w="2553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49"/>
            <p:cNvSpPr/>
            <p:nvPr/>
          </p:nvSpPr>
          <p:spPr>
            <a:xfrm>
              <a:off x="-62154300" y="3785700"/>
              <a:ext cx="318200" cy="275700"/>
            </a:xfrm>
            <a:custGeom>
              <a:rect b="b" l="l" r="r" t="t"/>
              <a:pathLst>
                <a:path extrusionOk="0" h="11028" w="12728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0" name="Google Shape;6210;p49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6211" name="Google Shape;6211;p49"/>
            <p:cNvSpPr/>
            <p:nvPr/>
          </p:nvSpPr>
          <p:spPr>
            <a:xfrm>
              <a:off x="-62151950" y="4407925"/>
              <a:ext cx="318225" cy="20500"/>
            </a:xfrm>
            <a:custGeom>
              <a:rect b="b" l="l" r="r" t="t"/>
              <a:pathLst>
                <a:path extrusionOk="0" h="820" w="12729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49"/>
            <p:cNvSpPr/>
            <p:nvPr/>
          </p:nvSpPr>
          <p:spPr>
            <a:xfrm>
              <a:off x="-62151950" y="4283475"/>
              <a:ext cx="84300" cy="104000"/>
            </a:xfrm>
            <a:custGeom>
              <a:rect b="b" l="l" r="r" t="t"/>
              <a:pathLst>
                <a:path extrusionOk="0" h="4160" w="3372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49"/>
            <p:cNvSpPr/>
            <p:nvPr/>
          </p:nvSpPr>
          <p:spPr>
            <a:xfrm>
              <a:off x="-62033800" y="4111775"/>
              <a:ext cx="82725" cy="275700"/>
            </a:xfrm>
            <a:custGeom>
              <a:rect b="b" l="l" r="r" t="t"/>
              <a:pathLst>
                <a:path extrusionOk="0" h="11028" w="3309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49"/>
            <p:cNvSpPr/>
            <p:nvPr/>
          </p:nvSpPr>
          <p:spPr>
            <a:xfrm>
              <a:off x="-61916450" y="4200775"/>
              <a:ext cx="82725" cy="186700"/>
            </a:xfrm>
            <a:custGeom>
              <a:rect b="b" l="l" r="r" t="t"/>
              <a:pathLst>
                <a:path extrusionOk="0" h="7468" w="3309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5" name="Google Shape;6215;p49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6216" name="Google Shape;6216;p49"/>
            <p:cNvSpPr/>
            <p:nvPr/>
          </p:nvSpPr>
          <p:spPr>
            <a:xfrm>
              <a:off x="-6021912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49"/>
            <p:cNvSpPr/>
            <p:nvPr/>
          </p:nvSpPr>
          <p:spPr>
            <a:xfrm>
              <a:off x="-60156900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49"/>
            <p:cNvSpPr/>
            <p:nvPr/>
          </p:nvSpPr>
          <p:spPr>
            <a:xfrm>
              <a:off x="-6009467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49"/>
            <p:cNvSpPr/>
            <p:nvPr/>
          </p:nvSpPr>
          <p:spPr>
            <a:xfrm>
              <a:off x="-60254550" y="3478525"/>
              <a:ext cx="318200" cy="206375"/>
            </a:xfrm>
            <a:custGeom>
              <a:rect b="b" l="l" r="r" t="t"/>
              <a:pathLst>
                <a:path extrusionOk="0" h="8255" w="12728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0" name="Google Shape;6220;p49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6221" name="Google Shape;6221;p49"/>
            <p:cNvSpPr/>
            <p:nvPr/>
          </p:nvSpPr>
          <p:spPr>
            <a:xfrm>
              <a:off x="-60218325" y="3733825"/>
              <a:ext cx="235525" cy="316550"/>
            </a:xfrm>
            <a:custGeom>
              <a:rect b="b" l="l" r="r" t="t"/>
              <a:pathLst>
                <a:path extrusionOk="0" h="12662" w="9421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49"/>
            <p:cNvSpPr/>
            <p:nvPr/>
          </p:nvSpPr>
          <p:spPr>
            <a:xfrm>
              <a:off x="-60255350" y="3844775"/>
              <a:ext cx="34675" cy="20500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49"/>
            <p:cNvSpPr/>
            <p:nvPr/>
          </p:nvSpPr>
          <p:spPr>
            <a:xfrm>
              <a:off x="-59974175" y="3844775"/>
              <a:ext cx="35475" cy="20500"/>
            </a:xfrm>
            <a:custGeom>
              <a:rect b="b" l="l" r="r" t="t"/>
              <a:pathLst>
                <a:path extrusionOk="0" h="820" w="1419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49"/>
            <p:cNvSpPr/>
            <p:nvPr/>
          </p:nvSpPr>
          <p:spPr>
            <a:xfrm>
              <a:off x="-60212825" y="393947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49"/>
            <p:cNvSpPr/>
            <p:nvPr/>
          </p:nvSpPr>
          <p:spPr>
            <a:xfrm>
              <a:off x="-60012750" y="373942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49"/>
            <p:cNvSpPr/>
            <p:nvPr/>
          </p:nvSpPr>
          <p:spPr>
            <a:xfrm>
              <a:off x="-60012750" y="393947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49"/>
            <p:cNvSpPr/>
            <p:nvPr/>
          </p:nvSpPr>
          <p:spPr>
            <a:xfrm>
              <a:off x="-60212825" y="373942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8" name="Google Shape;6228;p49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6229" name="Google Shape;6229;p49"/>
            <p:cNvSpPr/>
            <p:nvPr/>
          </p:nvSpPr>
          <p:spPr>
            <a:xfrm>
              <a:off x="-60222275" y="4273225"/>
              <a:ext cx="63025" cy="144175"/>
            </a:xfrm>
            <a:custGeom>
              <a:rect b="b" l="l" r="r" t="t"/>
              <a:pathLst>
                <a:path extrusionOk="0" h="5767" w="2521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49"/>
            <p:cNvSpPr/>
            <p:nvPr/>
          </p:nvSpPr>
          <p:spPr>
            <a:xfrm>
              <a:off x="-60232500" y="4101525"/>
              <a:ext cx="268600" cy="315875"/>
            </a:xfrm>
            <a:custGeom>
              <a:rect b="b" l="l" r="r" t="t"/>
              <a:pathLst>
                <a:path extrusionOk="0" h="12635" w="10744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31" name="Google Shape;6231;p49"/>
          <p:cNvSpPr/>
          <p:nvPr/>
        </p:nvSpPr>
        <p:spPr>
          <a:xfrm>
            <a:off x="7766392" y="3043157"/>
            <a:ext cx="348541" cy="349449"/>
          </a:xfrm>
          <a:custGeom>
            <a:rect b="b" l="l" r="r" t="t"/>
            <a:pathLst>
              <a:path extrusionOk="0" h="12698" w="12665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32" name="Google Shape;6232;p49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6233" name="Google Shape;6233;p49"/>
            <p:cNvSpPr/>
            <p:nvPr/>
          </p:nvSpPr>
          <p:spPr>
            <a:xfrm>
              <a:off x="-63497200" y="3423400"/>
              <a:ext cx="40975" cy="40975"/>
            </a:xfrm>
            <a:custGeom>
              <a:rect b="b" l="l" r="r" t="t"/>
              <a:pathLst>
                <a:path extrusionOk="0" h="1639" w="1639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49"/>
            <p:cNvSpPr/>
            <p:nvPr/>
          </p:nvSpPr>
          <p:spPr>
            <a:xfrm>
              <a:off x="-63516900" y="3485625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49"/>
            <p:cNvSpPr/>
            <p:nvPr/>
          </p:nvSpPr>
          <p:spPr>
            <a:xfrm>
              <a:off x="-63618500" y="3360375"/>
              <a:ext cx="256775" cy="256600"/>
            </a:xfrm>
            <a:custGeom>
              <a:rect b="b" l="l" r="r" t="t"/>
              <a:pathLst>
                <a:path extrusionOk="0" h="10264" w="10271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49"/>
            <p:cNvSpPr/>
            <p:nvPr/>
          </p:nvSpPr>
          <p:spPr>
            <a:xfrm>
              <a:off x="-63679950" y="3576200"/>
              <a:ext cx="102425" cy="100825"/>
            </a:xfrm>
            <a:custGeom>
              <a:rect b="b" l="l" r="r" t="t"/>
              <a:pathLst>
                <a:path extrusionOk="0" h="4033" w="4097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37" name="Google Shape;6237;p49"/>
          <p:cNvSpPr/>
          <p:nvPr/>
        </p:nvSpPr>
        <p:spPr>
          <a:xfrm>
            <a:off x="2697656" y="3464445"/>
            <a:ext cx="352036" cy="349862"/>
          </a:xfrm>
          <a:custGeom>
            <a:rect b="b" l="l" r="r" t="t"/>
            <a:pathLst>
              <a:path extrusionOk="0" h="12713" w="12792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38" name="Google Shape;6238;p49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6239" name="Google Shape;6239;p49"/>
            <p:cNvSpPr/>
            <p:nvPr/>
          </p:nvSpPr>
          <p:spPr>
            <a:xfrm>
              <a:off x="-63595650" y="4093450"/>
              <a:ext cx="236300" cy="230425"/>
            </a:xfrm>
            <a:custGeom>
              <a:rect b="b" l="l" r="r" t="t"/>
              <a:pathLst>
                <a:path extrusionOk="0" h="9217" w="9452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49"/>
            <p:cNvSpPr/>
            <p:nvPr/>
          </p:nvSpPr>
          <p:spPr>
            <a:xfrm>
              <a:off x="-63679950" y="4233850"/>
              <a:ext cx="177250" cy="177250"/>
            </a:xfrm>
            <a:custGeom>
              <a:rect b="b" l="l" r="r" t="t"/>
              <a:pathLst>
                <a:path extrusionOk="0" h="7090" w="709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49"/>
            <p:cNvSpPr/>
            <p:nvPr/>
          </p:nvSpPr>
          <p:spPr>
            <a:xfrm>
              <a:off x="-63548400" y="4348850"/>
              <a:ext cx="185900" cy="62250"/>
            </a:xfrm>
            <a:custGeom>
              <a:rect b="b" l="l" r="r" t="t"/>
              <a:pathLst>
                <a:path extrusionOk="0" h="2490" w="7436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2" name="Google Shape;6242;p49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6243" name="Google Shape;6243;p49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49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49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49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49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49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49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0" name="Google Shape;6250;p49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6251" name="Google Shape;6251;p49"/>
            <p:cNvSpPr/>
            <p:nvPr/>
          </p:nvSpPr>
          <p:spPr>
            <a:xfrm>
              <a:off x="-61783350" y="3743950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49"/>
            <p:cNvSpPr/>
            <p:nvPr/>
          </p:nvSpPr>
          <p:spPr>
            <a:xfrm>
              <a:off x="-61739225" y="3833750"/>
              <a:ext cx="272525" cy="149675"/>
            </a:xfrm>
            <a:custGeom>
              <a:rect b="b" l="l" r="r" t="t"/>
              <a:pathLst>
                <a:path extrusionOk="0" h="5987" w="10901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53" name="Google Shape;6253;p49"/>
          <p:cNvSpPr/>
          <p:nvPr/>
        </p:nvSpPr>
        <p:spPr>
          <a:xfrm>
            <a:off x="4804311" y="3873032"/>
            <a:ext cx="348568" cy="348871"/>
          </a:xfrm>
          <a:custGeom>
            <a:rect b="b" l="l" r="r" t="t"/>
            <a:pathLst>
              <a:path extrusionOk="0" h="12677" w="12666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4" name="Google Shape;6254;p49"/>
          <p:cNvSpPr/>
          <p:nvPr/>
        </p:nvSpPr>
        <p:spPr>
          <a:xfrm>
            <a:off x="6919200" y="3052541"/>
            <a:ext cx="348568" cy="330680"/>
          </a:xfrm>
          <a:custGeom>
            <a:rect b="b" l="l" r="r" t="t"/>
            <a:pathLst>
              <a:path extrusionOk="0" h="12016" w="12666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5" name="Google Shape;6255;p49"/>
          <p:cNvSpPr/>
          <p:nvPr/>
        </p:nvSpPr>
        <p:spPr>
          <a:xfrm>
            <a:off x="6918333" y="3502808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56" name="Google Shape;6256;p49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6257" name="Google Shape;6257;p49"/>
            <p:cNvSpPr/>
            <p:nvPr/>
          </p:nvSpPr>
          <p:spPr>
            <a:xfrm>
              <a:off x="-59869425" y="4102225"/>
              <a:ext cx="149675" cy="256825"/>
            </a:xfrm>
            <a:custGeom>
              <a:rect b="b" l="l" r="r" t="t"/>
              <a:pathLst>
                <a:path extrusionOk="0" h="10273" w="5987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49"/>
            <p:cNvSpPr/>
            <p:nvPr/>
          </p:nvSpPr>
          <p:spPr>
            <a:xfrm>
              <a:off x="-59811125" y="4322075"/>
              <a:ext cx="201650" cy="95325"/>
            </a:xfrm>
            <a:custGeom>
              <a:rect b="b" l="l" r="r" t="t"/>
              <a:pathLst>
                <a:path extrusionOk="0" h="3813" w="8066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49"/>
            <p:cNvSpPr/>
            <p:nvPr/>
          </p:nvSpPr>
          <p:spPr>
            <a:xfrm>
              <a:off x="-59700075" y="4102225"/>
              <a:ext cx="149675" cy="256525"/>
            </a:xfrm>
            <a:custGeom>
              <a:rect b="b" l="l" r="r" t="t"/>
              <a:pathLst>
                <a:path extrusionOk="0" h="10261" w="5987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49"/>
            <p:cNvSpPr/>
            <p:nvPr/>
          </p:nvSpPr>
          <p:spPr>
            <a:xfrm>
              <a:off x="-59742600" y="4187375"/>
              <a:ext cx="63025" cy="144950"/>
            </a:xfrm>
            <a:custGeom>
              <a:rect b="b" l="l" r="r" t="t"/>
              <a:pathLst>
                <a:path extrusionOk="0" h="5798" w="2521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61" name="Google Shape;6261;p49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6262" name="Google Shape;6262;p49"/>
            <p:cNvSpPr/>
            <p:nvPr/>
          </p:nvSpPr>
          <p:spPr>
            <a:xfrm>
              <a:off x="-59029025" y="37124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49"/>
            <p:cNvSpPr/>
            <p:nvPr/>
          </p:nvSpPr>
          <p:spPr>
            <a:xfrm>
              <a:off x="-58782500" y="3958175"/>
              <a:ext cx="70125" cy="69350"/>
            </a:xfrm>
            <a:custGeom>
              <a:rect b="b" l="l" r="r" t="t"/>
              <a:pathLst>
                <a:path extrusionOk="0" h="2774" w="2805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49"/>
            <p:cNvSpPr/>
            <p:nvPr/>
          </p:nvSpPr>
          <p:spPr>
            <a:xfrm>
              <a:off x="-58782500" y="37116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49"/>
            <p:cNvSpPr/>
            <p:nvPr/>
          </p:nvSpPr>
          <p:spPr>
            <a:xfrm>
              <a:off x="-58911650" y="3880200"/>
              <a:ext cx="79550" cy="30750"/>
            </a:xfrm>
            <a:custGeom>
              <a:rect b="b" l="l" r="r" t="t"/>
              <a:pathLst>
                <a:path extrusionOk="0" h="1230" w="3182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49"/>
            <p:cNvSpPr/>
            <p:nvPr/>
          </p:nvSpPr>
          <p:spPr>
            <a:xfrm>
              <a:off x="-58891975" y="3818000"/>
              <a:ext cx="41775" cy="41750"/>
            </a:xfrm>
            <a:custGeom>
              <a:rect b="b" l="l" r="r" t="t"/>
              <a:pathLst>
                <a:path extrusionOk="0" h="1670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49"/>
            <p:cNvSpPr/>
            <p:nvPr/>
          </p:nvSpPr>
          <p:spPr>
            <a:xfrm>
              <a:off x="-58983325" y="3755775"/>
              <a:ext cx="227625" cy="226850"/>
            </a:xfrm>
            <a:custGeom>
              <a:rect b="b" l="l" r="r" t="t"/>
              <a:pathLst>
                <a:path extrusionOk="0" h="9074" w="9105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49"/>
            <p:cNvSpPr/>
            <p:nvPr/>
          </p:nvSpPr>
          <p:spPr>
            <a:xfrm>
              <a:off x="-59029025" y="3956600"/>
              <a:ext cx="70900" cy="70925"/>
            </a:xfrm>
            <a:custGeom>
              <a:rect b="b" l="l" r="r" t="t"/>
              <a:pathLst>
                <a:path extrusionOk="0" h="2837" w="2836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69" name="Google Shape;6269;p4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6273" name="Shape 6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4" name="Google Shape;6274;p5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275" name="Google Shape;6275;p50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6276" name="Google Shape;6276;p50"/>
            <p:cNvSpPr/>
            <p:nvPr/>
          </p:nvSpPr>
          <p:spPr>
            <a:xfrm>
              <a:off x="-57847575" y="2135825"/>
              <a:ext cx="73250" cy="28975"/>
            </a:xfrm>
            <a:custGeom>
              <a:rect b="b" l="l" r="r" t="t"/>
              <a:pathLst>
                <a:path extrusionOk="0" h="1159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50"/>
            <p:cNvSpPr/>
            <p:nvPr/>
          </p:nvSpPr>
          <p:spPr>
            <a:xfrm>
              <a:off x="-57857025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50"/>
            <p:cNvSpPr/>
            <p:nvPr/>
          </p:nvSpPr>
          <p:spPr>
            <a:xfrm>
              <a:off x="-577822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50"/>
            <p:cNvSpPr/>
            <p:nvPr/>
          </p:nvSpPr>
          <p:spPr>
            <a:xfrm>
              <a:off x="-57970450" y="1903275"/>
              <a:ext cx="318225" cy="318225"/>
            </a:xfrm>
            <a:custGeom>
              <a:rect b="b" l="l" r="r" t="t"/>
              <a:pathLst>
                <a:path extrusionOk="0" h="12729" w="12729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0" name="Google Shape;6280;p50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6281" name="Google Shape;6281;p50"/>
            <p:cNvSpPr/>
            <p:nvPr/>
          </p:nvSpPr>
          <p:spPr>
            <a:xfrm>
              <a:off x="-57847575" y="25280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50"/>
            <p:cNvSpPr/>
            <p:nvPr/>
          </p:nvSpPr>
          <p:spPr>
            <a:xfrm>
              <a:off x="-57857025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50"/>
            <p:cNvSpPr/>
            <p:nvPr/>
          </p:nvSpPr>
          <p:spPr>
            <a:xfrm>
              <a:off x="-57782200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50"/>
            <p:cNvSpPr/>
            <p:nvPr/>
          </p:nvSpPr>
          <p:spPr>
            <a:xfrm>
              <a:off x="-5795075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5" name="Google Shape;6285;p50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6286" name="Google Shape;6286;p50"/>
            <p:cNvSpPr/>
            <p:nvPr/>
          </p:nvSpPr>
          <p:spPr>
            <a:xfrm>
              <a:off x="-578562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50"/>
            <p:cNvSpPr/>
            <p:nvPr/>
          </p:nvSpPr>
          <p:spPr>
            <a:xfrm>
              <a:off x="-578460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50"/>
            <p:cNvSpPr/>
            <p:nvPr/>
          </p:nvSpPr>
          <p:spPr>
            <a:xfrm>
              <a:off x="-57969675" y="2687750"/>
              <a:ext cx="318025" cy="317450"/>
            </a:xfrm>
            <a:custGeom>
              <a:rect b="b" l="l" r="r" t="t"/>
              <a:pathLst>
                <a:path extrusionOk="0" h="12698" w="12721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50"/>
            <p:cNvSpPr/>
            <p:nvPr/>
          </p:nvSpPr>
          <p:spPr>
            <a:xfrm>
              <a:off x="-57838125" y="2724975"/>
              <a:ext cx="56725" cy="55550"/>
            </a:xfrm>
            <a:custGeom>
              <a:rect b="b" l="l" r="r" t="t"/>
              <a:pathLst>
                <a:path extrusionOk="0" h="2222" w="2269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90" name="Google Shape;6290;p50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6291" name="Google Shape;6291;p50"/>
            <p:cNvSpPr/>
            <p:nvPr/>
          </p:nvSpPr>
          <p:spPr>
            <a:xfrm>
              <a:off x="-55897425" y="201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50"/>
            <p:cNvSpPr/>
            <p:nvPr/>
          </p:nvSpPr>
          <p:spPr>
            <a:xfrm>
              <a:off x="-56012425" y="1903275"/>
              <a:ext cx="320600" cy="318225"/>
            </a:xfrm>
            <a:custGeom>
              <a:rect b="b" l="l" r="r" t="t"/>
              <a:pathLst>
                <a:path extrusionOk="0" h="12729" w="12824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93" name="Google Shape;6293;p50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6294" name="Google Shape;6294;p50"/>
            <p:cNvSpPr/>
            <p:nvPr/>
          </p:nvSpPr>
          <p:spPr>
            <a:xfrm>
              <a:off x="-5590687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50"/>
            <p:cNvSpPr/>
            <p:nvPr/>
          </p:nvSpPr>
          <p:spPr>
            <a:xfrm>
              <a:off x="-5591632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50"/>
            <p:cNvSpPr/>
            <p:nvPr/>
          </p:nvSpPr>
          <p:spPr>
            <a:xfrm>
              <a:off x="-558423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50"/>
            <p:cNvSpPr/>
            <p:nvPr/>
          </p:nvSpPr>
          <p:spPr>
            <a:xfrm>
              <a:off x="-56010850" y="2294725"/>
              <a:ext cx="319025" cy="319025"/>
            </a:xfrm>
            <a:custGeom>
              <a:rect b="b" l="l" r="r" t="t"/>
              <a:pathLst>
                <a:path extrusionOk="0" h="12761" w="12761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98" name="Google Shape;6298;p50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6299" name="Google Shape;6299;p50"/>
            <p:cNvSpPr/>
            <p:nvPr/>
          </p:nvSpPr>
          <p:spPr>
            <a:xfrm>
              <a:off x="-55887975" y="2917925"/>
              <a:ext cx="72475" cy="29775"/>
            </a:xfrm>
            <a:custGeom>
              <a:rect b="b" l="l" r="r" t="t"/>
              <a:pathLst>
                <a:path extrusionOk="0" h="1191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50"/>
            <p:cNvSpPr/>
            <p:nvPr/>
          </p:nvSpPr>
          <p:spPr>
            <a:xfrm>
              <a:off x="-5589742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50"/>
            <p:cNvSpPr/>
            <p:nvPr/>
          </p:nvSpPr>
          <p:spPr>
            <a:xfrm>
              <a:off x="-558226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50"/>
            <p:cNvSpPr/>
            <p:nvPr/>
          </p:nvSpPr>
          <p:spPr>
            <a:xfrm>
              <a:off x="-56010050" y="26869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3" name="Google Shape;6303;p50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6304" name="Google Shape;6304;p50"/>
            <p:cNvSpPr/>
            <p:nvPr/>
          </p:nvSpPr>
          <p:spPr>
            <a:xfrm>
              <a:off x="-53959075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50"/>
            <p:cNvSpPr/>
            <p:nvPr/>
          </p:nvSpPr>
          <p:spPr>
            <a:xfrm>
              <a:off x="-54081175" y="19032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6" name="Google Shape;6306;p50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6307" name="Google Shape;6307;p50"/>
            <p:cNvSpPr/>
            <p:nvPr/>
          </p:nvSpPr>
          <p:spPr>
            <a:xfrm>
              <a:off x="-53959075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50"/>
            <p:cNvSpPr/>
            <p:nvPr/>
          </p:nvSpPr>
          <p:spPr>
            <a:xfrm>
              <a:off x="-53969325" y="2482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50"/>
            <p:cNvSpPr/>
            <p:nvPr/>
          </p:nvSpPr>
          <p:spPr>
            <a:xfrm>
              <a:off x="-53894500" y="248297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50"/>
            <p:cNvSpPr/>
            <p:nvPr/>
          </p:nvSpPr>
          <p:spPr>
            <a:xfrm>
              <a:off x="-54063050" y="2296300"/>
              <a:ext cx="279625" cy="317450"/>
            </a:xfrm>
            <a:custGeom>
              <a:rect b="b" l="l" r="r" t="t"/>
              <a:pathLst>
                <a:path extrusionOk="0" h="12698" w="11185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1" name="Google Shape;6311;p50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6312" name="Google Shape;6312;p50"/>
            <p:cNvSpPr/>
            <p:nvPr/>
          </p:nvSpPr>
          <p:spPr>
            <a:xfrm>
              <a:off x="-539590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50"/>
            <p:cNvSpPr/>
            <p:nvPr/>
          </p:nvSpPr>
          <p:spPr>
            <a:xfrm>
              <a:off x="-53969325" y="28547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50"/>
            <p:cNvSpPr/>
            <p:nvPr/>
          </p:nvSpPr>
          <p:spPr>
            <a:xfrm>
              <a:off x="-538945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50"/>
            <p:cNvSpPr/>
            <p:nvPr/>
          </p:nvSpPr>
          <p:spPr>
            <a:xfrm>
              <a:off x="-54061475" y="2685450"/>
              <a:ext cx="279625" cy="318175"/>
            </a:xfrm>
            <a:custGeom>
              <a:rect b="b" l="l" r="r" t="t"/>
              <a:pathLst>
                <a:path extrusionOk="0" h="12727" w="11185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6" name="Google Shape;6316;p50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6317" name="Google Shape;6317;p50"/>
            <p:cNvSpPr/>
            <p:nvPr/>
          </p:nvSpPr>
          <p:spPr>
            <a:xfrm>
              <a:off x="-51989225" y="21256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50"/>
            <p:cNvSpPr/>
            <p:nvPr/>
          </p:nvSpPr>
          <p:spPr>
            <a:xfrm>
              <a:off x="-51998675" y="206237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50"/>
            <p:cNvSpPr/>
            <p:nvPr/>
          </p:nvSpPr>
          <p:spPr>
            <a:xfrm>
              <a:off x="-51925450" y="20623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50"/>
            <p:cNvSpPr/>
            <p:nvPr/>
          </p:nvSpPr>
          <p:spPr>
            <a:xfrm>
              <a:off x="-52074300" y="1911950"/>
              <a:ext cx="242600" cy="319000"/>
            </a:xfrm>
            <a:custGeom>
              <a:rect b="b" l="l" r="r" t="t"/>
              <a:pathLst>
                <a:path extrusionOk="0" h="12760" w="9704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1" name="Google Shape;6321;p50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6322" name="Google Shape;6322;p50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50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50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50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6" name="Google Shape;6326;p50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6327" name="Google Shape;6327;p50"/>
            <p:cNvSpPr/>
            <p:nvPr/>
          </p:nvSpPr>
          <p:spPr>
            <a:xfrm>
              <a:off x="-57455350" y="2498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50"/>
            <p:cNvSpPr/>
            <p:nvPr/>
          </p:nvSpPr>
          <p:spPr>
            <a:xfrm>
              <a:off x="-57465575" y="24270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50"/>
            <p:cNvSpPr/>
            <p:nvPr/>
          </p:nvSpPr>
          <p:spPr>
            <a:xfrm>
              <a:off x="-57389975" y="2427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50"/>
            <p:cNvSpPr/>
            <p:nvPr/>
          </p:nvSpPr>
          <p:spPr>
            <a:xfrm>
              <a:off x="-57558525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50"/>
            <p:cNvSpPr/>
            <p:nvPr/>
          </p:nvSpPr>
          <p:spPr>
            <a:xfrm>
              <a:off x="-57521500" y="2332550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2" name="Google Shape;6332;p50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6333" name="Google Shape;6333;p50"/>
            <p:cNvSpPr/>
            <p:nvPr/>
          </p:nvSpPr>
          <p:spPr>
            <a:xfrm>
              <a:off x="-5745535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50"/>
            <p:cNvSpPr/>
            <p:nvPr/>
          </p:nvSpPr>
          <p:spPr>
            <a:xfrm>
              <a:off x="-57579800" y="2686975"/>
              <a:ext cx="322175" cy="319000"/>
            </a:xfrm>
            <a:custGeom>
              <a:rect b="b" l="l" r="r" t="t"/>
              <a:pathLst>
                <a:path extrusionOk="0" h="12760" w="12887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5" name="Google Shape;6335;p50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6336" name="Google Shape;6336;p50"/>
            <p:cNvSpPr/>
            <p:nvPr/>
          </p:nvSpPr>
          <p:spPr>
            <a:xfrm>
              <a:off x="-5549652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50"/>
            <p:cNvSpPr/>
            <p:nvPr/>
          </p:nvSpPr>
          <p:spPr>
            <a:xfrm>
              <a:off x="-55505975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50"/>
            <p:cNvSpPr/>
            <p:nvPr/>
          </p:nvSpPr>
          <p:spPr>
            <a:xfrm>
              <a:off x="-55431150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50"/>
            <p:cNvSpPr/>
            <p:nvPr/>
          </p:nvSpPr>
          <p:spPr>
            <a:xfrm>
              <a:off x="-55620975" y="2294725"/>
              <a:ext cx="323750" cy="318225"/>
            </a:xfrm>
            <a:custGeom>
              <a:rect b="b" l="l" r="r" t="t"/>
              <a:pathLst>
                <a:path extrusionOk="0" h="12729" w="1295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50"/>
            <p:cNvSpPr/>
            <p:nvPr/>
          </p:nvSpPr>
          <p:spPr>
            <a:xfrm>
              <a:off x="-55450850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50"/>
            <p:cNvSpPr/>
            <p:nvPr/>
          </p:nvSpPr>
          <p:spPr>
            <a:xfrm>
              <a:off x="-55506775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2" name="Google Shape;6342;p50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6343" name="Google Shape;6343;p50"/>
            <p:cNvSpPr/>
            <p:nvPr/>
          </p:nvSpPr>
          <p:spPr>
            <a:xfrm>
              <a:off x="-55514650" y="2917925"/>
              <a:ext cx="72500" cy="29775"/>
            </a:xfrm>
            <a:custGeom>
              <a:rect b="b" l="l" r="r" t="t"/>
              <a:pathLst>
                <a:path extrusionOk="0" h="1191" w="290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50"/>
            <p:cNvSpPr/>
            <p:nvPr/>
          </p:nvSpPr>
          <p:spPr>
            <a:xfrm>
              <a:off x="-5545005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50"/>
            <p:cNvSpPr/>
            <p:nvPr/>
          </p:nvSpPr>
          <p:spPr>
            <a:xfrm>
              <a:off x="-55524875" y="2855525"/>
              <a:ext cx="18925" cy="17450"/>
            </a:xfrm>
            <a:custGeom>
              <a:rect b="b" l="l" r="r" t="t"/>
              <a:pathLst>
                <a:path extrusionOk="0" h="698" w="757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50"/>
            <p:cNvSpPr/>
            <p:nvPr/>
          </p:nvSpPr>
          <p:spPr>
            <a:xfrm>
              <a:off x="-55620175" y="2686900"/>
              <a:ext cx="319800" cy="318300"/>
            </a:xfrm>
            <a:custGeom>
              <a:rect b="b" l="l" r="r" t="t"/>
              <a:pathLst>
                <a:path extrusionOk="0" h="12732" w="12792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7" name="Google Shape;6347;p50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6348" name="Google Shape;6348;p50"/>
            <p:cNvSpPr/>
            <p:nvPr/>
          </p:nvSpPr>
          <p:spPr>
            <a:xfrm>
              <a:off x="-53567625" y="2136625"/>
              <a:ext cx="71675" cy="29750"/>
            </a:xfrm>
            <a:custGeom>
              <a:rect b="b" l="l" r="r" t="t"/>
              <a:pathLst>
                <a:path extrusionOk="0" h="1190" w="2867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50"/>
            <p:cNvSpPr/>
            <p:nvPr/>
          </p:nvSpPr>
          <p:spPr>
            <a:xfrm>
              <a:off x="-535022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50"/>
            <p:cNvSpPr/>
            <p:nvPr/>
          </p:nvSpPr>
          <p:spPr>
            <a:xfrm>
              <a:off x="-53577075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50"/>
            <p:cNvSpPr/>
            <p:nvPr/>
          </p:nvSpPr>
          <p:spPr>
            <a:xfrm>
              <a:off x="-53690500" y="19032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2" name="Google Shape;6352;p50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6353" name="Google Shape;6353;p50"/>
            <p:cNvSpPr/>
            <p:nvPr/>
          </p:nvSpPr>
          <p:spPr>
            <a:xfrm>
              <a:off x="-53567625" y="25272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50"/>
            <p:cNvSpPr/>
            <p:nvPr/>
          </p:nvSpPr>
          <p:spPr>
            <a:xfrm>
              <a:off x="-53502250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50"/>
            <p:cNvSpPr/>
            <p:nvPr/>
          </p:nvSpPr>
          <p:spPr>
            <a:xfrm>
              <a:off x="-53577075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50"/>
            <p:cNvSpPr/>
            <p:nvPr/>
          </p:nvSpPr>
          <p:spPr>
            <a:xfrm>
              <a:off x="-5367080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7" name="Google Shape;6357;p50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6358" name="Google Shape;6358;p50"/>
            <p:cNvSpPr/>
            <p:nvPr/>
          </p:nvSpPr>
          <p:spPr>
            <a:xfrm>
              <a:off x="-53567625" y="2917925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50"/>
            <p:cNvSpPr/>
            <p:nvPr/>
          </p:nvSpPr>
          <p:spPr>
            <a:xfrm>
              <a:off x="-535770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50"/>
            <p:cNvSpPr/>
            <p:nvPr/>
          </p:nvSpPr>
          <p:spPr>
            <a:xfrm>
              <a:off x="-5350225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50"/>
            <p:cNvSpPr/>
            <p:nvPr/>
          </p:nvSpPr>
          <p:spPr>
            <a:xfrm>
              <a:off x="-53690500" y="2686575"/>
              <a:ext cx="319000" cy="318625"/>
            </a:xfrm>
            <a:custGeom>
              <a:rect b="b" l="l" r="r" t="t"/>
              <a:pathLst>
                <a:path extrusionOk="0" h="12745" w="1276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62" name="Google Shape;6362;p50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6363" name="Google Shape;6363;p50"/>
            <p:cNvSpPr/>
            <p:nvPr/>
          </p:nvSpPr>
          <p:spPr>
            <a:xfrm>
              <a:off x="-51989225" y="253595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50"/>
            <p:cNvSpPr/>
            <p:nvPr/>
          </p:nvSpPr>
          <p:spPr>
            <a:xfrm>
              <a:off x="-52092425" y="2303525"/>
              <a:ext cx="279650" cy="318100"/>
            </a:xfrm>
            <a:custGeom>
              <a:rect b="b" l="l" r="r" t="t"/>
              <a:pathLst>
                <a:path extrusionOk="0" h="12724" w="11186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50"/>
            <p:cNvSpPr/>
            <p:nvPr/>
          </p:nvSpPr>
          <p:spPr>
            <a:xfrm>
              <a:off x="-51998675" y="2454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50"/>
            <p:cNvSpPr/>
            <p:nvPr/>
          </p:nvSpPr>
          <p:spPr>
            <a:xfrm>
              <a:off x="-51925450" y="2454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50"/>
            <p:cNvSpPr/>
            <p:nvPr/>
          </p:nvSpPr>
          <p:spPr>
            <a:xfrm>
              <a:off x="-51981350" y="2472725"/>
              <a:ext cx="55925" cy="55950"/>
            </a:xfrm>
            <a:custGeom>
              <a:rect b="b" l="l" r="r" t="t"/>
              <a:pathLst>
                <a:path extrusionOk="0" h="2238" w="2237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68" name="Google Shape;6368;p50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6369" name="Google Shape;6369;p50"/>
            <p:cNvSpPr/>
            <p:nvPr/>
          </p:nvSpPr>
          <p:spPr>
            <a:xfrm>
              <a:off x="-5707335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50"/>
            <p:cNvSpPr/>
            <p:nvPr/>
          </p:nvSpPr>
          <p:spPr>
            <a:xfrm>
              <a:off x="-569985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50"/>
            <p:cNvSpPr/>
            <p:nvPr/>
          </p:nvSpPr>
          <p:spPr>
            <a:xfrm>
              <a:off x="-57035550" y="2007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50"/>
            <p:cNvSpPr/>
            <p:nvPr/>
          </p:nvSpPr>
          <p:spPr>
            <a:xfrm>
              <a:off x="-5706390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50"/>
            <p:cNvSpPr/>
            <p:nvPr/>
          </p:nvSpPr>
          <p:spPr>
            <a:xfrm>
              <a:off x="-57189125" y="1904850"/>
              <a:ext cx="320575" cy="318225"/>
            </a:xfrm>
            <a:custGeom>
              <a:rect b="b" l="l" r="r" t="t"/>
              <a:pathLst>
                <a:path extrusionOk="0" h="12729" w="12823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4" name="Google Shape;6374;p50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6375" name="Google Shape;6375;p50"/>
            <p:cNvSpPr/>
            <p:nvPr/>
          </p:nvSpPr>
          <p:spPr>
            <a:xfrm>
              <a:off x="-57073350" y="2445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50"/>
            <p:cNvSpPr/>
            <p:nvPr/>
          </p:nvSpPr>
          <p:spPr>
            <a:xfrm>
              <a:off x="-56998525" y="2445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50"/>
            <p:cNvSpPr/>
            <p:nvPr/>
          </p:nvSpPr>
          <p:spPr>
            <a:xfrm>
              <a:off x="-5706390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50"/>
            <p:cNvSpPr/>
            <p:nvPr/>
          </p:nvSpPr>
          <p:spPr>
            <a:xfrm>
              <a:off x="-57187550" y="2314425"/>
              <a:ext cx="319000" cy="278850"/>
            </a:xfrm>
            <a:custGeom>
              <a:rect b="b" l="l" r="r" t="t"/>
              <a:pathLst>
                <a:path extrusionOk="0" h="11154" w="1276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9" name="Google Shape;6379;p50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6380" name="Google Shape;6380;p50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50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82" name="Google Shape;6382;p50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6383" name="Google Shape;6383;p50"/>
            <p:cNvSpPr/>
            <p:nvPr/>
          </p:nvSpPr>
          <p:spPr>
            <a:xfrm>
              <a:off x="-55104275" y="2116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50"/>
            <p:cNvSpPr/>
            <p:nvPr/>
          </p:nvSpPr>
          <p:spPr>
            <a:xfrm>
              <a:off x="-5511375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50"/>
            <p:cNvSpPr/>
            <p:nvPr/>
          </p:nvSpPr>
          <p:spPr>
            <a:xfrm>
              <a:off x="-550397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50"/>
            <p:cNvSpPr/>
            <p:nvPr/>
          </p:nvSpPr>
          <p:spPr>
            <a:xfrm>
              <a:off x="-55225575" y="190327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50"/>
            <p:cNvSpPr/>
            <p:nvPr/>
          </p:nvSpPr>
          <p:spPr>
            <a:xfrm>
              <a:off x="-55170450" y="1959200"/>
              <a:ext cx="204800" cy="225300"/>
            </a:xfrm>
            <a:custGeom>
              <a:rect b="b" l="l" r="r" t="t"/>
              <a:pathLst>
                <a:path extrusionOk="0" h="9012" w="8192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88" name="Google Shape;6388;p50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6389" name="Google Shape;6389;p50"/>
            <p:cNvSpPr/>
            <p:nvPr/>
          </p:nvSpPr>
          <p:spPr>
            <a:xfrm>
              <a:off x="-55105075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50"/>
            <p:cNvSpPr/>
            <p:nvPr/>
          </p:nvSpPr>
          <p:spPr>
            <a:xfrm>
              <a:off x="-55030250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50"/>
            <p:cNvSpPr/>
            <p:nvPr/>
          </p:nvSpPr>
          <p:spPr>
            <a:xfrm>
              <a:off x="-55095625" y="2488675"/>
              <a:ext cx="73275" cy="29775"/>
            </a:xfrm>
            <a:custGeom>
              <a:rect b="b" l="l" r="r" t="t"/>
              <a:pathLst>
                <a:path extrusionOk="0" h="1191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50"/>
            <p:cNvSpPr/>
            <p:nvPr/>
          </p:nvSpPr>
          <p:spPr>
            <a:xfrm>
              <a:off x="-55217700" y="2296300"/>
              <a:ext cx="298525" cy="316650"/>
            </a:xfrm>
            <a:custGeom>
              <a:rect b="b" l="l" r="r" t="t"/>
              <a:pathLst>
                <a:path extrusionOk="0" h="12666" w="11941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93" name="Google Shape;6393;p50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6394" name="Google Shape;6394;p50"/>
            <p:cNvSpPr/>
            <p:nvPr/>
          </p:nvSpPr>
          <p:spPr>
            <a:xfrm>
              <a:off x="-551042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50"/>
            <p:cNvSpPr/>
            <p:nvPr/>
          </p:nvSpPr>
          <p:spPr>
            <a:xfrm>
              <a:off x="-550397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50"/>
            <p:cNvSpPr/>
            <p:nvPr/>
          </p:nvSpPr>
          <p:spPr>
            <a:xfrm>
              <a:off x="-5511375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50"/>
            <p:cNvSpPr/>
            <p:nvPr/>
          </p:nvSpPr>
          <p:spPr>
            <a:xfrm>
              <a:off x="-55229525" y="2688550"/>
              <a:ext cx="319800" cy="316650"/>
            </a:xfrm>
            <a:custGeom>
              <a:rect b="b" l="l" r="r" t="t"/>
              <a:pathLst>
                <a:path extrusionOk="0" h="12666" w="12792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98" name="Google Shape;6398;p50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6399" name="Google Shape;6399;p50"/>
            <p:cNvSpPr/>
            <p:nvPr/>
          </p:nvSpPr>
          <p:spPr>
            <a:xfrm>
              <a:off x="-53214000" y="20529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50"/>
            <p:cNvSpPr/>
            <p:nvPr/>
          </p:nvSpPr>
          <p:spPr>
            <a:xfrm>
              <a:off x="-53139175" y="2052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50"/>
            <p:cNvSpPr/>
            <p:nvPr/>
          </p:nvSpPr>
          <p:spPr>
            <a:xfrm>
              <a:off x="-53288825" y="1903275"/>
              <a:ext cx="298550" cy="318225"/>
            </a:xfrm>
            <a:custGeom>
              <a:rect b="b" l="l" r="r" t="t"/>
              <a:pathLst>
                <a:path extrusionOk="0" h="12729" w="11942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2" name="Google Shape;6402;p50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6403" name="Google Shape;6403;p50"/>
            <p:cNvSpPr/>
            <p:nvPr/>
          </p:nvSpPr>
          <p:spPr>
            <a:xfrm>
              <a:off x="-53175400" y="25265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50"/>
            <p:cNvSpPr/>
            <p:nvPr/>
          </p:nvSpPr>
          <p:spPr>
            <a:xfrm>
              <a:off x="-53299850" y="22947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5" name="Google Shape;6405;p50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6406" name="Google Shape;6406;p50"/>
            <p:cNvSpPr/>
            <p:nvPr/>
          </p:nvSpPr>
          <p:spPr>
            <a:xfrm>
              <a:off x="-53175400" y="2919525"/>
              <a:ext cx="71700" cy="28950"/>
            </a:xfrm>
            <a:custGeom>
              <a:rect b="b" l="l" r="r" t="t"/>
              <a:pathLst>
                <a:path extrusionOk="0" h="1158" w="2868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50"/>
            <p:cNvSpPr/>
            <p:nvPr/>
          </p:nvSpPr>
          <p:spPr>
            <a:xfrm>
              <a:off x="-53185625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50"/>
            <p:cNvSpPr/>
            <p:nvPr/>
          </p:nvSpPr>
          <p:spPr>
            <a:xfrm>
              <a:off x="-531108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50"/>
            <p:cNvSpPr/>
            <p:nvPr/>
          </p:nvSpPr>
          <p:spPr>
            <a:xfrm>
              <a:off x="-53278575" y="2687750"/>
              <a:ext cx="278850" cy="317450"/>
            </a:xfrm>
            <a:custGeom>
              <a:rect b="b" l="l" r="r" t="t"/>
              <a:pathLst>
                <a:path extrusionOk="0" h="12698" w="11154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0" name="Google Shape;6410;p50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6411" name="Google Shape;6411;p50"/>
            <p:cNvSpPr/>
            <p:nvPr/>
          </p:nvSpPr>
          <p:spPr>
            <a:xfrm>
              <a:off x="-519782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50"/>
            <p:cNvSpPr/>
            <p:nvPr/>
          </p:nvSpPr>
          <p:spPr>
            <a:xfrm>
              <a:off x="-51988450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50"/>
            <p:cNvSpPr/>
            <p:nvPr/>
          </p:nvSpPr>
          <p:spPr>
            <a:xfrm>
              <a:off x="-51913625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50"/>
            <p:cNvSpPr/>
            <p:nvPr/>
          </p:nvSpPr>
          <p:spPr>
            <a:xfrm>
              <a:off x="-52101875" y="2687475"/>
              <a:ext cx="319025" cy="319300"/>
            </a:xfrm>
            <a:custGeom>
              <a:rect b="b" l="l" r="r" t="t"/>
              <a:pathLst>
                <a:path extrusionOk="0" h="12772" w="12761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5" name="Google Shape;6415;p50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6416" name="Google Shape;6416;p50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50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8" name="Google Shape;6418;p50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6419" name="Google Shape;6419;p50"/>
            <p:cNvSpPr/>
            <p:nvPr/>
          </p:nvSpPr>
          <p:spPr>
            <a:xfrm>
              <a:off x="-56681100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50"/>
            <p:cNvSpPr/>
            <p:nvPr/>
          </p:nvSpPr>
          <p:spPr>
            <a:xfrm>
              <a:off x="-56606275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50"/>
            <p:cNvSpPr/>
            <p:nvPr/>
          </p:nvSpPr>
          <p:spPr>
            <a:xfrm>
              <a:off x="-56774850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2" name="Google Shape;6422;p50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6423" name="Google Shape;6423;p50"/>
            <p:cNvSpPr/>
            <p:nvPr/>
          </p:nvSpPr>
          <p:spPr>
            <a:xfrm>
              <a:off x="-5668110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50"/>
            <p:cNvSpPr/>
            <p:nvPr/>
          </p:nvSpPr>
          <p:spPr>
            <a:xfrm>
              <a:off x="-566062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50"/>
            <p:cNvSpPr/>
            <p:nvPr/>
          </p:nvSpPr>
          <p:spPr>
            <a:xfrm>
              <a:off x="-56756725" y="2686975"/>
              <a:ext cx="242600" cy="317425"/>
            </a:xfrm>
            <a:custGeom>
              <a:rect b="b" l="l" r="r" t="t"/>
              <a:pathLst>
                <a:path extrusionOk="0" h="12697" w="9704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6" name="Google Shape;6426;p50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6427" name="Google Shape;6427;p50"/>
            <p:cNvSpPr/>
            <p:nvPr/>
          </p:nvSpPr>
          <p:spPr>
            <a:xfrm>
              <a:off x="-547128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50"/>
            <p:cNvSpPr/>
            <p:nvPr/>
          </p:nvSpPr>
          <p:spPr>
            <a:xfrm>
              <a:off x="-54826975" y="1903275"/>
              <a:ext cx="297300" cy="319025"/>
            </a:xfrm>
            <a:custGeom>
              <a:rect b="b" l="l" r="r" t="t"/>
              <a:pathLst>
                <a:path extrusionOk="0" h="12761" w="11892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50"/>
            <p:cNvSpPr/>
            <p:nvPr/>
          </p:nvSpPr>
          <p:spPr>
            <a:xfrm>
              <a:off x="-54722300" y="1997800"/>
              <a:ext cx="92175" cy="17350"/>
            </a:xfrm>
            <a:custGeom>
              <a:rect b="b" l="l" r="r" t="t"/>
              <a:pathLst>
                <a:path extrusionOk="0" h="694" w="36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0" name="Google Shape;6430;p50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6431" name="Google Shape;6431;p50"/>
            <p:cNvSpPr/>
            <p:nvPr/>
          </p:nvSpPr>
          <p:spPr>
            <a:xfrm>
              <a:off x="-54722300" y="2445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50"/>
            <p:cNvSpPr/>
            <p:nvPr/>
          </p:nvSpPr>
          <p:spPr>
            <a:xfrm>
              <a:off x="-54647475" y="24459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50"/>
            <p:cNvSpPr/>
            <p:nvPr/>
          </p:nvSpPr>
          <p:spPr>
            <a:xfrm>
              <a:off x="-5471285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50"/>
            <p:cNvSpPr/>
            <p:nvPr/>
          </p:nvSpPr>
          <p:spPr>
            <a:xfrm>
              <a:off x="-54836500" y="2296300"/>
              <a:ext cx="319000" cy="316625"/>
            </a:xfrm>
            <a:custGeom>
              <a:rect b="b" l="l" r="r" t="t"/>
              <a:pathLst>
                <a:path extrusionOk="0" h="12665" w="1276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5" name="Google Shape;6435;p50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6436" name="Google Shape;6436;p50"/>
            <p:cNvSpPr/>
            <p:nvPr/>
          </p:nvSpPr>
          <p:spPr>
            <a:xfrm>
              <a:off x="-547128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50"/>
            <p:cNvSpPr/>
            <p:nvPr/>
          </p:nvSpPr>
          <p:spPr>
            <a:xfrm>
              <a:off x="-5472230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50"/>
            <p:cNvSpPr/>
            <p:nvPr/>
          </p:nvSpPr>
          <p:spPr>
            <a:xfrm>
              <a:off x="-54647475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50"/>
            <p:cNvSpPr/>
            <p:nvPr/>
          </p:nvSpPr>
          <p:spPr>
            <a:xfrm>
              <a:off x="-54817600" y="2687750"/>
              <a:ext cx="281200" cy="318225"/>
            </a:xfrm>
            <a:custGeom>
              <a:rect b="b" l="l" r="r" t="t"/>
              <a:pathLst>
                <a:path extrusionOk="0" h="12729" w="11248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0" name="Google Shape;6440;p50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6441" name="Google Shape;6441;p50"/>
            <p:cNvSpPr/>
            <p:nvPr/>
          </p:nvSpPr>
          <p:spPr>
            <a:xfrm>
              <a:off x="-527839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50"/>
            <p:cNvSpPr/>
            <p:nvPr/>
          </p:nvSpPr>
          <p:spPr>
            <a:xfrm>
              <a:off x="-52887125" y="1903275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3" name="Google Shape;6443;p50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6444" name="Google Shape;6444;p50"/>
            <p:cNvSpPr/>
            <p:nvPr/>
          </p:nvSpPr>
          <p:spPr>
            <a:xfrm>
              <a:off x="-52783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50"/>
            <p:cNvSpPr/>
            <p:nvPr/>
          </p:nvSpPr>
          <p:spPr>
            <a:xfrm>
              <a:off x="-52718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50"/>
            <p:cNvSpPr/>
            <p:nvPr/>
          </p:nvSpPr>
          <p:spPr>
            <a:xfrm>
              <a:off x="-52906025" y="2293950"/>
              <a:ext cx="317425" cy="319000"/>
            </a:xfrm>
            <a:custGeom>
              <a:rect b="b" l="l" r="r" t="t"/>
              <a:pathLst>
                <a:path extrusionOk="0" h="12760" w="12697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7" name="Google Shape;6447;p50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6448" name="Google Shape;6448;p50"/>
            <p:cNvSpPr/>
            <p:nvPr/>
          </p:nvSpPr>
          <p:spPr>
            <a:xfrm>
              <a:off x="-527839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50"/>
            <p:cNvSpPr/>
            <p:nvPr/>
          </p:nvSpPr>
          <p:spPr>
            <a:xfrm>
              <a:off x="-527934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50"/>
            <p:cNvSpPr/>
            <p:nvPr/>
          </p:nvSpPr>
          <p:spPr>
            <a:xfrm>
              <a:off x="-5271857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50"/>
            <p:cNvSpPr/>
            <p:nvPr/>
          </p:nvSpPr>
          <p:spPr>
            <a:xfrm>
              <a:off x="-52887125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2" name="Google Shape;6452;p50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6453" name="Google Shape;6453;p50"/>
            <p:cNvSpPr/>
            <p:nvPr/>
          </p:nvSpPr>
          <p:spPr>
            <a:xfrm>
              <a:off x="-51618275" y="21460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50"/>
            <p:cNvSpPr/>
            <p:nvPr/>
          </p:nvSpPr>
          <p:spPr>
            <a:xfrm>
              <a:off x="-51627725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50"/>
            <p:cNvSpPr/>
            <p:nvPr/>
          </p:nvSpPr>
          <p:spPr>
            <a:xfrm>
              <a:off x="-51552900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50"/>
            <p:cNvSpPr/>
            <p:nvPr/>
          </p:nvSpPr>
          <p:spPr>
            <a:xfrm>
              <a:off x="-51722225" y="1915100"/>
              <a:ext cx="280400" cy="316650"/>
            </a:xfrm>
            <a:custGeom>
              <a:rect b="b" l="l" r="r" t="t"/>
              <a:pathLst>
                <a:path extrusionOk="0" h="12666" w="11216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7" name="Google Shape;6457;p50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6458" name="Google Shape;6458;p50"/>
            <p:cNvSpPr/>
            <p:nvPr/>
          </p:nvSpPr>
          <p:spPr>
            <a:xfrm>
              <a:off x="-562896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50"/>
            <p:cNvSpPr/>
            <p:nvPr/>
          </p:nvSpPr>
          <p:spPr>
            <a:xfrm>
              <a:off x="-562156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50"/>
            <p:cNvSpPr/>
            <p:nvPr/>
          </p:nvSpPr>
          <p:spPr>
            <a:xfrm>
              <a:off x="-56407800" y="1902600"/>
              <a:ext cx="326875" cy="318125"/>
            </a:xfrm>
            <a:custGeom>
              <a:rect b="b" l="l" r="r" t="t"/>
              <a:pathLst>
                <a:path extrusionOk="0" h="12725" w="13075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1" name="Google Shape;6461;p50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6462" name="Google Shape;6462;p50"/>
            <p:cNvSpPr/>
            <p:nvPr/>
          </p:nvSpPr>
          <p:spPr>
            <a:xfrm>
              <a:off x="-56289650" y="2436500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50"/>
            <p:cNvSpPr/>
            <p:nvPr/>
          </p:nvSpPr>
          <p:spPr>
            <a:xfrm>
              <a:off x="-56215625" y="24365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50"/>
            <p:cNvSpPr/>
            <p:nvPr/>
          </p:nvSpPr>
          <p:spPr>
            <a:xfrm>
              <a:off x="-56280200" y="2499700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50"/>
            <p:cNvSpPr/>
            <p:nvPr/>
          </p:nvSpPr>
          <p:spPr>
            <a:xfrm>
              <a:off x="-56401500" y="2304975"/>
              <a:ext cx="316650" cy="298525"/>
            </a:xfrm>
            <a:custGeom>
              <a:rect b="b" l="l" r="r" t="t"/>
              <a:pathLst>
                <a:path extrusionOk="0" h="11941" w="12666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6" name="Google Shape;6466;p50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6467" name="Google Shape;6467;p50"/>
            <p:cNvSpPr/>
            <p:nvPr/>
          </p:nvSpPr>
          <p:spPr>
            <a:xfrm>
              <a:off x="-54330850" y="2072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50"/>
            <p:cNvSpPr/>
            <p:nvPr/>
          </p:nvSpPr>
          <p:spPr>
            <a:xfrm>
              <a:off x="-5425680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50"/>
            <p:cNvSpPr/>
            <p:nvPr/>
          </p:nvSpPr>
          <p:spPr>
            <a:xfrm>
              <a:off x="-543206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50"/>
            <p:cNvSpPr/>
            <p:nvPr/>
          </p:nvSpPr>
          <p:spPr>
            <a:xfrm>
              <a:off x="-54426150" y="1901700"/>
              <a:ext cx="282000" cy="318225"/>
            </a:xfrm>
            <a:custGeom>
              <a:rect b="b" l="l" r="r" t="t"/>
              <a:pathLst>
                <a:path extrusionOk="0" h="12729" w="1128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1" name="Google Shape;6471;p50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6472" name="Google Shape;6472;p50"/>
            <p:cNvSpPr/>
            <p:nvPr/>
          </p:nvSpPr>
          <p:spPr>
            <a:xfrm>
              <a:off x="-54320600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50"/>
            <p:cNvSpPr/>
            <p:nvPr/>
          </p:nvSpPr>
          <p:spPr>
            <a:xfrm>
              <a:off x="-54330850" y="24640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50"/>
            <p:cNvSpPr/>
            <p:nvPr/>
          </p:nvSpPr>
          <p:spPr>
            <a:xfrm>
              <a:off x="-54256800" y="24640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50"/>
            <p:cNvSpPr/>
            <p:nvPr/>
          </p:nvSpPr>
          <p:spPr>
            <a:xfrm>
              <a:off x="-54426150" y="2294725"/>
              <a:ext cx="282000" cy="319025"/>
            </a:xfrm>
            <a:custGeom>
              <a:rect b="b" l="l" r="r" t="t"/>
              <a:pathLst>
                <a:path extrusionOk="0" h="12761" w="1128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50"/>
            <p:cNvSpPr/>
            <p:nvPr/>
          </p:nvSpPr>
          <p:spPr>
            <a:xfrm>
              <a:off x="-54312725" y="2334125"/>
              <a:ext cx="54375" cy="53575"/>
            </a:xfrm>
            <a:custGeom>
              <a:rect b="b" l="l" r="r" t="t"/>
              <a:pathLst>
                <a:path extrusionOk="0" h="2143" w="2175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7" name="Google Shape;6477;p50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6478" name="Google Shape;6478;p50"/>
            <p:cNvSpPr/>
            <p:nvPr/>
          </p:nvSpPr>
          <p:spPr>
            <a:xfrm>
              <a:off x="-543206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50"/>
            <p:cNvSpPr/>
            <p:nvPr/>
          </p:nvSpPr>
          <p:spPr>
            <a:xfrm>
              <a:off x="-542568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50"/>
            <p:cNvSpPr/>
            <p:nvPr/>
          </p:nvSpPr>
          <p:spPr>
            <a:xfrm>
              <a:off x="-543308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50"/>
            <p:cNvSpPr/>
            <p:nvPr/>
          </p:nvSpPr>
          <p:spPr>
            <a:xfrm>
              <a:off x="-54427725" y="2686975"/>
              <a:ext cx="285150" cy="319000"/>
            </a:xfrm>
            <a:custGeom>
              <a:rect b="b" l="l" r="r" t="t"/>
              <a:pathLst>
                <a:path extrusionOk="0" h="12760" w="11406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50"/>
            <p:cNvSpPr/>
            <p:nvPr/>
          </p:nvSpPr>
          <p:spPr>
            <a:xfrm>
              <a:off x="-54330850" y="2717875"/>
              <a:ext cx="93750" cy="85425"/>
            </a:xfrm>
            <a:custGeom>
              <a:rect b="b" l="l" r="r" t="t"/>
              <a:pathLst>
                <a:path extrusionOk="0" h="3417" w="375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3" name="Google Shape;6483;p50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6484" name="Google Shape;6484;p50"/>
            <p:cNvSpPr/>
            <p:nvPr/>
          </p:nvSpPr>
          <p:spPr>
            <a:xfrm>
              <a:off x="-523917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50"/>
            <p:cNvSpPr/>
            <p:nvPr/>
          </p:nvSpPr>
          <p:spPr>
            <a:xfrm>
              <a:off x="-52513800" y="1903475"/>
              <a:ext cx="316650" cy="317250"/>
            </a:xfrm>
            <a:custGeom>
              <a:rect b="b" l="l" r="r" t="t"/>
              <a:pathLst>
                <a:path extrusionOk="0" h="12690" w="12666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6" name="Google Shape;6486;p50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6487" name="Google Shape;6487;p50"/>
            <p:cNvSpPr/>
            <p:nvPr/>
          </p:nvSpPr>
          <p:spPr>
            <a:xfrm>
              <a:off x="-52401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50"/>
            <p:cNvSpPr/>
            <p:nvPr/>
          </p:nvSpPr>
          <p:spPr>
            <a:xfrm>
              <a:off x="-524114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50"/>
            <p:cNvSpPr/>
            <p:nvPr/>
          </p:nvSpPr>
          <p:spPr>
            <a:xfrm>
              <a:off x="-52336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50"/>
            <p:cNvSpPr/>
            <p:nvPr/>
          </p:nvSpPr>
          <p:spPr>
            <a:xfrm>
              <a:off x="-52505925" y="2295525"/>
              <a:ext cx="299325" cy="317425"/>
            </a:xfrm>
            <a:custGeom>
              <a:rect b="b" l="l" r="r" t="t"/>
              <a:pathLst>
                <a:path extrusionOk="0" h="12697" w="11973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1" name="Google Shape;6491;p50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6492" name="Google Shape;6492;p50"/>
            <p:cNvSpPr/>
            <p:nvPr/>
          </p:nvSpPr>
          <p:spPr>
            <a:xfrm>
              <a:off x="-523917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50"/>
            <p:cNvSpPr/>
            <p:nvPr/>
          </p:nvSpPr>
          <p:spPr>
            <a:xfrm>
              <a:off x="-5240195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50"/>
            <p:cNvSpPr/>
            <p:nvPr/>
          </p:nvSpPr>
          <p:spPr>
            <a:xfrm>
              <a:off x="-52327925" y="28555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50"/>
            <p:cNvSpPr/>
            <p:nvPr/>
          </p:nvSpPr>
          <p:spPr>
            <a:xfrm>
              <a:off x="-52494100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6" name="Google Shape;6496;p50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6497" name="Google Shape;6497;p50"/>
            <p:cNvSpPr/>
            <p:nvPr/>
          </p:nvSpPr>
          <p:spPr>
            <a:xfrm>
              <a:off x="-51617475" y="2455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50"/>
            <p:cNvSpPr/>
            <p:nvPr/>
          </p:nvSpPr>
          <p:spPr>
            <a:xfrm>
              <a:off x="-51541875" y="24554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50"/>
            <p:cNvSpPr/>
            <p:nvPr/>
          </p:nvSpPr>
          <p:spPr>
            <a:xfrm>
              <a:off x="-51708850" y="2305750"/>
              <a:ext cx="278050" cy="318225"/>
            </a:xfrm>
            <a:custGeom>
              <a:rect b="b" l="l" r="r" t="t"/>
              <a:pathLst>
                <a:path extrusionOk="0" h="12729" w="11122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0" name="Google Shape;6500;p50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6501" name="Google Shape;6501;p50"/>
            <p:cNvSpPr/>
            <p:nvPr/>
          </p:nvSpPr>
          <p:spPr>
            <a:xfrm>
              <a:off x="-57940525" y="3353300"/>
              <a:ext cx="18150" cy="65400"/>
            </a:xfrm>
            <a:custGeom>
              <a:rect b="b" l="l" r="r" t="t"/>
              <a:pathLst>
                <a:path extrusionOk="0" h="2616" w="726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50"/>
            <p:cNvSpPr/>
            <p:nvPr/>
          </p:nvSpPr>
          <p:spPr>
            <a:xfrm>
              <a:off x="-57679825" y="3353300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50"/>
            <p:cNvSpPr/>
            <p:nvPr/>
          </p:nvSpPr>
          <p:spPr>
            <a:xfrm>
              <a:off x="-57956275" y="3255625"/>
              <a:ext cx="319000" cy="55175"/>
            </a:xfrm>
            <a:custGeom>
              <a:rect b="b" l="l" r="r" t="t"/>
              <a:pathLst>
                <a:path extrusionOk="0" h="2207" w="1276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50"/>
            <p:cNvSpPr/>
            <p:nvPr/>
          </p:nvSpPr>
          <p:spPr>
            <a:xfrm>
              <a:off x="-57868050" y="3494275"/>
              <a:ext cx="18900" cy="22875"/>
            </a:xfrm>
            <a:custGeom>
              <a:rect b="b" l="l" r="r" t="t"/>
              <a:pathLst>
                <a:path extrusionOk="0" h="915" w="756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50"/>
            <p:cNvSpPr/>
            <p:nvPr/>
          </p:nvSpPr>
          <p:spPr>
            <a:xfrm>
              <a:off x="-57755425" y="3494275"/>
              <a:ext cx="18125" cy="22875"/>
            </a:xfrm>
            <a:custGeom>
              <a:rect b="b" l="l" r="r" t="t"/>
              <a:pathLst>
                <a:path extrusionOk="0" h="915" w="725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50"/>
            <p:cNvSpPr/>
            <p:nvPr/>
          </p:nvSpPr>
          <p:spPr>
            <a:xfrm>
              <a:off x="-57903500" y="3329675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50"/>
            <p:cNvSpPr/>
            <p:nvPr/>
          </p:nvSpPr>
          <p:spPr>
            <a:xfrm>
              <a:off x="-57860975" y="3197925"/>
              <a:ext cx="119750" cy="37250"/>
            </a:xfrm>
            <a:custGeom>
              <a:rect b="b" l="l" r="r" t="t"/>
              <a:pathLst>
                <a:path extrusionOk="0" h="1490" w="479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8" name="Google Shape;6508;p50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6509" name="Google Shape;6509;p50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50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50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50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50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4" name="Google Shape;6514;p50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6515" name="Google Shape;6515;p50"/>
            <p:cNvSpPr/>
            <p:nvPr/>
          </p:nvSpPr>
          <p:spPr>
            <a:xfrm>
              <a:off x="-57771975" y="4150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50"/>
            <p:cNvSpPr/>
            <p:nvPr/>
          </p:nvSpPr>
          <p:spPr>
            <a:xfrm>
              <a:off x="-57959425" y="3982600"/>
              <a:ext cx="318225" cy="130775"/>
            </a:xfrm>
            <a:custGeom>
              <a:rect b="b" l="l" r="r" t="t"/>
              <a:pathLst>
                <a:path extrusionOk="0" h="5231" w="12729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50"/>
            <p:cNvSpPr/>
            <p:nvPr/>
          </p:nvSpPr>
          <p:spPr>
            <a:xfrm>
              <a:off x="-57903500" y="4125950"/>
              <a:ext cx="204800" cy="175675"/>
            </a:xfrm>
            <a:custGeom>
              <a:rect b="b" l="l" r="r" t="t"/>
              <a:pathLst>
                <a:path extrusionOk="0" h="7027" w="8192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50"/>
            <p:cNvSpPr/>
            <p:nvPr/>
          </p:nvSpPr>
          <p:spPr>
            <a:xfrm>
              <a:off x="-57835775" y="4113350"/>
              <a:ext cx="138650" cy="70125"/>
            </a:xfrm>
            <a:custGeom>
              <a:rect b="b" l="l" r="r" t="t"/>
              <a:pathLst>
                <a:path extrusionOk="0" h="2805" w="5546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9" name="Google Shape;6519;p50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6520" name="Google Shape;6520;p50"/>
            <p:cNvSpPr/>
            <p:nvPr/>
          </p:nvSpPr>
          <p:spPr>
            <a:xfrm>
              <a:off x="-55987225" y="3261925"/>
              <a:ext cx="173300" cy="198500"/>
            </a:xfrm>
            <a:custGeom>
              <a:rect b="b" l="l" r="r" t="t"/>
              <a:pathLst>
                <a:path extrusionOk="0" h="7940" w="6932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50"/>
            <p:cNvSpPr/>
            <p:nvPr/>
          </p:nvSpPr>
          <p:spPr>
            <a:xfrm>
              <a:off x="-55837575" y="3198925"/>
              <a:ext cx="167800" cy="298525"/>
            </a:xfrm>
            <a:custGeom>
              <a:rect b="b" l="l" r="r" t="t"/>
              <a:pathLst>
                <a:path extrusionOk="0" h="11941" w="6712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50"/>
            <p:cNvSpPr/>
            <p:nvPr/>
          </p:nvSpPr>
          <p:spPr>
            <a:xfrm>
              <a:off x="-55931300" y="3435200"/>
              <a:ext cx="194575" cy="81175"/>
            </a:xfrm>
            <a:custGeom>
              <a:rect b="b" l="l" r="r" t="t"/>
              <a:pathLst>
                <a:path extrusionOk="0" h="3247" w="7783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50"/>
            <p:cNvSpPr/>
            <p:nvPr/>
          </p:nvSpPr>
          <p:spPr>
            <a:xfrm>
              <a:off x="-55927350" y="3202850"/>
              <a:ext cx="70900" cy="71200"/>
            </a:xfrm>
            <a:custGeom>
              <a:rect b="b" l="l" r="r" t="t"/>
              <a:pathLst>
                <a:path extrusionOk="0" h="2848" w="2836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4" name="Google Shape;6524;p50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6525" name="Google Shape;6525;p50"/>
            <p:cNvSpPr/>
            <p:nvPr/>
          </p:nvSpPr>
          <p:spPr>
            <a:xfrm>
              <a:off x="-55950200" y="374002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50"/>
            <p:cNvSpPr/>
            <p:nvPr/>
          </p:nvSpPr>
          <p:spPr>
            <a:xfrm>
              <a:off x="-55967525" y="3591025"/>
              <a:ext cx="297750" cy="131700"/>
            </a:xfrm>
            <a:custGeom>
              <a:rect b="b" l="l" r="r" t="t"/>
              <a:pathLst>
                <a:path extrusionOk="0" h="5268" w="1191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50"/>
            <p:cNvSpPr/>
            <p:nvPr/>
          </p:nvSpPr>
          <p:spPr>
            <a:xfrm>
              <a:off x="-55875375" y="3703000"/>
              <a:ext cx="55950" cy="17350"/>
            </a:xfrm>
            <a:custGeom>
              <a:rect b="b" l="l" r="r" t="t"/>
              <a:pathLst>
                <a:path extrusionOk="0" h="694" w="22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50"/>
            <p:cNvSpPr/>
            <p:nvPr/>
          </p:nvSpPr>
          <p:spPr>
            <a:xfrm>
              <a:off x="-55987225" y="3746325"/>
              <a:ext cx="18150" cy="63825"/>
            </a:xfrm>
            <a:custGeom>
              <a:rect b="b" l="l" r="r" t="t"/>
              <a:pathLst>
                <a:path extrusionOk="0" h="2553" w="726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50"/>
            <p:cNvSpPr/>
            <p:nvPr/>
          </p:nvSpPr>
          <p:spPr>
            <a:xfrm>
              <a:off x="-55725725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0" name="Google Shape;6530;p50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6531" name="Google Shape;6531;p50"/>
            <p:cNvSpPr/>
            <p:nvPr/>
          </p:nvSpPr>
          <p:spPr>
            <a:xfrm>
              <a:off x="-55791875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50"/>
            <p:cNvSpPr/>
            <p:nvPr/>
          </p:nvSpPr>
          <p:spPr>
            <a:xfrm>
              <a:off x="-55969100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50"/>
            <p:cNvSpPr/>
            <p:nvPr/>
          </p:nvSpPr>
          <p:spPr>
            <a:xfrm>
              <a:off x="-5581945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50"/>
            <p:cNvSpPr/>
            <p:nvPr/>
          </p:nvSpPr>
          <p:spPr>
            <a:xfrm>
              <a:off x="-5593050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50"/>
            <p:cNvSpPr/>
            <p:nvPr/>
          </p:nvSpPr>
          <p:spPr>
            <a:xfrm>
              <a:off x="-55988800" y="4086575"/>
              <a:ext cx="319025" cy="215050"/>
            </a:xfrm>
            <a:custGeom>
              <a:rect b="b" l="l" r="r" t="t"/>
              <a:pathLst>
                <a:path extrusionOk="0" h="8602" w="12761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6" name="Google Shape;6536;p50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6537" name="Google Shape;6537;p50"/>
            <p:cNvSpPr/>
            <p:nvPr/>
          </p:nvSpPr>
          <p:spPr>
            <a:xfrm>
              <a:off x="-54026025" y="3312350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50"/>
            <p:cNvSpPr/>
            <p:nvPr/>
          </p:nvSpPr>
          <p:spPr>
            <a:xfrm>
              <a:off x="-53890550" y="3192625"/>
              <a:ext cx="125250" cy="56725"/>
            </a:xfrm>
            <a:custGeom>
              <a:rect b="b" l="l" r="r" t="t"/>
              <a:pathLst>
                <a:path extrusionOk="0" h="2269" w="501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50"/>
            <p:cNvSpPr/>
            <p:nvPr/>
          </p:nvSpPr>
          <p:spPr>
            <a:xfrm>
              <a:off x="-53839375" y="3306025"/>
              <a:ext cx="55175" cy="55175"/>
            </a:xfrm>
            <a:custGeom>
              <a:rect b="b" l="l" r="r" t="t"/>
              <a:pathLst>
                <a:path extrusionOk="0" h="2207" w="2207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50"/>
            <p:cNvSpPr/>
            <p:nvPr/>
          </p:nvSpPr>
          <p:spPr>
            <a:xfrm>
              <a:off x="-53950425" y="3306025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50"/>
            <p:cNvSpPr/>
            <p:nvPr/>
          </p:nvSpPr>
          <p:spPr>
            <a:xfrm>
              <a:off x="-53985075" y="3400950"/>
              <a:ext cx="236300" cy="110675"/>
            </a:xfrm>
            <a:custGeom>
              <a:rect b="b" l="l" r="r" t="t"/>
              <a:pathLst>
                <a:path extrusionOk="0" h="4427" w="9452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50"/>
            <p:cNvSpPr/>
            <p:nvPr/>
          </p:nvSpPr>
          <p:spPr>
            <a:xfrm>
              <a:off x="-53986650" y="3342275"/>
              <a:ext cx="241025" cy="55150"/>
            </a:xfrm>
            <a:custGeom>
              <a:rect b="b" l="l" r="r" t="t"/>
              <a:pathLst>
                <a:path extrusionOk="0" h="2206" w="9641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50"/>
            <p:cNvSpPr/>
            <p:nvPr/>
          </p:nvSpPr>
          <p:spPr>
            <a:xfrm>
              <a:off x="-53989000" y="3199700"/>
              <a:ext cx="241800" cy="123700"/>
            </a:xfrm>
            <a:custGeom>
              <a:rect b="b" l="l" r="r" t="t"/>
              <a:pathLst>
                <a:path extrusionOk="0" h="4948" w="9672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50"/>
            <p:cNvSpPr/>
            <p:nvPr/>
          </p:nvSpPr>
          <p:spPr>
            <a:xfrm>
              <a:off x="-53728300" y="331077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5" name="Google Shape;6545;p50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6546" name="Google Shape;6546;p50"/>
            <p:cNvSpPr/>
            <p:nvPr/>
          </p:nvSpPr>
          <p:spPr>
            <a:xfrm>
              <a:off x="-53943325" y="3716375"/>
              <a:ext cx="151250" cy="18950"/>
            </a:xfrm>
            <a:custGeom>
              <a:rect b="b" l="l" r="r" t="t"/>
              <a:pathLst>
                <a:path extrusionOk="0" h="758" w="605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50"/>
            <p:cNvSpPr/>
            <p:nvPr/>
          </p:nvSpPr>
          <p:spPr>
            <a:xfrm>
              <a:off x="-53970100" y="3679375"/>
              <a:ext cx="205575" cy="18125"/>
            </a:xfrm>
            <a:custGeom>
              <a:rect b="b" l="l" r="r" t="t"/>
              <a:pathLst>
                <a:path extrusionOk="0" h="725" w="8223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50"/>
            <p:cNvSpPr/>
            <p:nvPr/>
          </p:nvSpPr>
          <p:spPr>
            <a:xfrm>
              <a:off x="-53970100" y="3715600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50"/>
            <p:cNvSpPr/>
            <p:nvPr/>
          </p:nvSpPr>
          <p:spPr>
            <a:xfrm>
              <a:off x="-54007125" y="3584850"/>
              <a:ext cx="278825" cy="74850"/>
            </a:xfrm>
            <a:custGeom>
              <a:rect b="b" l="l" r="r" t="t"/>
              <a:pathLst>
                <a:path extrusionOk="0" h="2994" w="11153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50"/>
            <p:cNvSpPr/>
            <p:nvPr/>
          </p:nvSpPr>
          <p:spPr>
            <a:xfrm>
              <a:off x="-54007925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50"/>
            <p:cNvSpPr/>
            <p:nvPr/>
          </p:nvSpPr>
          <p:spPr>
            <a:xfrm>
              <a:off x="-53745625" y="3740025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2" name="Google Shape;6552;p50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6553" name="Google Shape;6553;p50"/>
            <p:cNvSpPr/>
            <p:nvPr/>
          </p:nvSpPr>
          <p:spPr>
            <a:xfrm>
              <a:off x="-53988225" y="3975575"/>
              <a:ext cx="244175" cy="142825"/>
            </a:xfrm>
            <a:custGeom>
              <a:rect b="b" l="l" r="r" t="t"/>
              <a:pathLst>
                <a:path extrusionOk="0" h="5713" w="9767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50"/>
            <p:cNvSpPr/>
            <p:nvPr/>
          </p:nvSpPr>
          <p:spPr>
            <a:xfrm>
              <a:off x="-53970100" y="4100750"/>
              <a:ext cx="204800" cy="193775"/>
            </a:xfrm>
            <a:custGeom>
              <a:rect b="b" l="l" r="r" t="t"/>
              <a:pathLst>
                <a:path extrusionOk="0" h="7751" w="8192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50"/>
            <p:cNvSpPr/>
            <p:nvPr/>
          </p:nvSpPr>
          <p:spPr>
            <a:xfrm>
              <a:off x="-53745625" y="4132250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50"/>
            <p:cNvSpPr/>
            <p:nvPr/>
          </p:nvSpPr>
          <p:spPr>
            <a:xfrm>
              <a:off x="-540079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7" name="Google Shape;6557;p50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6558" name="Google Shape;6558;p50"/>
            <p:cNvSpPr/>
            <p:nvPr/>
          </p:nvSpPr>
          <p:spPr>
            <a:xfrm>
              <a:off x="-51800200" y="3469850"/>
              <a:ext cx="38600" cy="56750"/>
            </a:xfrm>
            <a:custGeom>
              <a:rect b="b" l="l" r="r" t="t"/>
              <a:pathLst>
                <a:path extrusionOk="0" h="2270" w="1544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50"/>
            <p:cNvSpPr/>
            <p:nvPr/>
          </p:nvSpPr>
          <p:spPr>
            <a:xfrm>
              <a:off x="-52005775" y="3208025"/>
              <a:ext cx="111875" cy="131900"/>
            </a:xfrm>
            <a:custGeom>
              <a:rect b="b" l="l" r="r" t="t"/>
              <a:pathLst>
                <a:path extrusionOk="0" h="5276" w="4475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50"/>
            <p:cNvSpPr/>
            <p:nvPr/>
          </p:nvSpPr>
          <p:spPr>
            <a:xfrm>
              <a:off x="-51800200" y="3385575"/>
              <a:ext cx="37025" cy="37850"/>
            </a:xfrm>
            <a:custGeom>
              <a:rect b="b" l="l" r="r" t="t"/>
              <a:pathLst>
                <a:path extrusionOk="0" h="1514" w="1481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50"/>
            <p:cNvSpPr/>
            <p:nvPr/>
          </p:nvSpPr>
          <p:spPr>
            <a:xfrm>
              <a:off x="-51800200" y="3348575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50"/>
            <p:cNvSpPr/>
            <p:nvPr/>
          </p:nvSpPr>
          <p:spPr>
            <a:xfrm>
              <a:off x="-51800200" y="3423400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50"/>
            <p:cNvSpPr/>
            <p:nvPr/>
          </p:nvSpPr>
          <p:spPr>
            <a:xfrm>
              <a:off x="-51875025" y="3208025"/>
              <a:ext cx="111850" cy="131125"/>
            </a:xfrm>
            <a:custGeom>
              <a:rect b="b" l="l" r="r" t="t"/>
              <a:pathLst>
                <a:path extrusionOk="0" h="5245" w="4474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50"/>
            <p:cNvSpPr/>
            <p:nvPr/>
          </p:nvSpPr>
          <p:spPr>
            <a:xfrm>
              <a:off x="-52005000" y="3469850"/>
              <a:ext cx="38625" cy="56750"/>
            </a:xfrm>
            <a:custGeom>
              <a:rect b="b" l="l" r="r" t="t"/>
              <a:pathLst>
                <a:path extrusionOk="0" h="2270" w="1545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50"/>
            <p:cNvSpPr/>
            <p:nvPr/>
          </p:nvSpPr>
          <p:spPr>
            <a:xfrm>
              <a:off x="-52005000" y="3423400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50"/>
            <p:cNvSpPr/>
            <p:nvPr/>
          </p:nvSpPr>
          <p:spPr>
            <a:xfrm>
              <a:off x="-52005000" y="3385575"/>
              <a:ext cx="37050" cy="37850"/>
            </a:xfrm>
            <a:custGeom>
              <a:rect b="b" l="l" r="r" t="t"/>
              <a:pathLst>
                <a:path extrusionOk="0" h="1514" w="1482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50"/>
            <p:cNvSpPr/>
            <p:nvPr/>
          </p:nvSpPr>
          <p:spPr>
            <a:xfrm>
              <a:off x="-51957725" y="3298150"/>
              <a:ext cx="148100" cy="209550"/>
            </a:xfrm>
            <a:custGeom>
              <a:rect b="b" l="l" r="r" t="t"/>
              <a:pathLst>
                <a:path extrusionOk="0" h="8382" w="5924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50"/>
            <p:cNvSpPr/>
            <p:nvPr/>
          </p:nvSpPr>
          <p:spPr>
            <a:xfrm>
              <a:off x="-52005000" y="3348575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9" name="Google Shape;6569;p50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6570" name="Google Shape;6570;p50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50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50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50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50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50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6" name="Google Shape;6576;p50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6577" name="Google Shape;6577;p50"/>
            <p:cNvSpPr/>
            <p:nvPr/>
          </p:nvSpPr>
          <p:spPr>
            <a:xfrm>
              <a:off x="-57493150" y="3777825"/>
              <a:ext cx="167000" cy="74850"/>
            </a:xfrm>
            <a:custGeom>
              <a:rect b="b" l="l" r="r" t="t"/>
              <a:pathLst>
                <a:path extrusionOk="0" h="2994" w="668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50"/>
            <p:cNvSpPr/>
            <p:nvPr/>
          </p:nvSpPr>
          <p:spPr>
            <a:xfrm>
              <a:off x="-57478975" y="3647075"/>
              <a:ext cx="139425" cy="37050"/>
            </a:xfrm>
            <a:custGeom>
              <a:rect b="b" l="l" r="r" t="t"/>
              <a:pathLst>
                <a:path extrusionOk="0" h="1482" w="5577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50"/>
            <p:cNvSpPr/>
            <p:nvPr/>
          </p:nvSpPr>
          <p:spPr>
            <a:xfrm>
              <a:off x="-57493950" y="3703775"/>
              <a:ext cx="168575" cy="55175"/>
            </a:xfrm>
            <a:custGeom>
              <a:rect b="b" l="l" r="r" t="t"/>
              <a:pathLst>
                <a:path extrusionOk="0" h="2207" w="6743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50"/>
            <p:cNvSpPr/>
            <p:nvPr/>
          </p:nvSpPr>
          <p:spPr>
            <a:xfrm>
              <a:off x="-57549075" y="35903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1" name="Google Shape;6581;p50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6582" name="Google Shape;6582;p50"/>
            <p:cNvSpPr/>
            <p:nvPr/>
          </p:nvSpPr>
          <p:spPr>
            <a:xfrm>
              <a:off x="-57570350" y="4033000"/>
              <a:ext cx="319800" cy="269400"/>
            </a:xfrm>
            <a:custGeom>
              <a:rect b="b" l="l" r="r" t="t"/>
              <a:pathLst>
                <a:path extrusionOk="0" h="10776" w="12792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50"/>
            <p:cNvSpPr/>
            <p:nvPr/>
          </p:nvSpPr>
          <p:spPr>
            <a:xfrm>
              <a:off x="-57493150" y="4151150"/>
              <a:ext cx="55150" cy="36250"/>
            </a:xfrm>
            <a:custGeom>
              <a:rect b="b" l="l" r="r" t="t"/>
              <a:pathLst>
                <a:path extrusionOk="0" h="1450" w="2206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50"/>
            <p:cNvSpPr/>
            <p:nvPr/>
          </p:nvSpPr>
          <p:spPr>
            <a:xfrm>
              <a:off x="-57381300" y="4151150"/>
              <a:ext cx="55925" cy="36250"/>
            </a:xfrm>
            <a:custGeom>
              <a:rect b="b" l="l" r="r" t="t"/>
              <a:pathLst>
                <a:path extrusionOk="0" h="1450" w="2237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50"/>
            <p:cNvSpPr/>
            <p:nvPr/>
          </p:nvSpPr>
          <p:spPr>
            <a:xfrm>
              <a:off x="-57442750" y="3982600"/>
              <a:ext cx="65400" cy="93750"/>
            </a:xfrm>
            <a:custGeom>
              <a:rect b="b" l="l" r="r" t="t"/>
              <a:pathLst>
                <a:path extrusionOk="0" h="3750" w="2616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6" name="Google Shape;6586;p50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6587" name="Google Shape;6587;p50"/>
            <p:cNvSpPr/>
            <p:nvPr/>
          </p:nvSpPr>
          <p:spPr>
            <a:xfrm>
              <a:off x="-55576850" y="33359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50"/>
            <p:cNvSpPr/>
            <p:nvPr/>
          </p:nvSpPr>
          <p:spPr>
            <a:xfrm>
              <a:off x="-55539850" y="3198125"/>
              <a:ext cx="206375" cy="99275"/>
            </a:xfrm>
            <a:custGeom>
              <a:rect b="b" l="l" r="r" t="t"/>
              <a:pathLst>
                <a:path extrusionOk="0" h="3971" w="8255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50"/>
            <p:cNvSpPr/>
            <p:nvPr/>
          </p:nvSpPr>
          <p:spPr>
            <a:xfrm>
              <a:off x="-55539850" y="327532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50"/>
            <p:cNvSpPr/>
            <p:nvPr/>
          </p:nvSpPr>
          <p:spPr>
            <a:xfrm>
              <a:off x="-55316150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1" name="Google Shape;6591;p50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6592" name="Google Shape;6592;p50"/>
            <p:cNvSpPr/>
            <p:nvPr/>
          </p:nvSpPr>
          <p:spPr>
            <a:xfrm>
              <a:off x="-55596550" y="3590175"/>
              <a:ext cx="319800" cy="112850"/>
            </a:xfrm>
            <a:custGeom>
              <a:rect b="b" l="l" r="r" t="t"/>
              <a:pathLst>
                <a:path extrusionOk="0" h="4514" w="12792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50"/>
            <p:cNvSpPr/>
            <p:nvPr/>
          </p:nvSpPr>
          <p:spPr>
            <a:xfrm>
              <a:off x="-55539850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50"/>
            <p:cNvSpPr/>
            <p:nvPr/>
          </p:nvSpPr>
          <p:spPr>
            <a:xfrm>
              <a:off x="-55316150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50"/>
            <p:cNvSpPr/>
            <p:nvPr/>
          </p:nvSpPr>
          <p:spPr>
            <a:xfrm>
              <a:off x="-55576850" y="3727425"/>
              <a:ext cx="18900" cy="63800"/>
            </a:xfrm>
            <a:custGeom>
              <a:rect b="b" l="l" r="r" t="t"/>
              <a:pathLst>
                <a:path extrusionOk="0" h="2552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6" name="Google Shape;6596;p50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6597" name="Google Shape;6597;p50"/>
            <p:cNvSpPr/>
            <p:nvPr/>
          </p:nvSpPr>
          <p:spPr>
            <a:xfrm>
              <a:off x="-55441400" y="3982375"/>
              <a:ext cx="125250" cy="145175"/>
            </a:xfrm>
            <a:custGeom>
              <a:rect b="b" l="l" r="r" t="t"/>
              <a:pathLst>
                <a:path extrusionOk="0" h="5807" w="501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50"/>
            <p:cNvSpPr/>
            <p:nvPr/>
          </p:nvSpPr>
          <p:spPr>
            <a:xfrm>
              <a:off x="-55343725" y="4203125"/>
              <a:ext cx="66975" cy="41000"/>
            </a:xfrm>
            <a:custGeom>
              <a:rect b="b" l="l" r="r" t="t"/>
              <a:pathLst>
                <a:path extrusionOk="0" h="1640" w="2679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50"/>
            <p:cNvSpPr/>
            <p:nvPr/>
          </p:nvSpPr>
          <p:spPr>
            <a:xfrm>
              <a:off x="-55557950" y="4019625"/>
              <a:ext cx="147300" cy="94525"/>
            </a:xfrm>
            <a:custGeom>
              <a:rect b="b" l="l" r="r" t="t"/>
              <a:pathLst>
                <a:path extrusionOk="0" h="3781" w="5892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50"/>
            <p:cNvSpPr/>
            <p:nvPr/>
          </p:nvSpPr>
          <p:spPr>
            <a:xfrm>
              <a:off x="-55557950" y="4042450"/>
              <a:ext cx="206375" cy="259175"/>
            </a:xfrm>
            <a:custGeom>
              <a:rect b="b" l="l" r="r" t="t"/>
              <a:pathLst>
                <a:path extrusionOk="0" h="10367" w="8255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50"/>
            <p:cNvSpPr/>
            <p:nvPr/>
          </p:nvSpPr>
          <p:spPr>
            <a:xfrm>
              <a:off x="-55335050" y="4136200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50"/>
            <p:cNvSpPr/>
            <p:nvPr/>
          </p:nvSpPr>
          <p:spPr>
            <a:xfrm>
              <a:off x="-555957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3" name="Google Shape;6603;p50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6604" name="Google Shape;6604;p50"/>
            <p:cNvSpPr/>
            <p:nvPr/>
          </p:nvSpPr>
          <p:spPr>
            <a:xfrm>
              <a:off x="-53560550" y="3342275"/>
              <a:ext cx="167000" cy="151250"/>
            </a:xfrm>
            <a:custGeom>
              <a:rect b="b" l="l" r="r" t="t"/>
              <a:pathLst>
                <a:path extrusionOk="0" h="6050" w="668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50"/>
            <p:cNvSpPr/>
            <p:nvPr/>
          </p:nvSpPr>
          <p:spPr>
            <a:xfrm>
              <a:off x="-53559750" y="3305250"/>
              <a:ext cx="168575" cy="18150"/>
            </a:xfrm>
            <a:custGeom>
              <a:rect b="b" l="l" r="r" t="t"/>
              <a:pathLst>
                <a:path extrusionOk="0" h="726" w="6743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50"/>
            <p:cNvSpPr/>
            <p:nvPr/>
          </p:nvSpPr>
          <p:spPr>
            <a:xfrm>
              <a:off x="-53635375" y="31926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7" name="Google Shape;6607;p50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6608" name="Google Shape;6608;p50"/>
            <p:cNvSpPr/>
            <p:nvPr/>
          </p:nvSpPr>
          <p:spPr>
            <a:xfrm>
              <a:off x="-53577075" y="3584850"/>
              <a:ext cx="204800" cy="319025"/>
            </a:xfrm>
            <a:custGeom>
              <a:rect b="b" l="l" r="r" t="t"/>
              <a:pathLst>
                <a:path extrusionOk="0" h="12761" w="8192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50"/>
            <p:cNvSpPr/>
            <p:nvPr/>
          </p:nvSpPr>
          <p:spPr>
            <a:xfrm>
              <a:off x="-53615675" y="3739225"/>
              <a:ext cx="20500" cy="65400"/>
            </a:xfrm>
            <a:custGeom>
              <a:rect b="b" l="l" r="r" t="t"/>
              <a:pathLst>
                <a:path extrusionOk="0" h="2616" w="82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50"/>
            <p:cNvSpPr/>
            <p:nvPr/>
          </p:nvSpPr>
          <p:spPr>
            <a:xfrm>
              <a:off x="-53356550" y="3738450"/>
              <a:ext cx="20500" cy="64600"/>
            </a:xfrm>
            <a:custGeom>
              <a:rect b="b" l="l" r="r" t="t"/>
              <a:pathLst>
                <a:path extrusionOk="0" h="2584" w="82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1" name="Google Shape;6611;p50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6612" name="Google Shape;6612;p50"/>
            <p:cNvSpPr/>
            <p:nvPr/>
          </p:nvSpPr>
          <p:spPr>
            <a:xfrm>
              <a:off x="-53634575" y="3976500"/>
              <a:ext cx="319000" cy="93550"/>
            </a:xfrm>
            <a:custGeom>
              <a:rect b="b" l="l" r="r" t="t"/>
              <a:pathLst>
                <a:path extrusionOk="0" h="3742" w="1276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50"/>
            <p:cNvSpPr/>
            <p:nvPr/>
          </p:nvSpPr>
          <p:spPr>
            <a:xfrm>
              <a:off x="-53614900" y="4163750"/>
              <a:ext cx="140225" cy="130775"/>
            </a:xfrm>
            <a:custGeom>
              <a:rect b="b" l="l" r="r" t="t"/>
              <a:pathLst>
                <a:path extrusionOk="0" h="5231" w="5609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50"/>
            <p:cNvSpPr/>
            <p:nvPr/>
          </p:nvSpPr>
          <p:spPr>
            <a:xfrm>
              <a:off x="-53616475" y="4088925"/>
              <a:ext cx="126050" cy="74850"/>
            </a:xfrm>
            <a:custGeom>
              <a:rect b="b" l="l" r="r" t="t"/>
              <a:pathLst>
                <a:path extrusionOk="0" h="2994" w="5042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50"/>
            <p:cNvSpPr/>
            <p:nvPr/>
          </p:nvSpPr>
          <p:spPr>
            <a:xfrm>
              <a:off x="-53475475" y="4163750"/>
              <a:ext cx="139425" cy="130775"/>
            </a:xfrm>
            <a:custGeom>
              <a:rect b="b" l="l" r="r" t="t"/>
              <a:pathLst>
                <a:path extrusionOk="0" h="5231" w="5577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50"/>
            <p:cNvSpPr/>
            <p:nvPr/>
          </p:nvSpPr>
          <p:spPr>
            <a:xfrm>
              <a:off x="-53559750" y="4100750"/>
              <a:ext cx="167775" cy="174875"/>
            </a:xfrm>
            <a:custGeom>
              <a:rect b="b" l="l" r="r" t="t"/>
              <a:pathLst>
                <a:path extrusionOk="0" h="6995" w="6711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50"/>
            <p:cNvSpPr/>
            <p:nvPr/>
          </p:nvSpPr>
          <p:spPr>
            <a:xfrm>
              <a:off x="-53373875" y="4144850"/>
              <a:ext cx="18925" cy="37825"/>
            </a:xfrm>
            <a:custGeom>
              <a:rect b="b" l="l" r="r" t="t"/>
              <a:pathLst>
                <a:path extrusionOk="0" h="1513" w="757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50"/>
            <p:cNvSpPr/>
            <p:nvPr/>
          </p:nvSpPr>
          <p:spPr>
            <a:xfrm>
              <a:off x="-53596775" y="4144850"/>
              <a:ext cx="18125" cy="37825"/>
            </a:xfrm>
            <a:custGeom>
              <a:rect b="b" l="l" r="r" t="t"/>
              <a:pathLst>
                <a:path extrusionOk="0" h="1513" w="725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50"/>
            <p:cNvSpPr/>
            <p:nvPr/>
          </p:nvSpPr>
          <p:spPr>
            <a:xfrm>
              <a:off x="-53461300" y="4088925"/>
              <a:ext cx="125250" cy="74850"/>
            </a:xfrm>
            <a:custGeom>
              <a:rect b="b" l="l" r="r" t="t"/>
              <a:pathLst>
                <a:path extrusionOk="0" h="2994" w="501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0" name="Google Shape;6620;p50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6621" name="Google Shape;6621;p50"/>
            <p:cNvSpPr/>
            <p:nvPr/>
          </p:nvSpPr>
          <p:spPr>
            <a:xfrm>
              <a:off x="-52005000" y="3611625"/>
              <a:ext cx="92175" cy="92175"/>
            </a:xfrm>
            <a:custGeom>
              <a:rect b="b" l="l" r="r" t="t"/>
              <a:pathLst>
                <a:path extrusionOk="0" h="3687" w="3687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50"/>
            <p:cNvSpPr/>
            <p:nvPr/>
          </p:nvSpPr>
          <p:spPr>
            <a:xfrm>
              <a:off x="-51894725" y="3614000"/>
              <a:ext cx="121325" cy="106350"/>
            </a:xfrm>
            <a:custGeom>
              <a:rect b="b" l="l" r="r" t="t"/>
              <a:pathLst>
                <a:path extrusionOk="0" h="4254" w="4853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50"/>
            <p:cNvSpPr/>
            <p:nvPr/>
          </p:nvSpPr>
          <p:spPr>
            <a:xfrm>
              <a:off x="-51838000" y="3590075"/>
              <a:ext cx="76400" cy="74350"/>
            </a:xfrm>
            <a:custGeom>
              <a:rect b="b" l="l" r="r" t="t"/>
              <a:pathLst>
                <a:path extrusionOk="0" h="2974" w="3056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50"/>
            <p:cNvSpPr/>
            <p:nvPr/>
          </p:nvSpPr>
          <p:spPr>
            <a:xfrm>
              <a:off x="-51988450" y="366677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50"/>
            <p:cNvSpPr/>
            <p:nvPr/>
          </p:nvSpPr>
          <p:spPr>
            <a:xfrm>
              <a:off x="-51893150" y="3797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50"/>
            <p:cNvSpPr/>
            <p:nvPr/>
          </p:nvSpPr>
          <p:spPr>
            <a:xfrm>
              <a:off x="-51763200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50"/>
            <p:cNvSpPr/>
            <p:nvPr/>
          </p:nvSpPr>
          <p:spPr>
            <a:xfrm>
              <a:off x="-52023900" y="37463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8" name="Google Shape;6628;p50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6629" name="Google Shape;6629;p50"/>
            <p:cNvSpPr/>
            <p:nvPr/>
          </p:nvSpPr>
          <p:spPr>
            <a:xfrm>
              <a:off x="-57120600" y="3237525"/>
              <a:ext cx="204800" cy="92825"/>
            </a:xfrm>
            <a:custGeom>
              <a:rect b="b" l="l" r="r" t="t"/>
              <a:pathLst>
                <a:path extrusionOk="0" h="3713" w="8192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50"/>
            <p:cNvSpPr/>
            <p:nvPr/>
          </p:nvSpPr>
          <p:spPr>
            <a:xfrm>
              <a:off x="-57053650" y="3273750"/>
              <a:ext cx="70100" cy="74850"/>
            </a:xfrm>
            <a:custGeom>
              <a:rect b="b" l="l" r="r" t="t"/>
              <a:pathLst>
                <a:path extrusionOk="0" h="2994" w="2804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50"/>
            <p:cNvSpPr/>
            <p:nvPr/>
          </p:nvSpPr>
          <p:spPr>
            <a:xfrm>
              <a:off x="-57058375" y="3198925"/>
              <a:ext cx="82700" cy="26800"/>
            </a:xfrm>
            <a:custGeom>
              <a:rect b="b" l="l" r="r" t="t"/>
              <a:pathLst>
                <a:path extrusionOk="0" h="1072" w="3308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50"/>
            <p:cNvSpPr/>
            <p:nvPr/>
          </p:nvSpPr>
          <p:spPr>
            <a:xfrm>
              <a:off x="-57173375" y="3338325"/>
              <a:ext cx="319000" cy="179600"/>
            </a:xfrm>
            <a:custGeom>
              <a:rect b="b" l="l" r="r" t="t"/>
              <a:pathLst>
                <a:path extrusionOk="0" h="7184" w="1276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3" name="Google Shape;6633;p50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6634" name="Google Shape;6634;p50"/>
            <p:cNvSpPr/>
            <p:nvPr/>
          </p:nvSpPr>
          <p:spPr>
            <a:xfrm>
              <a:off x="-57109575" y="3610050"/>
              <a:ext cx="181950" cy="56750"/>
            </a:xfrm>
            <a:custGeom>
              <a:rect b="b" l="l" r="r" t="t"/>
              <a:pathLst>
                <a:path extrusionOk="0" h="2270" w="7278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50"/>
            <p:cNvSpPr/>
            <p:nvPr/>
          </p:nvSpPr>
          <p:spPr>
            <a:xfrm>
              <a:off x="-57120600" y="3684100"/>
              <a:ext cx="88225" cy="36375"/>
            </a:xfrm>
            <a:custGeom>
              <a:rect b="b" l="l" r="r" t="t"/>
              <a:pathLst>
                <a:path extrusionOk="0" h="1455" w="3529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50"/>
            <p:cNvSpPr/>
            <p:nvPr/>
          </p:nvSpPr>
          <p:spPr>
            <a:xfrm>
              <a:off x="-57176525" y="3747100"/>
              <a:ext cx="28375" cy="67775"/>
            </a:xfrm>
            <a:custGeom>
              <a:rect b="b" l="l" r="r" t="t"/>
              <a:pathLst>
                <a:path extrusionOk="0" h="2711" w="1135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50"/>
            <p:cNvSpPr/>
            <p:nvPr/>
          </p:nvSpPr>
          <p:spPr>
            <a:xfrm>
              <a:off x="-57139500" y="3743175"/>
              <a:ext cx="37825" cy="89025"/>
            </a:xfrm>
            <a:custGeom>
              <a:rect b="b" l="l" r="r" t="t"/>
              <a:pathLst>
                <a:path extrusionOk="0" h="3561" w="1513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50"/>
            <p:cNvSpPr/>
            <p:nvPr/>
          </p:nvSpPr>
          <p:spPr>
            <a:xfrm>
              <a:off x="-57104075" y="3684875"/>
              <a:ext cx="244975" cy="204825"/>
            </a:xfrm>
            <a:custGeom>
              <a:rect b="b" l="l" r="r" t="t"/>
              <a:pathLst>
                <a:path extrusionOk="0" h="8193" w="9799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9" name="Google Shape;6639;p50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6640" name="Google Shape;6640;p50"/>
            <p:cNvSpPr/>
            <p:nvPr/>
          </p:nvSpPr>
          <p:spPr>
            <a:xfrm>
              <a:off x="-56989850" y="4151150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50"/>
            <p:cNvSpPr/>
            <p:nvPr/>
          </p:nvSpPr>
          <p:spPr>
            <a:xfrm>
              <a:off x="-57162350" y="3982000"/>
              <a:ext cx="287500" cy="161300"/>
            </a:xfrm>
            <a:custGeom>
              <a:rect b="b" l="l" r="r" t="t"/>
              <a:pathLst>
                <a:path extrusionOk="0" h="6452" w="1150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50"/>
            <p:cNvSpPr/>
            <p:nvPr/>
          </p:nvSpPr>
          <p:spPr>
            <a:xfrm>
              <a:off x="-57119850" y="4066875"/>
              <a:ext cx="126075" cy="111875"/>
            </a:xfrm>
            <a:custGeom>
              <a:rect b="b" l="l" r="r" t="t"/>
              <a:pathLst>
                <a:path extrusionOk="0" h="4475" w="5043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50"/>
            <p:cNvSpPr/>
            <p:nvPr/>
          </p:nvSpPr>
          <p:spPr>
            <a:xfrm>
              <a:off x="-57100925" y="4151150"/>
              <a:ext cx="55175" cy="55150"/>
            </a:xfrm>
            <a:custGeom>
              <a:rect b="b" l="l" r="r" t="t"/>
              <a:pathLst>
                <a:path extrusionOk="0" h="2206" w="2207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50"/>
            <p:cNvSpPr/>
            <p:nvPr/>
          </p:nvSpPr>
          <p:spPr>
            <a:xfrm>
              <a:off x="-57119825" y="4179500"/>
              <a:ext cx="204800" cy="121325"/>
            </a:xfrm>
            <a:custGeom>
              <a:rect b="b" l="l" r="r" t="t"/>
              <a:pathLst>
                <a:path extrusionOk="0" h="4853" w="8192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50"/>
            <p:cNvSpPr/>
            <p:nvPr/>
          </p:nvSpPr>
          <p:spPr>
            <a:xfrm>
              <a:off x="-57158400" y="41566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50"/>
            <p:cNvSpPr/>
            <p:nvPr/>
          </p:nvSpPr>
          <p:spPr>
            <a:xfrm>
              <a:off x="-56896125" y="41558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50"/>
            <p:cNvSpPr/>
            <p:nvPr/>
          </p:nvSpPr>
          <p:spPr>
            <a:xfrm>
              <a:off x="-56924475" y="4149575"/>
              <a:ext cx="9450" cy="29175"/>
            </a:xfrm>
            <a:custGeom>
              <a:rect b="b" l="l" r="r" t="t"/>
              <a:pathLst>
                <a:path extrusionOk="0" h="1167" w="378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8" name="Google Shape;6648;p50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6649" name="Google Shape;6649;p50"/>
            <p:cNvSpPr/>
            <p:nvPr/>
          </p:nvSpPr>
          <p:spPr>
            <a:xfrm>
              <a:off x="-55130275" y="3293425"/>
              <a:ext cx="167775" cy="168575"/>
            </a:xfrm>
            <a:custGeom>
              <a:rect b="b" l="l" r="r" t="t"/>
              <a:pathLst>
                <a:path extrusionOk="0" h="6743" w="6711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50"/>
            <p:cNvSpPr/>
            <p:nvPr/>
          </p:nvSpPr>
          <p:spPr>
            <a:xfrm>
              <a:off x="-55202750" y="319892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1" name="Google Shape;6651;p50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6652" name="Google Shape;6652;p50"/>
            <p:cNvSpPr/>
            <p:nvPr/>
          </p:nvSpPr>
          <p:spPr>
            <a:xfrm>
              <a:off x="-55194875" y="3667550"/>
              <a:ext cx="37050" cy="241050"/>
            </a:xfrm>
            <a:custGeom>
              <a:rect b="b" l="l" r="r" t="t"/>
              <a:pathLst>
                <a:path extrusionOk="0" h="9642" w="1482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50"/>
            <p:cNvSpPr/>
            <p:nvPr/>
          </p:nvSpPr>
          <p:spPr>
            <a:xfrm>
              <a:off x="-55065700" y="3643925"/>
              <a:ext cx="132350" cy="40200"/>
            </a:xfrm>
            <a:custGeom>
              <a:rect b="b" l="l" r="r" t="t"/>
              <a:pathLst>
                <a:path extrusionOk="0" h="1608" w="5294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50"/>
            <p:cNvSpPr/>
            <p:nvPr/>
          </p:nvSpPr>
          <p:spPr>
            <a:xfrm>
              <a:off x="-55138950" y="3703000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50"/>
            <p:cNvSpPr/>
            <p:nvPr/>
          </p:nvSpPr>
          <p:spPr>
            <a:xfrm>
              <a:off x="-55138950" y="3590375"/>
              <a:ext cx="204025" cy="92950"/>
            </a:xfrm>
            <a:custGeom>
              <a:rect b="b" l="l" r="r" t="t"/>
              <a:pathLst>
                <a:path extrusionOk="0" h="3718" w="8161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50"/>
            <p:cNvSpPr/>
            <p:nvPr/>
          </p:nvSpPr>
          <p:spPr>
            <a:xfrm>
              <a:off x="-54914475" y="36888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7" name="Google Shape;6657;p50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6658" name="Google Shape;6658;p50"/>
            <p:cNvSpPr/>
            <p:nvPr/>
          </p:nvSpPr>
          <p:spPr>
            <a:xfrm>
              <a:off x="-55147600" y="4094450"/>
              <a:ext cx="204800" cy="206375"/>
            </a:xfrm>
            <a:custGeom>
              <a:rect b="b" l="l" r="r" t="t"/>
              <a:pathLst>
                <a:path extrusionOk="0" h="8255" w="8192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50"/>
            <p:cNvSpPr/>
            <p:nvPr/>
          </p:nvSpPr>
          <p:spPr>
            <a:xfrm>
              <a:off x="-55203525" y="4027500"/>
              <a:ext cx="317425" cy="196925"/>
            </a:xfrm>
            <a:custGeom>
              <a:rect b="b" l="l" r="r" t="t"/>
              <a:pathLst>
                <a:path extrusionOk="0" h="7877" w="12697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50"/>
            <p:cNvSpPr/>
            <p:nvPr/>
          </p:nvSpPr>
          <p:spPr>
            <a:xfrm>
              <a:off x="-55128700" y="3983400"/>
              <a:ext cx="166200" cy="54350"/>
            </a:xfrm>
            <a:custGeom>
              <a:rect b="b" l="l" r="r" t="t"/>
              <a:pathLst>
                <a:path extrusionOk="0" h="2174" w="6648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1" name="Google Shape;6661;p50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6662" name="Google Shape;6662;p50"/>
            <p:cNvSpPr/>
            <p:nvPr/>
          </p:nvSpPr>
          <p:spPr>
            <a:xfrm>
              <a:off x="-52972975" y="3315500"/>
              <a:ext cx="37825" cy="55925"/>
            </a:xfrm>
            <a:custGeom>
              <a:rect b="b" l="l" r="r" t="t"/>
              <a:pathLst>
                <a:path extrusionOk="0" h="2237" w="1513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50"/>
            <p:cNvSpPr/>
            <p:nvPr/>
          </p:nvSpPr>
          <p:spPr>
            <a:xfrm>
              <a:off x="-52978500" y="3259575"/>
              <a:ext cx="44125" cy="55950"/>
            </a:xfrm>
            <a:custGeom>
              <a:rect b="b" l="l" r="r" t="t"/>
              <a:pathLst>
                <a:path extrusionOk="0" h="2238" w="1765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50"/>
            <p:cNvSpPr/>
            <p:nvPr/>
          </p:nvSpPr>
          <p:spPr>
            <a:xfrm>
              <a:off x="-53232900" y="3324950"/>
              <a:ext cx="242625" cy="55925"/>
            </a:xfrm>
            <a:custGeom>
              <a:rect b="b" l="l" r="r" t="t"/>
              <a:pathLst>
                <a:path extrusionOk="0" h="2237" w="9705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50"/>
            <p:cNvSpPr/>
            <p:nvPr/>
          </p:nvSpPr>
          <p:spPr>
            <a:xfrm>
              <a:off x="-53232100" y="3399775"/>
              <a:ext cx="241825" cy="111850"/>
            </a:xfrm>
            <a:custGeom>
              <a:rect b="b" l="l" r="r" t="t"/>
              <a:pathLst>
                <a:path extrusionOk="0" h="4474" w="9673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50"/>
            <p:cNvSpPr/>
            <p:nvPr/>
          </p:nvSpPr>
          <p:spPr>
            <a:xfrm>
              <a:off x="-53134450" y="3287125"/>
              <a:ext cx="44125" cy="18925"/>
            </a:xfrm>
            <a:custGeom>
              <a:rect b="b" l="l" r="r" t="t"/>
              <a:pathLst>
                <a:path extrusionOk="0" h="757" w="1765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50"/>
            <p:cNvSpPr/>
            <p:nvPr/>
          </p:nvSpPr>
          <p:spPr>
            <a:xfrm>
              <a:off x="-53232900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50"/>
            <p:cNvSpPr/>
            <p:nvPr/>
          </p:nvSpPr>
          <p:spPr>
            <a:xfrm>
              <a:off x="-53078525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50"/>
            <p:cNvSpPr/>
            <p:nvPr/>
          </p:nvSpPr>
          <p:spPr>
            <a:xfrm>
              <a:off x="-53224225" y="3192625"/>
              <a:ext cx="223700" cy="74850"/>
            </a:xfrm>
            <a:custGeom>
              <a:rect b="b" l="l" r="r" t="t"/>
              <a:pathLst>
                <a:path extrusionOk="0" h="2994" w="8948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0" name="Google Shape;6670;p50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6671" name="Google Shape;6671;p50"/>
            <p:cNvSpPr/>
            <p:nvPr/>
          </p:nvSpPr>
          <p:spPr>
            <a:xfrm>
              <a:off x="-53202975" y="3584850"/>
              <a:ext cx="237900" cy="98475"/>
            </a:xfrm>
            <a:custGeom>
              <a:rect b="b" l="l" r="r" t="t"/>
              <a:pathLst>
                <a:path extrusionOk="0" h="3939" w="9516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50"/>
            <p:cNvSpPr/>
            <p:nvPr/>
          </p:nvSpPr>
          <p:spPr>
            <a:xfrm>
              <a:off x="-53242350" y="3711650"/>
              <a:ext cx="80350" cy="155975"/>
            </a:xfrm>
            <a:custGeom>
              <a:rect b="b" l="l" r="r" t="t"/>
              <a:pathLst>
                <a:path extrusionOk="0" h="6239" w="3214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50"/>
            <p:cNvSpPr/>
            <p:nvPr/>
          </p:nvSpPr>
          <p:spPr>
            <a:xfrm>
              <a:off x="-53206125" y="3686850"/>
              <a:ext cx="243400" cy="84700"/>
            </a:xfrm>
            <a:custGeom>
              <a:rect b="b" l="l" r="r" t="t"/>
              <a:pathLst>
                <a:path extrusionOk="0" h="3388" w="9736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50"/>
            <p:cNvSpPr/>
            <p:nvPr/>
          </p:nvSpPr>
          <p:spPr>
            <a:xfrm>
              <a:off x="-53186425" y="3775450"/>
              <a:ext cx="205600" cy="126050"/>
            </a:xfrm>
            <a:custGeom>
              <a:rect b="b" l="l" r="r" t="t"/>
              <a:pathLst>
                <a:path extrusionOk="0" h="5042" w="8224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50"/>
            <p:cNvSpPr/>
            <p:nvPr/>
          </p:nvSpPr>
          <p:spPr>
            <a:xfrm>
              <a:off x="-52962725" y="3710875"/>
              <a:ext cx="37800" cy="95325"/>
            </a:xfrm>
            <a:custGeom>
              <a:rect b="b" l="l" r="r" t="t"/>
              <a:pathLst>
                <a:path extrusionOk="0" h="3813" w="1512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6" name="Google Shape;6676;p50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6677" name="Google Shape;6677;p50"/>
            <p:cNvSpPr/>
            <p:nvPr/>
          </p:nvSpPr>
          <p:spPr>
            <a:xfrm>
              <a:off x="-532242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50"/>
            <p:cNvSpPr/>
            <p:nvPr/>
          </p:nvSpPr>
          <p:spPr>
            <a:xfrm>
              <a:off x="-53185625" y="4014900"/>
              <a:ext cx="204800" cy="117375"/>
            </a:xfrm>
            <a:custGeom>
              <a:rect b="b" l="l" r="r" t="t"/>
              <a:pathLst>
                <a:path extrusionOk="0" h="4695" w="8192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50"/>
            <p:cNvSpPr/>
            <p:nvPr/>
          </p:nvSpPr>
          <p:spPr>
            <a:xfrm>
              <a:off x="-53187200" y="4110200"/>
              <a:ext cx="205575" cy="185125"/>
            </a:xfrm>
            <a:custGeom>
              <a:rect b="b" l="l" r="r" t="t"/>
              <a:pathLst>
                <a:path extrusionOk="0" h="7405" w="8223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50"/>
            <p:cNvSpPr/>
            <p:nvPr/>
          </p:nvSpPr>
          <p:spPr>
            <a:xfrm>
              <a:off x="-53020225" y="4211800"/>
              <a:ext cx="74825" cy="83525"/>
            </a:xfrm>
            <a:custGeom>
              <a:rect b="b" l="l" r="r" t="t"/>
              <a:pathLst>
                <a:path extrusionOk="0" h="3341" w="2993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50"/>
            <p:cNvSpPr/>
            <p:nvPr/>
          </p:nvSpPr>
          <p:spPr>
            <a:xfrm>
              <a:off x="-53224225" y="4211025"/>
              <a:ext cx="74850" cy="83500"/>
            </a:xfrm>
            <a:custGeom>
              <a:rect b="b" l="l" r="r" t="t"/>
              <a:pathLst>
                <a:path extrusionOk="0" h="3340" w="2994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50"/>
            <p:cNvSpPr/>
            <p:nvPr/>
          </p:nvSpPr>
          <p:spPr>
            <a:xfrm>
              <a:off x="-52962725" y="4131475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50"/>
            <p:cNvSpPr/>
            <p:nvPr/>
          </p:nvSpPr>
          <p:spPr>
            <a:xfrm>
              <a:off x="-53125775" y="3976300"/>
              <a:ext cx="82725" cy="26800"/>
            </a:xfrm>
            <a:custGeom>
              <a:rect b="b" l="l" r="r" t="t"/>
              <a:pathLst>
                <a:path extrusionOk="0" h="1072" w="3309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4" name="Google Shape;6684;p50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6685" name="Google Shape;6685;p50"/>
            <p:cNvSpPr/>
            <p:nvPr/>
          </p:nvSpPr>
          <p:spPr>
            <a:xfrm>
              <a:off x="-52043575" y="3983200"/>
              <a:ext cx="55150" cy="105750"/>
            </a:xfrm>
            <a:custGeom>
              <a:rect b="b" l="l" r="r" t="t"/>
              <a:pathLst>
                <a:path extrusionOk="0" h="4230" w="2206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50"/>
            <p:cNvSpPr/>
            <p:nvPr/>
          </p:nvSpPr>
          <p:spPr>
            <a:xfrm>
              <a:off x="-51985300" y="3983400"/>
              <a:ext cx="204800" cy="129975"/>
            </a:xfrm>
            <a:custGeom>
              <a:rect b="b" l="l" r="r" t="t"/>
              <a:pathLst>
                <a:path extrusionOk="0" h="5199" w="8192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50"/>
            <p:cNvSpPr/>
            <p:nvPr/>
          </p:nvSpPr>
          <p:spPr>
            <a:xfrm>
              <a:off x="-51855350" y="3987325"/>
              <a:ext cx="74075" cy="89825"/>
            </a:xfrm>
            <a:custGeom>
              <a:rect b="b" l="l" r="r" t="t"/>
              <a:pathLst>
                <a:path extrusionOk="0" h="3593" w="2963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50"/>
            <p:cNvSpPr/>
            <p:nvPr/>
          </p:nvSpPr>
          <p:spPr>
            <a:xfrm>
              <a:off x="-51985300" y="3987325"/>
              <a:ext cx="74050" cy="89825"/>
            </a:xfrm>
            <a:custGeom>
              <a:rect b="b" l="l" r="r" t="t"/>
              <a:pathLst>
                <a:path extrusionOk="0" h="3593" w="2962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50"/>
            <p:cNvSpPr/>
            <p:nvPr/>
          </p:nvSpPr>
          <p:spPr>
            <a:xfrm>
              <a:off x="-51985300" y="4190350"/>
              <a:ext cx="204800" cy="111275"/>
            </a:xfrm>
            <a:custGeom>
              <a:rect b="b" l="l" r="r" t="t"/>
              <a:pathLst>
                <a:path extrusionOk="0" h="4451" w="8192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50"/>
            <p:cNvSpPr/>
            <p:nvPr/>
          </p:nvSpPr>
          <p:spPr>
            <a:xfrm>
              <a:off x="-51985300" y="4133050"/>
              <a:ext cx="204800" cy="55925"/>
            </a:xfrm>
            <a:custGeom>
              <a:rect b="b" l="l" r="r" t="t"/>
              <a:pathLst>
                <a:path extrusionOk="0" h="2237" w="8192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50"/>
            <p:cNvSpPr/>
            <p:nvPr/>
          </p:nvSpPr>
          <p:spPr>
            <a:xfrm>
              <a:off x="-51780525" y="3983125"/>
              <a:ext cx="55950" cy="105825"/>
            </a:xfrm>
            <a:custGeom>
              <a:rect b="b" l="l" r="r" t="t"/>
              <a:pathLst>
                <a:path extrusionOk="0" h="4233" w="2238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50"/>
            <p:cNvSpPr/>
            <p:nvPr/>
          </p:nvSpPr>
          <p:spPr>
            <a:xfrm>
              <a:off x="-520239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50"/>
            <p:cNvSpPr/>
            <p:nvPr/>
          </p:nvSpPr>
          <p:spPr>
            <a:xfrm>
              <a:off x="-517632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94" name="Google Shape;6694;p50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6695" name="Google Shape;6695;p50"/>
            <p:cNvSpPr/>
            <p:nvPr/>
          </p:nvSpPr>
          <p:spPr>
            <a:xfrm>
              <a:off x="-567661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50"/>
            <p:cNvSpPr/>
            <p:nvPr/>
          </p:nvSpPr>
          <p:spPr>
            <a:xfrm>
              <a:off x="-56747275" y="3198925"/>
              <a:ext cx="222925" cy="93750"/>
            </a:xfrm>
            <a:custGeom>
              <a:rect b="b" l="l" r="r" t="t"/>
              <a:pathLst>
                <a:path extrusionOk="0" h="3750" w="8917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50"/>
            <p:cNvSpPr/>
            <p:nvPr/>
          </p:nvSpPr>
          <p:spPr>
            <a:xfrm>
              <a:off x="-56710250" y="3348575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50"/>
            <p:cNvSpPr/>
            <p:nvPr/>
          </p:nvSpPr>
          <p:spPr>
            <a:xfrm>
              <a:off x="-56597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50"/>
            <p:cNvSpPr/>
            <p:nvPr/>
          </p:nvSpPr>
          <p:spPr>
            <a:xfrm>
              <a:off x="-56727575" y="3376925"/>
              <a:ext cx="204800" cy="141000"/>
            </a:xfrm>
            <a:custGeom>
              <a:rect b="b" l="l" r="r" t="t"/>
              <a:pathLst>
                <a:path extrusionOk="0" h="5640" w="8192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50"/>
            <p:cNvSpPr/>
            <p:nvPr/>
          </p:nvSpPr>
          <p:spPr>
            <a:xfrm>
              <a:off x="-56729150" y="3289500"/>
              <a:ext cx="204000" cy="87450"/>
            </a:xfrm>
            <a:custGeom>
              <a:rect b="b" l="l" r="r" t="t"/>
              <a:pathLst>
                <a:path extrusionOk="0" h="3498" w="816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50"/>
            <p:cNvSpPr/>
            <p:nvPr/>
          </p:nvSpPr>
          <p:spPr>
            <a:xfrm>
              <a:off x="-565054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2" name="Google Shape;6702;p50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6703" name="Google Shape;6703;p50"/>
            <p:cNvSpPr/>
            <p:nvPr/>
          </p:nvSpPr>
          <p:spPr>
            <a:xfrm>
              <a:off x="-56766175" y="3632900"/>
              <a:ext cx="281200" cy="275700"/>
            </a:xfrm>
            <a:custGeom>
              <a:rect b="b" l="l" r="r" t="t"/>
              <a:pathLst>
                <a:path extrusionOk="0" h="11028" w="11248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50"/>
            <p:cNvSpPr/>
            <p:nvPr/>
          </p:nvSpPr>
          <p:spPr>
            <a:xfrm>
              <a:off x="-56709475" y="3722700"/>
              <a:ext cx="167800" cy="153600"/>
            </a:xfrm>
            <a:custGeom>
              <a:rect b="b" l="l" r="r" t="t"/>
              <a:pathLst>
                <a:path extrusionOk="0" h="6144" w="6712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50"/>
            <p:cNvSpPr/>
            <p:nvPr/>
          </p:nvSpPr>
          <p:spPr>
            <a:xfrm>
              <a:off x="-56654325" y="383375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50"/>
            <p:cNvSpPr/>
            <p:nvPr/>
          </p:nvSpPr>
          <p:spPr>
            <a:xfrm>
              <a:off x="-56710250" y="3590375"/>
              <a:ext cx="167775" cy="74850"/>
            </a:xfrm>
            <a:custGeom>
              <a:rect b="b" l="l" r="r" t="t"/>
              <a:pathLst>
                <a:path extrusionOk="0" h="2994" w="6711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7" name="Google Shape;6707;p50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6708" name="Google Shape;6708;p50"/>
            <p:cNvSpPr/>
            <p:nvPr/>
          </p:nvSpPr>
          <p:spPr>
            <a:xfrm>
              <a:off x="-56635425" y="4076325"/>
              <a:ext cx="18125" cy="37050"/>
            </a:xfrm>
            <a:custGeom>
              <a:rect b="b" l="l" r="r" t="t"/>
              <a:pathLst>
                <a:path extrusionOk="0" h="1482" w="725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50"/>
            <p:cNvSpPr/>
            <p:nvPr/>
          </p:nvSpPr>
          <p:spPr>
            <a:xfrm>
              <a:off x="-56618900" y="3991275"/>
              <a:ext cx="113450" cy="136250"/>
            </a:xfrm>
            <a:custGeom>
              <a:rect b="b" l="l" r="r" t="t"/>
              <a:pathLst>
                <a:path extrusionOk="0" h="5450" w="4538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50"/>
            <p:cNvSpPr/>
            <p:nvPr/>
          </p:nvSpPr>
          <p:spPr>
            <a:xfrm>
              <a:off x="-56601550" y="4094450"/>
              <a:ext cx="31525" cy="19700"/>
            </a:xfrm>
            <a:custGeom>
              <a:rect b="b" l="l" r="r" t="t"/>
              <a:pathLst>
                <a:path extrusionOk="0" h="788" w="1261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50"/>
            <p:cNvSpPr/>
            <p:nvPr/>
          </p:nvSpPr>
          <p:spPr>
            <a:xfrm>
              <a:off x="-56688200" y="4085775"/>
              <a:ext cx="37050" cy="27600"/>
            </a:xfrm>
            <a:custGeom>
              <a:rect b="b" l="l" r="r" t="t"/>
              <a:pathLst>
                <a:path extrusionOk="0" h="1104" w="1482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50"/>
            <p:cNvSpPr/>
            <p:nvPr/>
          </p:nvSpPr>
          <p:spPr>
            <a:xfrm>
              <a:off x="-56747275" y="3982600"/>
              <a:ext cx="189850" cy="143850"/>
            </a:xfrm>
            <a:custGeom>
              <a:rect b="b" l="l" r="r" t="t"/>
              <a:pathLst>
                <a:path extrusionOk="0" h="5754" w="7594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50"/>
            <p:cNvSpPr/>
            <p:nvPr/>
          </p:nvSpPr>
          <p:spPr>
            <a:xfrm>
              <a:off x="-56654325" y="4217500"/>
              <a:ext cx="55150" cy="83325"/>
            </a:xfrm>
            <a:custGeom>
              <a:rect b="b" l="l" r="r" t="t"/>
              <a:pathLst>
                <a:path extrusionOk="0" h="3333" w="2206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50"/>
            <p:cNvSpPr/>
            <p:nvPr/>
          </p:nvSpPr>
          <p:spPr>
            <a:xfrm>
              <a:off x="-56729150" y="4132250"/>
              <a:ext cx="204800" cy="157550"/>
            </a:xfrm>
            <a:custGeom>
              <a:rect b="b" l="l" r="r" t="t"/>
              <a:pathLst>
                <a:path extrusionOk="0" h="6302" w="8192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5" name="Google Shape;6715;p50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6716" name="Google Shape;6716;p50"/>
            <p:cNvSpPr/>
            <p:nvPr/>
          </p:nvSpPr>
          <p:spPr>
            <a:xfrm>
              <a:off x="-54532475" y="3354075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50"/>
            <p:cNvSpPr/>
            <p:nvPr/>
          </p:nvSpPr>
          <p:spPr>
            <a:xfrm>
              <a:off x="-54793175" y="3198925"/>
              <a:ext cx="97675" cy="126050"/>
            </a:xfrm>
            <a:custGeom>
              <a:rect b="b" l="l" r="r" t="t"/>
              <a:pathLst>
                <a:path extrusionOk="0" h="5042" w="3907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50"/>
            <p:cNvSpPr/>
            <p:nvPr/>
          </p:nvSpPr>
          <p:spPr>
            <a:xfrm>
              <a:off x="-54624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50"/>
            <p:cNvSpPr/>
            <p:nvPr/>
          </p:nvSpPr>
          <p:spPr>
            <a:xfrm>
              <a:off x="-54737250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50"/>
            <p:cNvSpPr/>
            <p:nvPr/>
          </p:nvSpPr>
          <p:spPr>
            <a:xfrm>
              <a:off x="-54770325" y="3218600"/>
              <a:ext cx="233925" cy="299325"/>
            </a:xfrm>
            <a:custGeom>
              <a:rect b="b" l="l" r="r" t="t"/>
              <a:pathLst>
                <a:path extrusionOk="0" h="11973" w="9357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50"/>
            <p:cNvSpPr/>
            <p:nvPr/>
          </p:nvSpPr>
          <p:spPr>
            <a:xfrm>
              <a:off x="-54612025" y="3198925"/>
              <a:ext cx="96100" cy="123675"/>
            </a:xfrm>
            <a:custGeom>
              <a:rect b="b" l="l" r="r" t="t"/>
              <a:pathLst>
                <a:path extrusionOk="0" h="4947" w="3844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50"/>
            <p:cNvSpPr/>
            <p:nvPr/>
          </p:nvSpPr>
          <p:spPr>
            <a:xfrm>
              <a:off x="-54793175" y="3353300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3" name="Google Shape;6723;p50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6724" name="Google Shape;6724;p50"/>
            <p:cNvSpPr/>
            <p:nvPr/>
          </p:nvSpPr>
          <p:spPr>
            <a:xfrm>
              <a:off x="-54812875" y="3607700"/>
              <a:ext cx="74850" cy="293775"/>
            </a:xfrm>
            <a:custGeom>
              <a:rect b="b" l="l" r="r" t="t"/>
              <a:pathLst>
                <a:path extrusionOk="0" h="11751" w="2994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50"/>
            <p:cNvSpPr/>
            <p:nvPr/>
          </p:nvSpPr>
          <p:spPr>
            <a:xfrm>
              <a:off x="-54662425" y="36218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50"/>
            <p:cNvSpPr/>
            <p:nvPr/>
          </p:nvSpPr>
          <p:spPr>
            <a:xfrm>
              <a:off x="-54737250" y="3652600"/>
              <a:ext cx="66175" cy="37825"/>
            </a:xfrm>
            <a:custGeom>
              <a:rect b="b" l="l" r="r" t="t"/>
              <a:pathLst>
                <a:path extrusionOk="0" h="1513" w="2647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50"/>
            <p:cNvSpPr/>
            <p:nvPr/>
          </p:nvSpPr>
          <p:spPr>
            <a:xfrm>
              <a:off x="-54568700" y="3608475"/>
              <a:ext cx="74850" cy="293000"/>
            </a:xfrm>
            <a:custGeom>
              <a:rect b="b" l="l" r="r" t="t"/>
              <a:pathLst>
                <a:path extrusionOk="0" h="11720" w="2994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50"/>
            <p:cNvSpPr/>
            <p:nvPr/>
          </p:nvSpPr>
          <p:spPr>
            <a:xfrm>
              <a:off x="-54636450" y="3652600"/>
              <a:ext cx="66975" cy="37825"/>
            </a:xfrm>
            <a:custGeom>
              <a:rect b="b" l="l" r="r" t="t"/>
              <a:pathLst>
                <a:path extrusionOk="0" h="1513" w="2679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50"/>
            <p:cNvSpPr/>
            <p:nvPr/>
          </p:nvSpPr>
          <p:spPr>
            <a:xfrm>
              <a:off x="-54760100" y="3596675"/>
              <a:ext cx="212675" cy="37025"/>
            </a:xfrm>
            <a:custGeom>
              <a:rect b="b" l="l" r="r" t="t"/>
              <a:pathLst>
                <a:path extrusionOk="0" h="1481" w="8507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50"/>
            <p:cNvSpPr/>
            <p:nvPr/>
          </p:nvSpPr>
          <p:spPr>
            <a:xfrm>
              <a:off x="-54738050" y="3708500"/>
              <a:ext cx="169375" cy="186700"/>
            </a:xfrm>
            <a:custGeom>
              <a:rect b="b" l="l" r="r" t="t"/>
              <a:pathLst>
                <a:path extrusionOk="0" h="7468" w="6775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31" name="Google Shape;6731;p50"/>
          <p:cNvSpPr/>
          <p:nvPr/>
        </p:nvSpPr>
        <p:spPr>
          <a:xfrm>
            <a:off x="4561689" y="3882759"/>
            <a:ext cx="7530" cy="846"/>
          </a:xfrm>
          <a:custGeom>
            <a:rect b="b" l="l" r="r" t="t"/>
            <a:pathLst>
              <a:path extrusionOk="0" h="32" w="285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2" name="Google Shape;6732;p50"/>
          <p:cNvSpPr/>
          <p:nvPr/>
        </p:nvSpPr>
        <p:spPr>
          <a:xfrm>
            <a:off x="4562111" y="3883578"/>
            <a:ext cx="6685" cy="872"/>
          </a:xfrm>
          <a:custGeom>
            <a:rect b="b" l="l" r="r" t="t"/>
            <a:pathLst>
              <a:path extrusionOk="0" h="33" w="253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33" name="Google Shape;6733;p50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6734" name="Google Shape;6734;p50"/>
            <p:cNvSpPr/>
            <p:nvPr/>
          </p:nvSpPr>
          <p:spPr>
            <a:xfrm>
              <a:off x="-54646675" y="39826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50"/>
            <p:cNvSpPr/>
            <p:nvPr/>
          </p:nvSpPr>
          <p:spPr>
            <a:xfrm>
              <a:off x="-54644325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50"/>
            <p:cNvSpPr/>
            <p:nvPr/>
          </p:nvSpPr>
          <p:spPr>
            <a:xfrm>
              <a:off x="-54773475" y="39834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50"/>
            <p:cNvSpPr/>
            <p:nvPr/>
          </p:nvSpPr>
          <p:spPr>
            <a:xfrm>
              <a:off x="-54699450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50"/>
            <p:cNvSpPr/>
            <p:nvPr/>
          </p:nvSpPr>
          <p:spPr>
            <a:xfrm>
              <a:off x="-54756150" y="4112550"/>
              <a:ext cx="204800" cy="188275"/>
            </a:xfrm>
            <a:custGeom>
              <a:rect b="b" l="l" r="r" t="t"/>
              <a:pathLst>
                <a:path extrusionOk="0" h="7531" w="8192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50"/>
            <p:cNvSpPr/>
            <p:nvPr/>
          </p:nvSpPr>
          <p:spPr>
            <a:xfrm>
              <a:off x="-54532475" y="4136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50"/>
            <p:cNvSpPr/>
            <p:nvPr/>
          </p:nvSpPr>
          <p:spPr>
            <a:xfrm>
              <a:off x="-547931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1" name="Google Shape;6741;p50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6742" name="Google Shape;6742;p50"/>
            <p:cNvSpPr/>
            <p:nvPr/>
          </p:nvSpPr>
          <p:spPr>
            <a:xfrm>
              <a:off x="-52574450" y="3306025"/>
              <a:ext cx="22075" cy="110300"/>
            </a:xfrm>
            <a:custGeom>
              <a:rect b="b" l="l" r="r" t="t"/>
              <a:pathLst>
                <a:path extrusionOk="0" h="4412" w="883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50"/>
            <p:cNvSpPr/>
            <p:nvPr/>
          </p:nvSpPr>
          <p:spPr>
            <a:xfrm>
              <a:off x="-52826475" y="3192625"/>
              <a:ext cx="267800" cy="100050"/>
            </a:xfrm>
            <a:custGeom>
              <a:rect b="b" l="l" r="r" t="t"/>
              <a:pathLst>
                <a:path extrusionOk="0" h="4002" w="10712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50"/>
            <p:cNvSpPr/>
            <p:nvPr/>
          </p:nvSpPr>
          <p:spPr>
            <a:xfrm>
              <a:off x="-52794975" y="3361175"/>
              <a:ext cx="204800" cy="149675"/>
            </a:xfrm>
            <a:custGeom>
              <a:rect b="b" l="l" r="r" t="t"/>
              <a:pathLst>
                <a:path extrusionOk="0" h="5987" w="8192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50"/>
            <p:cNvSpPr/>
            <p:nvPr/>
          </p:nvSpPr>
          <p:spPr>
            <a:xfrm>
              <a:off x="-52791025" y="3231225"/>
              <a:ext cx="137850" cy="74825"/>
            </a:xfrm>
            <a:custGeom>
              <a:rect b="b" l="l" r="r" t="t"/>
              <a:pathLst>
                <a:path extrusionOk="0" h="2993" w="5514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50"/>
            <p:cNvSpPr/>
            <p:nvPr/>
          </p:nvSpPr>
          <p:spPr>
            <a:xfrm>
              <a:off x="-52683125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50"/>
            <p:cNvSpPr/>
            <p:nvPr/>
          </p:nvSpPr>
          <p:spPr>
            <a:xfrm>
              <a:off x="-52794975" y="3247750"/>
              <a:ext cx="204800" cy="104000"/>
            </a:xfrm>
            <a:custGeom>
              <a:rect b="b" l="l" r="r" t="t"/>
              <a:pathLst>
                <a:path extrusionOk="0" h="4160" w="8192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50"/>
            <p:cNvSpPr/>
            <p:nvPr/>
          </p:nvSpPr>
          <p:spPr>
            <a:xfrm>
              <a:off x="-52776850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50"/>
            <p:cNvSpPr/>
            <p:nvPr/>
          </p:nvSpPr>
          <p:spPr>
            <a:xfrm>
              <a:off x="-52832000" y="3306025"/>
              <a:ext cx="21300" cy="110300"/>
            </a:xfrm>
            <a:custGeom>
              <a:rect b="b" l="l" r="r" t="t"/>
              <a:pathLst>
                <a:path extrusionOk="0" h="4412" w="852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0" name="Google Shape;6750;p50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6751" name="Google Shape;6751;p50"/>
            <p:cNvSpPr/>
            <p:nvPr/>
          </p:nvSpPr>
          <p:spPr>
            <a:xfrm>
              <a:off x="-52851675" y="3641575"/>
              <a:ext cx="319000" cy="106350"/>
            </a:xfrm>
            <a:custGeom>
              <a:rect b="b" l="l" r="r" t="t"/>
              <a:pathLst>
                <a:path extrusionOk="0" h="4254" w="1276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50"/>
            <p:cNvSpPr/>
            <p:nvPr/>
          </p:nvSpPr>
          <p:spPr>
            <a:xfrm>
              <a:off x="-52787100" y="3585650"/>
              <a:ext cx="189050" cy="52000"/>
            </a:xfrm>
            <a:custGeom>
              <a:rect b="b" l="l" r="r" t="t"/>
              <a:pathLst>
                <a:path extrusionOk="0" h="2080" w="7562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50"/>
            <p:cNvSpPr/>
            <p:nvPr/>
          </p:nvSpPr>
          <p:spPr>
            <a:xfrm>
              <a:off x="-52794975" y="3696700"/>
              <a:ext cx="127625" cy="74850"/>
            </a:xfrm>
            <a:custGeom>
              <a:rect b="b" l="l" r="r" t="t"/>
              <a:pathLst>
                <a:path extrusionOk="0" h="2994" w="5105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50"/>
            <p:cNvSpPr/>
            <p:nvPr/>
          </p:nvSpPr>
          <p:spPr>
            <a:xfrm>
              <a:off x="-52795750" y="3700625"/>
              <a:ext cx="204800" cy="202450"/>
            </a:xfrm>
            <a:custGeom>
              <a:rect b="b" l="l" r="r" t="t"/>
              <a:pathLst>
                <a:path extrusionOk="0" h="8098" w="8192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50"/>
            <p:cNvSpPr/>
            <p:nvPr/>
          </p:nvSpPr>
          <p:spPr>
            <a:xfrm>
              <a:off x="-52832775" y="374002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50"/>
            <p:cNvSpPr/>
            <p:nvPr/>
          </p:nvSpPr>
          <p:spPr>
            <a:xfrm>
              <a:off x="-525705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7" name="Google Shape;6757;p50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6758" name="Google Shape;6758;p50"/>
            <p:cNvSpPr/>
            <p:nvPr/>
          </p:nvSpPr>
          <p:spPr>
            <a:xfrm>
              <a:off x="-52794975" y="3976300"/>
              <a:ext cx="204800" cy="112650"/>
            </a:xfrm>
            <a:custGeom>
              <a:rect b="b" l="l" r="r" t="t"/>
              <a:pathLst>
                <a:path extrusionOk="0" h="4506" w="8192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50"/>
            <p:cNvSpPr/>
            <p:nvPr/>
          </p:nvSpPr>
          <p:spPr>
            <a:xfrm>
              <a:off x="-52757175" y="4051125"/>
              <a:ext cx="167000" cy="94550"/>
            </a:xfrm>
            <a:custGeom>
              <a:rect b="b" l="l" r="r" t="t"/>
              <a:pathLst>
                <a:path extrusionOk="0" h="3782" w="668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50"/>
            <p:cNvSpPr/>
            <p:nvPr/>
          </p:nvSpPr>
          <p:spPr>
            <a:xfrm>
              <a:off x="-52794975" y="4088925"/>
              <a:ext cx="204025" cy="206400"/>
            </a:xfrm>
            <a:custGeom>
              <a:rect b="b" l="l" r="r" t="t"/>
              <a:pathLst>
                <a:path extrusionOk="0" h="8256" w="8161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50"/>
            <p:cNvSpPr/>
            <p:nvPr/>
          </p:nvSpPr>
          <p:spPr>
            <a:xfrm>
              <a:off x="-528320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50"/>
            <p:cNvSpPr/>
            <p:nvPr/>
          </p:nvSpPr>
          <p:spPr>
            <a:xfrm>
              <a:off x="-525713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3" name="Google Shape;6763;p50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6764" name="Google Shape;6764;p50"/>
            <p:cNvSpPr/>
            <p:nvPr/>
          </p:nvSpPr>
          <p:spPr>
            <a:xfrm>
              <a:off x="-516332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50"/>
            <p:cNvSpPr/>
            <p:nvPr/>
          </p:nvSpPr>
          <p:spPr>
            <a:xfrm>
              <a:off x="-51595425" y="334857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50"/>
            <p:cNvSpPr/>
            <p:nvPr/>
          </p:nvSpPr>
          <p:spPr>
            <a:xfrm>
              <a:off x="-51633225" y="3292650"/>
              <a:ext cx="279625" cy="37050"/>
            </a:xfrm>
            <a:custGeom>
              <a:rect b="b" l="l" r="r" t="t"/>
              <a:pathLst>
                <a:path extrusionOk="0" h="1482" w="11185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50"/>
            <p:cNvSpPr/>
            <p:nvPr/>
          </p:nvSpPr>
          <p:spPr>
            <a:xfrm>
              <a:off x="-5149225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50"/>
            <p:cNvSpPr/>
            <p:nvPr/>
          </p:nvSpPr>
          <p:spPr>
            <a:xfrm>
              <a:off x="-5159070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50"/>
            <p:cNvSpPr/>
            <p:nvPr/>
          </p:nvSpPr>
          <p:spPr>
            <a:xfrm>
              <a:off x="-51517450" y="3218600"/>
              <a:ext cx="52000" cy="55950"/>
            </a:xfrm>
            <a:custGeom>
              <a:rect b="b" l="l" r="r" t="t"/>
              <a:pathLst>
                <a:path extrusionOk="0" h="2238" w="208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50"/>
            <p:cNvSpPr/>
            <p:nvPr/>
          </p:nvSpPr>
          <p:spPr>
            <a:xfrm>
              <a:off x="-51370950" y="3354075"/>
              <a:ext cx="18925" cy="64625"/>
            </a:xfrm>
            <a:custGeom>
              <a:rect b="b" l="l" r="r" t="t"/>
              <a:pathLst>
                <a:path extrusionOk="0" h="2585" w="757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1" name="Google Shape;6771;p50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6772" name="Google Shape;6772;p50"/>
            <p:cNvSpPr/>
            <p:nvPr/>
          </p:nvSpPr>
          <p:spPr>
            <a:xfrm>
              <a:off x="-563747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50"/>
            <p:cNvSpPr/>
            <p:nvPr/>
          </p:nvSpPr>
          <p:spPr>
            <a:xfrm>
              <a:off x="-56333775" y="3199700"/>
              <a:ext cx="198500" cy="73275"/>
            </a:xfrm>
            <a:custGeom>
              <a:rect b="b" l="l" r="r" t="t"/>
              <a:pathLst>
                <a:path extrusionOk="0" h="2931" w="794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50"/>
            <p:cNvSpPr/>
            <p:nvPr/>
          </p:nvSpPr>
          <p:spPr>
            <a:xfrm>
              <a:off x="-56396775" y="3273325"/>
              <a:ext cx="324525" cy="58725"/>
            </a:xfrm>
            <a:custGeom>
              <a:rect b="b" l="l" r="r" t="t"/>
              <a:pathLst>
                <a:path extrusionOk="0" h="2349" w="12981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50"/>
            <p:cNvSpPr/>
            <p:nvPr/>
          </p:nvSpPr>
          <p:spPr>
            <a:xfrm>
              <a:off x="-56336925" y="3346200"/>
              <a:ext cx="204800" cy="78800"/>
            </a:xfrm>
            <a:custGeom>
              <a:rect b="b" l="l" r="r" t="t"/>
              <a:pathLst>
                <a:path extrusionOk="0" h="3152" w="8192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50"/>
            <p:cNvSpPr/>
            <p:nvPr/>
          </p:nvSpPr>
          <p:spPr>
            <a:xfrm>
              <a:off x="-56332200" y="3406850"/>
              <a:ext cx="193775" cy="110300"/>
            </a:xfrm>
            <a:custGeom>
              <a:rect b="b" l="l" r="r" t="t"/>
              <a:pathLst>
                <a:path extrusionOk="0" h="4412" w="7751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50"/>
            <p:cNvSpPr/>
            <p:nvPr/>
          </p:nvSpPr>
          <p:spPr>
            <a:xfrm>
              <a:off x="-56113225" y="3354075"/>
              <a:ext cx="18125" cy="64625"/>
            </a:xfrm>
            <a:custGeom>
              <a:rect b="b" l="l" r="r" t="t"/>
              <a:pathLst>
                <a:path extrusionOk="0" h="2585" w="725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8" name="Google Shape;6778;p50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6779" name="Google Shape;6779;p50"/>
            <p:cNvSpPr/>
            <p:nvPr/>
          </p:nvSpPr>
          <p:spPr>
            <a:xfrm>
              <a:off x="-56272325" y="386130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50"/>
            <p:cNvSpPr/>
            <p:nvPr/>
          </p:nvSpPr>
          <p:spPr>
            <a:xfrm>
              <a:off x="-56297550" y="3600600"/>
              <a:ext cx="126050" cy="71700"/>
            </a:xfrm>
            <a:custGeom>
              <a:rect b="b" l="l" r="r" t="t"/>
              <a:pathLst>
                <a:path extrusionOk="0" h="2868" w="5042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50"/>
            <p:cNvSpPr/>
            <p:nvPr/>
          </p:nvSpPr>
          <p:spPr>
            <a:xfrm>
              <a:off x="-56394425" y="3635275"/>
              <a:ext cx="319025" cy="233925"/>
            </a:xfrm>
            <a:custGeom>
              <a:rect b="b" l="l" r="r" t="t"/>
              <a:pathLst>
                <a:path extrusionOk="0" h="9357" w="12761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2" name="Google Shape;6782;p50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6783" name="Google Shape;6783;p50"/>
            <p:cNvSpPr/>
            <p:nvPr/>
          </p:nvSpPr>
          <p:spPr>
            <a:xfrm>
              <a:off x="-56330625" y="3983400"/>
              <a:ext cx="241825" cy="111075"/>
            </a:xfrm>
            <a:custGeom>
              <a:rect b="b" l="l" r="r" t="t"/>
              <a:pathLst>
                <a:path extrusionOk="0" h="4443" w="9673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50"/>
            <p:cNvSpPr/>
            <p:nvPr/>
          </p:nvSpPr>
          <p:spPr>
            <a:xfrm>
              <a:off x="-56350300" y="4058225"/>
              <a:ext cx="186675" cy="55150"/>
            </a:xfrm>
            <a:custGeom>
              <a:rect b="b" l="l" r="r" t="t"/>
              <a:pathLst>
                <a:path extrusionOk="0" h="2206" w="7467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50"/>
            <p:cNvSpPr/>
            <p:nvPr/>
          </p:nvSpPr>
          <p:spPr>
            <a:xfrm>
              <a:off x="-56245550" y="4168275"/>
              <a:ext cx="78000" cy="26600"/>
            </a:xfrm>
            <a:custGeom>
              <a:rect b="b" l="l" r="r" t="t"/>
              <a:pathLst>
                <a:path extrusionOk="0" h="1064" w="312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50"/>
            <p:cNvSpPr/>
            <p:nvPr/>
          </p:nvSpPr>
          <p:spPr>
            <a:xfrm>
              <a:off x="-56359750" y="4112550"/>
              <a:ext cx="204800" cy="53100"/>
            </a:xfrm>
            <a:custGeom>
              <a:rect b="b" l="l" r="r" t="t"/>
              <a:pathLst>
                <a:path extrusionOk="0" h="2124" w="8192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50"/>
            <p:cNvSpPr/>
            <p:nvPr/>
          </p:nvSpPr>
          <p:spPr>
            <a:xfrm>
              <a:off x="-56345575" y="4169000"/>
              <a:ext cx="77200" cy="26325"/>
            </a:xfrm>
            <a:custGeom>
              <a:rect b="b" l="l" r="r" t="t"/>
              <a:pathLst>
                <a:path extrusionOk="0" h="1053" w="3088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50"/>
            <p:cNvSpPr/>
            <p:nvPr/>
          </p:nvSpPr>
          <p:spPr>
            <a:xfrm>
              <a:off x="-56379450" y="4180300"/>
              <a:ext cx="242600" cy="120525"/>
            </a:xfrm>
            <a:custGeom>
              <a:rect b="b" l="l" r="r" t="t"/>
              <a:pathLst>
                <a:path extrusionOk="0" h="4821" w="9704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50"/>
            <p:cNvSpPr/>
            <p:nvPr/>
          </p:nvSpPr>
          <p:spPr>
            <a:xfrm>
              <a:off x="-56181750" y="4039300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50"/>
            <p:cNvSpPr/>
            <p:nvPr/>
          </p:nvSpPr>
          <p:spPr>
            <a:xfrm>
              <a:off x="-56332200" y="4039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1" name="Google Shape;6791;p50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6792" name="Google Shape;6792;p50"/>
            <p:cNvSpPr/>
            <p:nvPr/>
          </p:nvSpPr>
          <p:spPr>
            <a:xfrm>
              <a:off x="-54159150" y="3465925"/>
              <a:ext cx="38625" cy="52000"/>
            </a:xfrm>
            <a:custGeom>
              <a:rect b="b" l="l" r="r" t="t"/>
              <a:pathLst>
                <a:path extrusionOk="0" h="2080" w="1545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50"/>
            <p:cNvSpPr/>
            <p:nvPr/>
          </p:nvSpPr>
          <p:spPr>
            <a:xfrm>
              <a:off x="-54401725" y="3465925"/>
              <a:ext cx="38600" cy="52000"/>
            </a:xfrm>
            <a:custGeom>
              <a:rect b="b" l="l" r="r" t="t"/>
              <a:pathLst>
                <a:path extrusionOk="0" h="2080" w="1544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50"/>
            <p:cNvSpPr/>
            <p:nvPr/>
          </p:nvSpPr>
          <p:spPr>
            <a:xfrm>
              <a:off x="-54176475" y="3224125"/>
              <a:ext cx="17350" cy="61450"/>
            </a:xfrm>
            <a:custGeom>
              <a:rect b="b" l="l" r="r" t="t"/>
              <a:pathLst>
                <a:path extrusionOk="0" h="2458" w="694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50"/>
            <p:cNvSpPr/>
            <p:nvPr/>
          </p:nvSpPr>
          <p:spPr>
            <a:xfrm>
              <a:off x="-54385975" y="3198925"/>
              <a:ext cx="198500" cy="74850"/>
            </a:xfrm>
            <a:custGeom>
              <a:rect b="b" l="l" r="r" t="t"/>
              <a:pathLst>
                <a:path extrusionOk="0" h="2994" w="794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50"/>
            <p:cNvSpPr/>
            <p:nvPr/>
          </p:nvSpPr>
          <p:spPr>
            <a:xfrm>
              <a:off x="-544009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50"/>
            <p:cNvSpPr/>
            <p:nvPr/>
          </p:nvSpPr>
          <p:spPr>
            <a:xfrm>
              <a:off x="-54401725" y="3292650"/>
              <a:ext cx="128400" cy="74850"/>
            </a:xfrm>
            <a:custGeom>
              <a:rect b="b" l="l" r="r" t="t"/>
              <a:pathLst>
                <a:path extrusionOk="0" h="2994" w="5136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50"/>
            <p:cNvSpPr/>
            <p:nvPr/>
          </p:nvSpPr>
          <p:spPr>
            <a:xfrm>
              <a:off x="-54250500" y="3266650"/>
              <a:ext cx="128400" cy="99275"/>
            </a:xfrm>
            <a:custGeom>
              <a:rect b="b" l="l" r="r" t="t"/>
              <a:pathLst>
                <a:path extrusionOk="0" h="3971" w="5136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50"/>
            <p:cNvSpPr/>
            <p:nvPr/>
          </p:nvSpPr>
          <p:spPr>
            <a:xfrm>
              <a:off x="-541591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50"/>
            <p:cNvSpPr/>
            <p:nvPr/>
          </p:nvSpPr>
          <p:spPr>
            <a:xfrm>
              <a:off x="-54345025" y="3309975"/>
              <a:ext cx="167000" cy="207175"/>
            </a:xfrm>
            <a:custGeom>
              <a:rect b="b" l="l" r="r" t="t"/>
              <a:pathLst>
                <a:path extrusionOk="0" h="8287" w="668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50"/>
            <p:cNvSpPr/>
            <p:nvPr/>
          </p:nvSpPr>
          <p:spPr>
            <a:xfrm>
              <a:off x="-54401725" y="3424175"/>
              <a:ext cx="37825" cy="40975"/>
            </a:xfrm>
            <a:custGeom>
              <a:rect b="b" l="l" r="r" t="t"/>
              <a:pathLst>
                <a:path extrusionOk="0" h="1639" w="1513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50"/>
            <p:cNvSpPr/>
            <p:nvPr/>
          </p:nvSpPr>
          <p:spPr>
            <a:xfrm>
              <a:off x="-54159150" y="3424175"/>
              <a:ext cx="37050" cy="40975"/>
            </a:xfrm>
            <a:custGeom>
              <a:rect b="b" l="l" r="r" t="t"/>
              <a:pathLst>
                <a:path extrusionOk="0" h="1639" w="1482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3" name="Google Shape;6803;p50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6804" name="Google Shape;6804;p50"/>
            <p:cNvSpPr/>
            <p:nvPr/>
          </p:nvSpPr>
          <p:spPr>
            <a:xfrm>
              <a:off x="-54194575" y="3721900"/>
              <a:ext cx="35450" cy="19725"/>
            </a:xfrm>
            <a:custGeom>
              <a:rect b="b" l="l" r="r" t="t"/>
              <a:pathLst>
                <a:path extrusionOk="0" h="789" w="1418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50"/>
            <p:cNvSpPr/>
            <p:nvPr/>
          </p:nvSpPr>
          <p:spPr>
            <a:xfrm>
              <a:off x="-54380450" y="3590375"/>
              <a:ext cx="237075" cy="112650"/>
            </a:xfrm>
            <a:custGeom>
              <a:rect b="b" l="l" r="r" t="t"/>
              <a:pathLst>
                <a:path extrusionOk="0" h="4506" w="9483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50"/>
            <p:cNvSpPr/>
            <p:nvPr/>
          </p:nvSpPr>
          <p:spPr>
            <a:xfrm>
              <a:off x="-54363925" y="3721900"/>
              <a:ext cx="35475" cy="19725"/>
            </a:xfrm>
            <a:custGeom>
              <a:rect b="b" l="l" r="r" t="t"/>
              <a:pathLst>
                <a:path extrusionOk="0" h="789" w="1419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50"/>
            <p:cNvSpPr/>
            <p:nvPr/>
          </p:nvSpPr>
          <p:spPr>
            <a:xfrm>
              <a:off x="-54363925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50"/>
            <p:cNvSpPr/>
            <p:nvPr/>
          </p:nvSpPr>
          <p:spPr>
            <a:xfrm>
              <a:off x="-54401725" y="37471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50"/>
            <p:cNvSpPr/>
            <p:nvPr/>
          </p:nvSpPr>
          <p:spPr>
            <a:xfrm>
              <a:off x="-54140225" y="374632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0" name="Google Shape;6810;p50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6811" name="Google Shape;6811;p50"/>
            <p:cNvSpPr/>
            <p:nvPr/>
          </p:nvSpPr>
          <p:spPr>
            <a:xfrm>
              <a:off x="-54273350" y="4036950"/>
              <a:ext cx="27600" cy="27600"/>
            </a:xfrm>
            <a:custGeom>
              <a:rect b="b" l="l" r="r" t="t"/>
              <a:pathLst>
                <a:path extrusionOk="0" h="1104" w="1104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50"/>
            <p:cNvSpPr/>
            <p:nvPr/>
          </p:nvSpPr>
          <p:spPr>
            <a:xfrm>
              <a:off x="-54383600" y="3982600"/>
              <a:ext cx="241800" cy="130775"/>
            </a:xfrm>
            <a:custGeom>
              <a:rect b="b" l="l" r="r" t="t"/>
              <a:pathLst>
                <a:path extrusionOk="0" h="5231" w="9672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50"/>
            <p:cNvSpPr/>
            <p:nvPr/>
          </p:nvSpPr>
          <p:spPr>
            <a:xfrm>
              <a:off x="-54403300" y="4122000"/>
              <a:ext cx="58300" cy="140225"/>
            </a:xfrm>
            <a:custGeom>
              <a:rect b="b" l="l" r="r" t="t"/>
              <a:pathLst>
                <a:path extrusionOk="0" h="5609" w="2332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50"/>
            <p:cNvSpPr/>
            <p:nvPr/>
          </p:nvSpPr>
          <p:spPr>
            <a:xfrm>
              <a:off x="-54346600" y="4132250"/>
              <a:ext cx="167800" cy="168575"/>
            </a:xfrm>
            <a:custGeom>
              <a:rect b="b" l="l" r="r" t="t"/>
              <a:pathLst>
                <a:path extrusionOk="0" h="6743" w="6712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50"/>
            <p:cNvSpPr/>
            <p:nvPr/>
          </p:nvSpPr>
          <p:spPr>
            <a:xfrm>
              <a:off x="-54177250" y="4122000"/>
              <a:ext cx="57500" cy="141025"/>
            </a:xfrm>
            <a:custGeom>
              <a:rect b="b" l="l" r="r" t="t"/>
              <a:pathLst>
                <a:path extrusionOk="0" h="5641" w="230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6" name="Google Shape;6816;p50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6817" name="Google Shape;6817;p50"/>
            <p:cNvSpPr/>
            <p:nvPr/>
          </p:nvSpPr>
          <p:spPr>
            <a:xfrm>
              <a:off x="-52458650" y="3194400"/>
              <a:ext cx="316625" cy="166000"/>
            </a:xfrm>
            <a:custGeom>
              <a:rect b="b" l="l" r="r" t="t"/>
              <a:pathLst>
                <a:path extrusionOk="0" h="6640" w="12665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50"/>
            <p:cNvSpPr/>
            <p:nvPr/>
          </p:nvSpPr>
          <p:spPr>
            <a:xfrm>
              <a:off x="-52379100" y="3287125"/>
              <a:ext cx="156750" cy="18925"/>
            </a:xfrm>
            <a:custGeom>
              <a:rect b="b" l="l" r="r" t="t"/>
              <a:pathLst>
                <a:path extrusionOk="0" h="757" w="627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50"/>
            <p:cNvSpPr/>
            <p:nvPr/>
          </p:nvSpPr>
          <p:spPr>
            <a:xfrm>
              <a:off x="-52383825" y="3361950"/>
              <a:ext cx="55150" cy="37050"/>
            </a:xfrm>
            <a:custGeom>
              <a:rect b="b" l="l" r="r" t="t"/>
              <a:pathLst>
                <a:path extrusionOk="0" h="1482" w="220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50"/>
            <p:cNvSpPr/>
            <p:nvPr/>
          </p:nvSpPr>
          <p:spPr>
            <a:xfrm>
              <a:off x="-52401950" y="3380075"/>
              <a:ext cx="204800" cy="131550"/>
            </a:xfrm>
            <a:custGeom>
              <a:rect b="b" l="l" r="r" t="t"/>
              <a:pathLst>
                <a:path extrusionOk="0" h="5262" w="8192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50"/>
            <p:cNvSpPr/>
            <p:nvPr/>
          </p:nvSpPr>
          <p:spPr>
            <a:xfrm>
              <a:off x="-52272000" y="3361950"/>
              <a:ext cx="55175" cy="37050"/>
            </a:xfrm>
            <a:custGeom>
              <a:rect b="b" l="l" r="r" t="t"/>
              <a:pathLst>
                <a:path extrusionOk="0" h="1482" w="2207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50"/>
            <p:cNvSpPr/>
            <p:nvPr/>
          </p:nvSpPr>
          <p:spPr>
            <a:xfrm>
              <a:off x="-52402750" y="3324950"/>
              <a:ext cx="204825" cy="46475"/>
            </a:xfrm>
            <a:custGeom>
              <a:rect b="b" l="l" r="r" t="t"/>
              <a:pathLst>
                <a:path extrusionOk="0" h="1859" w="8193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50"/>
            <p:cNvSpPr/>
            <p:nvPr/>
          </p:nvSpPr>
          <p:spPr>
            <a:xfrm>
              <a:off x="-52440550" y="33493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50"/>
            <p:cNvSpPr/>
            <p:nvPr/>
          </p:nvSpPr>
          <p:spPr>
            <a:xfrm>
              <a:off x="-52179050" y="33485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5" name="Google Shape;6825;p50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6826" name="Google Shape;6826;p50"/>
            <p:cNvSpPr/>
            <p:nvPr/>
          </p:nvSpPr>
          <p:spPr>
            <a:xfrm>
              <a:off x="-52206625" y="360140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50"/>
            <p:cNvSpPr/>
            <p:nvPr/>
          </p:nvSpPr>
          <p:spPr>
            <a:xfrm>
              <a:off x="-52271200" y="3601700"/>
              <a:ext cx="29950" cy="11525"/>
            </a:xfrm>
            <a:custGeom>
              <a:rect b="b" l="l" r="r" t="t"/>
              <a:pathLst>
                <a:path extrusionOk="0" h="461" w="1198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50"/>
            <p:cNvSpPr/>
            <p:nvPr/>
          </p:nvSpPr>
          <p:spPr>
            <a:xfrm>
              <a:off x="-52225525" y="3584850"/>
              <a:ext cx="30750" cy="44925"/>
            </a:xfrm>
            <a:custGeom>
              <a:rect b="b" l="l" r="r" t="t"/>
              <a:pathLst>
                <a:path extrusionOk="0" h="1797" w="123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50"/>
            <p:cNvSpPr/>
            <p:nvPr/>
          </p:nvSpPr>
          <p:spPr>
            <a:xfrm>
              <a:off x="-52412200" y="3694325"/>
              <a:ext cx="205600" cy="208525"/>
            </a:xfrm>
            <a:custGeom>
              <a:rect b="b" l="l" r="r" t="t"/>
              <a:pathLst>
                <a:path extrusionOk="0" h="8341" w="8224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50"/>
            <p:cNvSpPr/>
            <p:nvPr/>
          </p:nvSpPr>
          <p:spPr>
            <a:xfrm>
              <a:off x="-52430300" y="3619500"/>
              <a:ext cx="219775" cy="92975"/>
            </a:xfrm>
            <a:custGeom>
              <a:rect b="b" l="l" r="r" t="t"/>
              <a:pathLst>
                <a:path extrusionOk="0" h="3719" w="8791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50"/>
            <p:cNvSpPr/>
            <p:nvPr/>
          </p:nvSpPr>
          <p:spPr>
            <a:xfrm>
              <a:off x="-52192450" y="3666775"/>
              <a:ext cx="42550" cy="120525"/>
            </a:xfrm>
            <a:custGeom>
              <a:rect b="b" l="l" r="r" t="t"/>
              <a:pathLst>
                <a:path extrusionOk="0" h="4821" w="1702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50"/>
            <p:cNvSpPr/>
            <p:nvPr/>
          </p:nvSpPr>
          <p:spPr>
            <a:xfrm>
              <a:off x="-524500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3" name="Google Shape;6833;p50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6834" name="Google Shape;6834;p50"/>
            <p:cNvSpPr/>
            <p:nvPr/>
          </p:nvSpPr>
          <p:spPr>
            <a:xfrm>
              <a:off x="-52403525" y="4052700"/>
              <a:ext cx="76425" cy="18150"/>
            </a:xfrm>
            <a:custGeom>
              <a:rect b="b" l="l" r="r" t="t"/>
              <a:pathLst>
                <a:path extrusionOk="0" h="726" w="3057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50"/>
            <p:cNvSpPr/>
            <p:nvPr/>
          </p:nvSpPr>
          <p:spPr>
            <a:xfrm>
              <a:off x="-52357850" y="4088925"/>
              <a:ext cx="168575" cy="33075"/>
            </a:xfrm>
            <a:custGeom>
              <a:rect b="b" l="l" r="r" t="t"/>
              <a:pathLst>
                <a:path extrusionOk="0" h="1323" w="6743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50"/>
            <p:cNvSpPr/>
            <p:nvPr/>
          </p:nvSpPr>
          <p:spPr>
            <a:xfrm>
              <a:off x="-52309000" y="40519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50"/>
            <p:cNvSpPr/>
            <p:nvPr/>
          </p:nvSpPr>
          <p:spPr>
            <a:xfrm>
              <a:off x="-52402750" y="3977875"/>
              <a:ext cx="204825" cy="55950"/>
            </a:xfrm>
            <a:custGeom>
              <a:rect b="b" l="l" r="r" t="t"/>
              <a:pathLst>
                <a:path extrusionOk="0" h="2238" w="8193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50"/>
            <p:cNvSpPr/>
            <p:nvPr/>
          </p:nvSpPr>
          <p:spPr>
            <a:xfrm>
              <a:off x="-52275150" y="4052700"/>
              <a:ext cx="77225" cy="17350"/>
            </a:xfrm>
            <a:custGeom>
              <a:rect b="b" l="l" r="r" t="t"/>
              <a:pathLst>
                <a:path extrusionOk="0" h="694" w="3089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50"/>
            <p:cNvSpPr/>
            <p:nvPr/>
          </p:nvSpPr>
          <p:spPr>
            <a:xfrm>
              <a:off x="-52403525" y="4089725"/>
              <a:ext cx="204800" cy="205600"/>
            </a:xfrm>
            <a:custGeom>
              <a:rect b="b" l="l" r="r" t="t"/>
              <a:pathLst>
                <a:path extrusionOk="0" h="8224" w="8192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50"/>
            <p:cNvSpPr/>
            <p:nvPr/>
          </p:nvSpPr>
          <p:spPr>
            <a:xfrm>
              <a:off x="-52179050" y="4132250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50"/>
            <p:cNvSpPr/>
            <p:nvPr/>
          </p:nvSpPr>
          <p:spPr>
            <a:xfrm>
              <a:off x="-5244055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2" name="Google Shape;6842;p50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6843" name="Google Shape;6843;p50"/>
            <p:cNvSpPr/>
            <p:nvPr/>
          </p:nvSpPr>
          <p:spPr>
            <a:xfrm>
              <a:off x="-51497750" y="3832175"/>
              <a:ext cx="26000" cy="13200"/>
            </a:xfrm>
            <a:custGeom>
              <a:rect b="b" l="l" r="r" t="t"/>
              <a:pathLst>
                <a:path extrusionOk="0" h="528" w="104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50"/>
            <p:cNvSpPr/>
            <p:nvPr/>
          </p:nvSpPr>
          <p:spPr>
            <a:xfrm>
              <a:off x="-51574150" y="3809300"/>
              <a:ext cx="78000" cy="26550"/>
            </a:xfrm>
            <a:custGeom>
              <a:rect b="b" l="l" r="r" t="t"/>
              <a:pathLst>
                <a:path extrusionOk="0" h="1062" w="312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50"/>
            <p:cNvSpPr/>
            <p:nvPr/>
          </p:nvSpPr>
          <p:spPr>
            <a:xfrm>
              <a:off x="-51579675" y="3837675"/>
              <a:ext cx="190625" cy="66200"/>
            </a:xfrm>
            <a:custGeom>
              <a:rect b="b" l="l" r="r" t="t"/>
              <a:pathLst>
                <a:path extrusionOk="0" h="2648" w="7625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50"/>
            <p:cNvSpPr/>
            <p:nvPr/>
          </p:nvSpPr>
          <p:spPr>
            <a:xfrm>
              <a:off x="-51473350" y="3809250"/>
              <a:ext cx="78000" cy="26500"/>
            </a:xfrm>
            <a:custGeom>
              <a:rect b="b" l="l" r="r" t="t"/>
              <a:pathLst>
                <a:path extrusionOk="0" h="1060" w="312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50"/>
            <p:cNvSpPr/>
            <p:nvPr/>
          </p:nvSpPr>
          <p:spPr>
            <a:xfrm>
              <a:off x="-51598575" y="3584850"/>
              <a:ext cx="226850" cy="111875"/>
            </a:xfrm>
            <a:custGeom>
              <a:rect b="b" l="l" r="r" t="t"/>
              <a:pathLst>
                <a:path extrusionOk="0" h="4475" w="9074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50"/>
            <p:cNvSpPr/>
            <p:nvPr/>
          </p:nvSpPr>
          <p:spPr>
            <a:xfrm>
              <a:off x="-51623775" y="37037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50"/>
            <p:cNvSpPr/>
            <p:nvPr/>
          </p:nvSpPr>
          <p:spPr>
            <a:xfrm>
              <a:off x="-51363075" y="37030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50"/>
            <p:cNvSpPr/>
            <p:nvPr/>
          </p:nvSpPr>
          <p:spPr>
            <a:xfrm>
              <a:off x="-51586750" y="3716375"/>
              <a:ext cx="207150" cy="89775"/>
            </a:xfrm>
            <a:custGeom>
              <a:rect b="b" l="l" r="r" t="t"/>
              <a:pathLst>
                <a:path extrusionOk="0" h="3591" w="8286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50"/>
            <p:cNvSpPr/>
            <p:nvPr/>
          </p:nvSpPr>
          <p:spPr>
            <a:xfrm>
              <a:off x="-51497750" y="3666775"/>
              <a:ext cx="26000" cy="26800"/>
            </a:xfrm>
            <a:custGeom>
              <a:rect b="b" l="l" r="r" t="t"/>
              <a:pathLst>
                <a:path extrusionOk="0" h="1072" w="104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2" name="Google Shape;6852;p50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6853" name="Google Shape;6853;p50"/>
            <p:cNvSpPr/>
            <p:nvPr/>
          </p:nvSpPr>
          <p:spPr>
            <a:xfrm>
              <a:off x="1136400" y="3123175"/>
              <a:ext cx="64125" cy="26325"/>
            </a:xfrm>
            <a:custGeom>
              <a:rect b="b" l="l" r="r" t="t"/>
              <a:pathLst>
                <a:path extrusionOk="0" h="1053" w="2565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50"/>
            <p:cNvSpPr/>
            <p:nvPr/>
          </p:nvSpPr>
          <p:spPr>
            <a:xfrm>
              <a:off x="1127325" y="3050525"/>
              <a:ext cx="16075" cy="16050"/>
            </a:xfrm>
            <a:custGeom>
              <a:rect b="b" l="l" r="r" t="t"/>
              <a:pathLst>
                <a:path extrusionOk="0" h="642" w="643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50"/>
            <p:cNvSpPr/>
            <p:nvPr/>
          </p:nvSpPr>
          <p:spPr>
            <a:xfrm>
              <a:off x="1192850" y="3050525"/>
              <a:ext cx="15350" cy="16050"/>
            </a:xfrm>
            <a:custGeom>
              <a:rect b="b" l="l" r="r" t="t"/>
              <a:pathLst>
                <a:path extrusionOk="0" h="642" w="614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50"/>
            <p:cNvSpPr/>
            <p:nvPr/>
          </p:nvSpPr>
          <p:spPr>
            <a:xfrm>
              <a:off x="1044400" y="2917425"/>
              <a:ext cx="248125" cy="281550"/>
            </a:xfrm>
            <a:custGeom>
              <a:rect b="b" l="l" r="r" t="t"/>
              <a:pathLst>
                <a:path extrusionOk="0" h="11262" w="9925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50"/>
            <p:cNvSpPr/>
            <p:nvPr/>
          </p:nvSpPr>
          <p:spPr>
            <a:xfrm>
              <a:off x="1086125" y="2932961"/>
              <a:ext cx="11427" cy="58241"/>
            </a:xfrm>
            <a:custGeom>
              <a:rect b="b" l="l" r="r" t="t"/>
              <a:pathLst>
                <a:path extrusionOk="0" h="2548" w="50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858" name="Google Shape;6858;p50"/>
            <p:cNvSpPr/>
            <p:nvPr/>
          </p:nvSpPr>
          <p:spPr>
            <a:xfrm>
              <a:off x="1090922" y="2925900"/>
              <a:ext cx="29209" cy="38629"/>
            </a:xfrm>
            <a:custGeom>
              <a:rect b="b" l="l" r="r" t="t"/>
              <a:pathLst>
                <a:path extrusionOk="0" h="1690" w="1278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859" name="Google Shape;6859;p50"/>
            <p:cNvSpPr/>
            <p:nvPr/>
          </p:nvSpPr>
          <p:spPr>
            <a:xfrm>
              <a:off x="1222775" y="2966925"/>
              <a:ext cx="28574" cy="36325"/>
            </a:xfrm>
            <a:custGeom>
              <a:rect b="b" l="l" r="r" t="t"/>
              <a:pathLst>
                <a:path extrusionOk="0" h="1453" w="1048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860" name="Google Shape;6860;p50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50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62" name="Google Shape;6862;p50"/>
          <p:cNvSpPr/>
          <p:nvPr/>
        </p:nvSpPr>
        <p:spPr>
          <a:xfrm>
            <a:off x="2747818" y="2515053"/>
            <a:ext cx="319692" cy="337331"/>
          </a:xfrm>
          <a:custGeom>
            <a:rect b="b" l="l" r="r" t="t"/>
            <a:pathLst>
              <a:path extrusionOk="0" h="11207" w="10621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3" name="Google Shape;6863;p5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6867" name="Shape 6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8" name="Google Shape;6868;p5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869" name="Google Shape;6869;p51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6870" name="Google Shape;6870;p51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51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72" name="Google Shape;6872;p51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6873" name="Google Shape;6873;p51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51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75" name="Google Shape;6875;p51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6876" name="Google Shape;6876;p51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51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51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51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51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51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2" name="Google Shape;6882;p51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6883" name="Google Shape;6883;p51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51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5" name="Google Shape;6885;p51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6886" name="Google Shape;6886;p51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51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51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51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51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51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51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51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4" name="Google Shape;6894;p51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6895" name="Google Shape;6895;p51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51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7" name="Google Shape;6897;p51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6898" name="Google Shape;6898;p51"/>
            <p:cNvSpPr/>
            <p:nvPr/>
          </p:nvSpPr>
          <p:spPr>
            <a:xfrm>
              <a:off x="-46647575" y="203482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51"/>
            <p:cNvSpPr/>
            <p:nvPr/>
          </p:nvSpPr>
          <p:spPr>
            <a:xfrm>
              <a:off x="-46753100" y="1965500"/>
              <a:ext cx="263075" cy="300125"/>
            </a:xfrm>
            <a:custGeom>
              <a:rect b="b" l="l" r="r" t="t"/>
              <a:pathLst>
                <a:path extrusionOk="0" h="12005" w="10523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0" name="Google Shape;6900;p51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6901" name="Google Shape;6901;p51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51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3" name="Google Shape;6903;p51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6904" name="Google Shape;6904;p51"/>
            <p:cNvSpPr/>
            <p:nvPr/>
          </p:nvSpPr>
          <p:spPr>
            <a:xfrm>
              <a:off x="-46647575" y="28263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51"/>
            <p:cNvSpPr/>
            <p:nvPr/>
          </p:nvSpPr>
          <p:spPr>
            <a:xfrm>
              <a:off x="-46772025" y="270192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06" name="Google Shape;6906;p51"/>
          <p:cNvSpPr/>
          <p:nvPr/>
        </p:nvSpPr>
        <p:spPr>
          <a:xfrm>
            <a:off x="7283043" y="1747658"/>
            <a:ext cx="331821" cy="332705"/>
          </a:xfrm>
          <a:custGeom>
            <a:rect b="b" l="l" r="r" t="t"/>
            <a:pathLst>
              <a:path extrusionOk="0" h="12036" w="12004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07" name="Google Shape;6907;p51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6908" name="Google Shape;6908;p51"/>
            <p:cNvSpPr/>
            <p:nvPr/>
          </p:nvSpPr>
          <p:spPr>
            <a:xfrm>
              <a:off x="-50154075" y="1948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51"/>
            <p:cNvSpPr/>
            <p:nvPr/>
          </p:nvSpPr>
          <p:spPr>
            <a:xfrm>
              <a:off x="-501194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10" name="Google Shape;6910;p51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6911" name="Google Shape;6911;p51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51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13" name="Google Shape;6913;p51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6914" name="Google Shape;6914;p51"/>
            <p:cNvSpPr/>
            <p:nvPr/>
          </p:nvSpPr>
          <p:spPr>
            <a:xfrm>
              <a:off x="-50158000" y="2685000"/>
              <a:ext cx="307175" cy="298725"/>
            </a:xfrm>
            <a:custGeom>
              <a:rect b="b" l="l" r="r" t="t"/>
              <a:pathLst>
                <a:path extrusionOk="0" h="11949" w="12287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51"/>
            <p:cNvSpPr/>
            <p:nvPr/>
          </p:nvSpPr>
          <p:spPr>
            <a:xfrm>
              <a:off x="-50058775" y="2838200"/>
              <a:ext cx="51225" cy="49625"/>
            </a:xfrm>
            <a:custGeom>
              <a:rect b="b" l="l" r="r" t="t"/>
              <a:pathLst>
                <a:path extrusionOk="0" h="1985" w="2049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16" name="Google Shape;6916;p51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6917" name="Google Shape;6917;p51"/>
            <p:cNvSpPr/>
            <p:nvPr/>
          </p:nvSpPr>
          <p:spPr>
            <a:xfrm>
              <a:off x="-48212575" y="2045050"/>
              <a:ext cx="122900" cy="123700"/>
            </a:xfrm>
            <a:custGeom>
              <a:rect b="b" l="l" r="r" t="t"/>
              <a:pathLst>
                <a:path extrusionOk="0" h="4948" w="4916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51"/>
            <p:cNvSpPr/>
            <p:nvPr/>
          </p:nvSpPr>
          <p:spPr>
            <a:xfrm>
              <a:off x="-48266125" y="1973375"/>
              <a:ext cx="230000" cy="300125"/>
            </a:xfrm>
            <a:custGeom>
              <a:rect b="b" l="l" r="r" t="t"/>
              <a:pathLst>
                <a:path extrusionOk="0" h="12005" w="920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51"/>
            <p:cNvSpPr/>
            <p:nvPr/>
          </p:nvSpPr>
          <p:spPr>
            <a:xfrm>
              <a:off x="-48018025" y="1991500"/>
              <a:ext cx="54350" cy="282000"/>
            </a:xfrm>
            <a:custGeom>
              <a:rect b="b" l="l" r="r" t="t"/>
              <a:pathLst>
                <a:path extrusionOk="0" h="11280" w="2174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51"/>
            <p:cNvSpPr/>
            <p:nvPr/>
          </p:nvSpPr>
          <p:spPr>
            <a:xfrm>
              <a:off x="-48211800" y="2221475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51"/>
            <p:cNvSpPr/>
            <p:nvPr/>
          </p:nvSpPr>
          <p:spPr>
            <a:xfrm>
              <a:off x="-48211800" y="2185250"/>
              <a:ext cx="87450" cy="18150"/>
            </a:xfrm>
            <a:custGeom>
              <a:rect b="b" l="l" r="r" t="t"/>
              <a:pathLst>
                <a:path extrusionOk="0" h="726" w="3498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51"/>
            <p:cNvSpPr/>
            <p:nvPr/>
          </p:nvSpPr>
          <p:spPr>
            <a:xfrm>
              <a:off x="-48106250" y="2185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3" name="Google Shape;6923;p51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6924" name="Google Shape;6924;p51"/>
            <p:cNvSpPr/>
            <p:nvPr/>
          </p:nvSpPr>
          <p:spPr>
            <a:xfrm>
              <a:off x="-4823700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51"/>
            <p:cNvSpPr/>
            <p:nvPr/>
          </p:nvSpPr>
          <p:spPr>
            <a:xfrm>
              <a:off x="-4819525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51"/>
            <p:cNvSpPr/>
            <p:nvPr/>
          </p:nvSpPr>
          <p:spPr>
            <a:xfrm>
              <a:off x="-4815035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7" name="Google Shape;6927;p51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6928" name="Google Shape;6928;p51"/>
            <p:cNvSpPr/>
            <p:nvPr/>
          </p:nvSpPr>
          <p:spPr>
            <a:xfrm>
              <a:off x="-46349850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51"/>
            <p:cNvSpPr/>
            <p:nvPr/>
          </p:nvSpPr>
          <p:spPr>
            <a:xfrm>
              <a:off x="-46297875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51"/>
            <p:cNvSpPr/>
            <p:nvPr/>
          </p:nvSpPr>
          <p:spPr>
            <a:xfrm>
              <a:off x="-46244300" y="1966100"/>
              <a:ext cx="38600" cy="86850"/>
            </a:xfrm>
            <a:custGeom>
              <a:rect b="b" l="l" r="r" t="t"/>
              <a:pathLst>
                <a:path extrusionOk="0" h="3474" w="1544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51"/>
            <p:cNvSpPr/>
            <p:nvPr/>
          </p:nvSpPr>
          <p:spPr>
            <a:xfrm>
              <a:off x="-46404975" y="2070250"/>
              <a:ext cx="302475" cy="193800"/>
            </a:xfrm>
            <a:custGeom>
              <a:rect b="b" l="l" r="r" t="t"/>
              <a:pathLst>
                <a:path extrusionOk="0" h="7752" w="12099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32" name="Google Shape;6932;p51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6933" name="Google Shape;6933;p51"/>
            <p:cNvSpPr/>
            <p:nvPr/>
          </p:nvSpPr>
          <p:spPr>
            <a:xfrm>
              <a:off x="-46401050" y="2333325"/>
              <a:ext cx="300125" cy="300100"/>
            </a:xfrm>
            <a:custGeom>
              <a:rect b="b" l="l" r="r" t="t"/>
              <a:pathLst>
                <a:path extrusionOk="0" h="12004" w="12005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51"/>
            <p:cNvSpPr/>
            <p:nvPr/>
          </p:nvSpPr>
          <p:spPr>
            <a:xfrm>
              <a:off x="-46366400" y="258065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51"/>
            <p:cNvSpPr/>
            <p:nvPr/>
          </p:nvSpPr>
          <p:spPr>
            <a:xfrm>
              <a:off x="-46313625" y="2457775"/>
              <a:ext cx="122900" cy="122100"/>
            </a:xfrm>
            <a:custGeom>
              <a:rect b="b" l="l" r="r" t="t"/>
              <a:pathLst>
                <a:path extrusionOk="0" h="4884" w="4916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51"/>
            <p:cNvSpPr/>
            <p:nvPr/>
          </p:nvSpPr>
          <p:spPr>
            <a:xfrm>
              <a:off x="-46278950" y="249322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37" name="Google Shape;6937;p51"/>
          <p:cNvSpPr/>
          <p:nvPr/>
        </p:nvSpPr>
        <p:spPr>
          <a:xfrm>
            <a:off x="5632801" y="2523575"/>
            <a:ext cx="333590" cy="332705"/>
          </a:xfrm>
          <a:custGeom>
            <a:rect b="b" l="l" r="r" t="t"/>
            <a:pathLst>
              <a:path extrusionOk="0" h="12036" w="12068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38" name="Google Shape;6938;p51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6939" name="Google Shape;6939;p51"/>
            <p:cNvSpPr/>
            <p:nvPr/>
          </p:nvSpPr>
          <p:spPr>
            <a:xfrm>
              <a:off x="-44914800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51"/>
            <p:cNvSpPr/>
            <p:nvPr/>
          </p:nvSpPr>
          <p:spPr>
            <a:xfrm>
              <a:off x="-44860450" y="2412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51"/>
            <p:cNvSpPr/>
            <p:nvPr/>
          </p:nvSpPr>
          <p:spPr>
            <a:xfrm>
              <a:off x="-44791150" y="24396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42" name="Google Shape;6942;p51"/>
          <p:cNvSpPr/>
          <p:nvPr/>
        </p:nvSpPr>
        <p:spPr>
          <a:xfrm>
            <a:off x="1920983" y="1688671"/>
            <a:ext cx="330964" cy="330521"/>
          </a:xfrm>
          <a:custGeom>
            <a:rect b="b" l="l" r="r" t="t"/>
            <a:pathLst>
              <a:path extrusionOk="0" h="11957" w="11973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43" name="Google Shape;6943;p51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6944" name="Google Shape;6944;p51"/>
            <p:cNvSpPr/>
            <p:nvPr/>
          </p:nvSpPr>
          <p:spPr>
            <a:xfrm>
              <a:off x="-49746875" y="2316650"/>
              <a:ext cx="217400" cy="299450"/>
            </a:xfrm>
            <a:custGeom>
              <a:rect b="b" l="l" r="r" t="t"/>
              <a:pathLst>
                <a:path extrusionOk="0" h="11978" w="8696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51"/>
            <p:cNvSpPr/>
            <p:nvPr/>
          </p:nvSpPr>
          <p:spPr>
            <a:xfrm>
              <a:off x="-49786250" y="2422325"/>
              <a:ext cx="36250" cy="17350"/>
            </a:xfrm>
            <a:custGeom>
              <a:rect b="b" l="l" r="r" t="t"/>
              <a:pathLst>
                <a:path extrusionOk="0" h="694" w="145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51"/>
            <p:cNvSpPr/>
            <p:nvPr/>
          </p:nvSpPr>
          <p:spPr>
            <a:xfrm>
              <a:off x="-49783900" y="2362475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51"/>
            <p:cNvSpPr/>
            <p:nvPr/>
          </p:nvSpPr>
          <p:spPr>
            <a:xfrm>
              <a:off x="-49783900" y="2468800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51"/>
            <p:cNvSpPr/>
            <p:nvPr/>
          </p:nvSpPr>
          <p:spPr>
            <a:xfrm>
              <a:off x="-495208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51"/>
            <p:cNvSpPr/>
            <p:nvPr/>
          </p:nvSpPr>
          <p:spPr>
            <a:xfrm>
              <a:off x="-49519250" y="2362475"/>
              <a:ext cx="31525" cy="31325"/>
            </a:xfrm>
            <a:custGeom>
              <a:rect b="b" l="l" r="r" t="t"/>
              <a:pathLst>
                <a:path extrusionOk="0" h="1253" w="1261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51"/>
            <p:cNvSpPr/>
            <p:nvPr/>
          </p:nvSpPr>
          <p:spPr>
            <a:xfrm>
              <a:off x="-49519250" y="2468800"/>
              <a:ext cx="31525" cy="30150"/>
            </a:xfrm>
            <a:custGeom>
              <a:rect b="b" l="l" r="r" t="t"/>
              <a:pathLst>
                <a:path extrusionOk="0" h="1206" w="1261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51" name="Google Shape;6951;p51"/>
          <p:cNvSpPr/>
          <p:nvPr/>
        </p:nvSpPr>
        <p:spPr>
          <a:xfrm>
            <a:off x="1913589" y="2503535"/>
            <a:ext cx="345752" cy="332705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2" name="Google Shape;6952;p51"/>
          <p:cNvSpPr/>
          <p:nvPr/>
        </p:nvSpPr>
        <p:spPr>
          <a:xfrm>
            <a:off x="3988517" y="1718054"/>
            <a:ext cx="332705" cy="331821"/>
          </a:xfrm>
          <a:custGeom>
            <a:rect b="b" l="l" r="r" t="t"/>
            <a:pathLst>
              <a:path extrusionOk="0" h="12004" w="12036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53" name="Google Shape;6953;p51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6954" name="Google Shape;6954;p51"/>
            <p:cNvSpPr/>
            <p:nvPr/>
          </p:nvSpPr>
          <p:spPr>
            <a:xfrm>
              <a:off x="-47809325" y="2412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51"/>
            <p:cNvSpPr/>
            <p:nvPr/>
          </p:nvSpPr>
          <p:spPr>
            <a:xfrm>
              <a:off x="-47842400" y="2342000"/>
              <a:ext cx="193000" cy="300875"/>
            </a:xfrm>
            <a:custGeom>
              <a:rect b="b" l="l" r="r" t="t"/>
              <a:pathLst>
                <a:path extrusionOk="0" h="12035" w="772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51"/>
            <p:cNvSpPr/>
            <p:nvPr/>
          </p:nvSpPr>
          <p:spPr>
            <a:xfrm>
              <a:off x="-47772300" y="258930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7" name="Google Shape;6957;p51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6958" name="Google Shape;6958;p51"/>
            <p:cNvSpPr/>
            <p:nvPr/>
          </p:nvSpPr>
          <p:spPr>
            <a:xfrm>
              <a:off x="-47896750" y="2710600"/>
              <a:ext cx="300125" cy="300900"/>
            </a:xfrm>
            <a:custGeom>
              <a:rect b="b" l="l" r="r" t="t"/>
              <a:pathLst>
                <a:path extrusionOk="0" h="12036" w="12005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51"/>
            <p:cNvSpPr/>
            <p:nvPr/>
          </p:nvSpPr>
          <p:spPr>
            <a:xfrm>
              <a:off x="-47834525" y="29043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51"/>
            <p:cNvSpPr/>
            <p:nvPr/>
          </p:nvSpPr>
          <p:spPr>
            <a:xfrm>
              <a:off x="-47790400" y="2884475"/>
              <a:ext cx="38600" cy="36450"/>
            </a:xfrm>
            <a:custGeom>
              <a:rect b="b" l="l" r="r" t="t"/>
              <a:pathLst>
                <a:path extrusionOk="0" h="1458" w="1544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51"/>
            <p:cNvSpPr/>
            <p:nvPr/>
          </p:nvSpPr>
          <p:spPr>
            <a:xfrm>
              <a:off x="-47896750" y="2885150"/>
              <a:ext cx="37050" cy="37350"/>
            </a:xfrm>
            <a:custGeom>
              <a:rect b="b" l="l" r="r" t="t"/>
              <a:pathLst>
                <a:path extrusionOk="0" h="1494" w="1482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2" name="Google Shape;6962;p51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6963" name="Google Shape;6963;p51"/>
            <p:cNvSpPr/>
            <p:nvPr/>
          </p:nvSpPr>
          <p:spPr>
            <a:xfrm>
              <a:off x="-45962325" y="2053725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51"/>
            <p:cNvSpPr/>
            <p:nvPr/>
          </p:nvSpPr>
          <p:spPr>
            <a:xfrm>
              <a:off x="-45927675" y="2088375"/>
              <a:ext cx="89025" cy="88250"/>
            </a:xfrm>
            <a:custGeom>
              <a:rect b="b" l="l" r="r" t="t"/>
              <a:pathLst>
                <a:path extrusionOk="0" h="3530" w="3561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51"/>
            <p:cNvSpPr/>
            <p:nvPr/>
          </p:nvSpPr>
          <p:spPr>
            <a:xfrm>
              <a:off x="-46033225" y="1982825"/>
              <a:ext cx="300900" cy="263900"/>
            </a:xfrm>
            <a:custGeom>
              <a:rect b="b" l="l" r="r" t="t"/>
              <a:pathLst>
                <a:path extrusionOk="0" h="10556" w="12036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6" name="Google Shape;6966;p51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6967" name="Google Shape;6967;p51"/>
            <p:cNvSpPr/>
            <p:nvPr/>
          </p:nvSpPr>
          <p:spPr>
            <a:xfrm>
              <a:off x="-46034000" y="2334500"/>
              <a:ext cx="306400" cy="273250"/>
            </a:xfrm>
            <a:custGeom>
              <a:rect b="b" l="l" r="r" t="t"/>
              <a:pathLst>
                <a:path extrusionOk="0" h="10930" w="12256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51"/>
            <p:cNvSpPr/>
            <p:nvPr/>
          </p:nvSpPr>
          <p:spPr>
            <a:xfrm>
              <a:off x="-45879625" y="2374275"/>
              <a:ext cx="105550" cy="104000"/>
            </a:xfrm>
            <a:custGeom>
              <a:rect b="b" l="l" r="r" t="t"/>
              <a:pathLst>
                <a:path extrusionOk="0" h="4160" w="4222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51"/>
            <p:cNvSpPr/>
            <p:nvPr/>
          </p:nvSpPr>
          <p:spPr>
            <a:xfrm>
              <a:off x="-45922950" y="2474125"/>
              <a:ext cx="49625" cy="47475"/>
            </a:xfrm>
            <a:custGeom>
              <a:rect b="b" l="l" r="r" t="t"/>
              <a:pathLst>
                <a:path extrusionOk="0" h="1899" w="1985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0" name="Google Shape;6970;p51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6971" name="Google Shape;6971;p51"/>
            <p:cNvSpPr/>
            <p:nvPr/>
          </p:nvSpPr>
          <p:spPr>
            <a:xfrm>
              <a:off x="-45944225" y="2702625"/>
              <a:ext cx="125250" cy="298625"/>
            </a:xfrm>
            <a:custGeom>
              <a:rect b="b" l="l" r="r" t="t"/>
              <a:pathLst>
                <a:path extrusionOk="0" h="11945" w="501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51"/>
            <p:cNvSpPr/>
            <p:nvPr/>
          </p:nvSpPr>
          <p:spPr>
            <a:xfrm>
              <a:off x="-45804025" y="2755500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51"/>
            <p:cNvSpPr/>
            <p:nvPr/>
          </p:nvSpPr>
          <p:spPr>
            <a:xfrm>
              <a:off x="-45998575" y="27555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51"/>
            <p:cNvSpPr/>
            <p:nvPr/>
          </p:nvSpPr>
          <p:spPr>
            <a:xfrm>
              <a:off x="-45818200" y="2703175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51"/>
            <p:cNvSpPr/>
            <p:nvPr/>
          </p:nvSpPr>
          <p:spPr>
            <a:xfrm>
              <a:off x="-45984400" y="2799050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51"/>
            <p:cNvSpPr/>
            <p:nvPr/>
          </p:nvSpPr>
          <p:spPr>
            <a:xfrm>
              <a:off x="-45815850" y="2799050"/>
              <a:ext cx="33900" cy="25750"/>
            </a:xfrm>
            <a:custGeom>
              <a:rect b="b" l="l" r="r" t="t"/>
              <a:pathLst>
                <a:path extrusionOk="0" h="1030" w="1356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51"/>
            <p:cNvSpPr/>
            <p:nvPr/>
          </p:nvSpPr>
          <p:spPr>
            <a:xfrm>
              <a:off x="-45983600" y="2702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78" name="Google Shape;6978;p51"/>
          <p:cNvSpPr/>
          <p:nvPr/>
        </p:nvSpPr>
        <p:spPr>
          <a:xfrm>
            <a:off x="7303069" y="2543173"/>
            <a:ext cx="291767" cy="331821"/>
          </a:xfrm>
          <a:custGeom>
            <a:rect b="b" l="l" r="r" t="t"/>
            <a:pathLst>
              <a:path extrusionOk="0" h="12004" w="10555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9" name="Google Shape;6979;p51"/>
          <p:cNvSpPr/>
          <p:nvPr/>
        </p:nvSpPr>
        <p:spPr>
          <a:xfrm>
            <a:off x="2332159" y="1698014"/>
            <a:ext cx="333562" cy="311807"/>
          </a:xfrm>
          <a:custGeom>
            <a:rect b="b" l="l" r="r" t="t"/>
            <a:pathLst>
              <a:path extrusionOk="0" h="11280" w="12067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0" name="Google Shape;6980;p51"/>
          <p:cNvSpPr/>
          <p:nvPr/>
        </p:nvSpPr>
        <p:spPr>
          <a:xfrm>
            <a:off x="2481948" y="2096850"/>
            <a:ext cx="19184" cy="57524"/>
          </a:xfrm>
          <a:custGeom>
            <a:rect b="b" l="l" r="r" t="t"/>
            <a:pathLst>
              <a:path extrusionOk="0" h="2081" w="694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1" name="Google Shape;6981;p51"/>
          <p:cNvSpPr/>
          <p:nvPr/>
        </p:nvSpPr>
        <p:spPr>
          <a:xfrm>
            <a:off x="2407924" y="2121367"/>
            <a:ext cx="51415" cy="36488"/>
          </a:xfrm>
          <a:custGeom>
            <a:rect b="b" l="l" r="r" t="t"/>
            <a:pathLst>
              <a:path extrusionOk="0" h="1320" w="186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2" name="Google Shape;6982;p51"/>
          <p:cNvSpPr/>
          <p:nvPr/>
        </p:nvSpPr>
        <p:spPr>
          <a:xfrm>
            <a:off x="2526367" y="2123026"/>
            <a:ext cx="47932" cy="35686"/>
          </a:xfrm>
          <a:custGeom>
            <a:rect b="b" l="l" r="r" t="t"/>
            <a:pathLst>
              <a:path extrusionOk="0" h="1291" w="1734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83" name="Google Shape;6983;p51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6984" name="Google Shape;6984;p51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51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51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7" name="Google Shape;6987;p51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6988" name="Google Shape;6988;p51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51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51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51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51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3" name="Google Shape;6993;p51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6994" name="Google Shape;6994;p51"/>
            <p:cNvSpPr/>
            <p:nvPr/>
          </p:nvSpPr>
          <p:spPr>
            <a:xfrm>
              <a:off x="-47529700" y="2342000"/>
              <a:ext cx="302450" cy="299900"/>
            </a:xfrm>
            <a:custGeom>
              <a:rect b="b" l="l" r="r" t="t"/>
              <a:pathLst>
                <a:path extrusionOk="0" h="11996" w="12098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51"/>
            <p:cNvSpPr/>
            <p:nvPr/>
          </p:nvSpPr>
          <p:spPr>
            <a:xfrm>
              <a:off x="-47404475" y="23955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6" name="Google Shape;6996;p51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6997" name="Google Shape;6997;p51"/>
            <p:cNvSpPr/>
            <p:nvPr/>
          </p:nvSpPr>
          <p:spPr>
            <a:xfrm>
              <a:off x="-47475350" y="2782275"/>
              <a:ext cx="124450" cy="124475"/>
            </a:xfrm>
            <a:custGeom>
              <a:rect b="b" l="l" r="r" t="t"/>
              <a:pathLst>
                <a:path extrusionOk="0" h="4979" w="4978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51"/>
            <p:cNvSpPr/>
            <p:nvPr/>
          </p:nvSpPr>
          <p:spPr>
            <a:xfrm>
              <a:off x="-47333600" y="278227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51"/>
            <p:cNvSpPr/>
            <p:nvPr/>
          </p:nvSpPr>
          <p:spPr>
            <a:xfrm>
              <a:off x="-47333600" y="281772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51"/>
            <p:cNvSpPr/>
            <p:nvPr/>
          </p:nvSpPr>
          <p:spPr>
            <a:xfrm>
              <a:off x="-47333600" y="2852375"/>
              <a:ext cx="53600" cy="17350"/>
            </a:xfrm>
            <a:custGeom>
              <a:rect b="b" l="l" r="r" t="t"/>
              <a:pathLst>
                <a:path extrusionOk="0" h="694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51"/>
            <p:cNvSpPr/>
            <p:nvPr/>
          </p:nvSpPr>
          <p:spPr>
            <a:xfrm>
              <a:off x="-47333600" y="2887800"/>
              <a:ext cx="53600" cy="17375"/>
            </a:xfrm>
            <a:custGeom>
              <a:rect b="b" l="l" r="r" t="t"/>
              <a:pathLst>
                <a:path extrusionOk="0" h="6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51"/>
            <p:cNvSpPr/>
            <p:nvPr/>
          </p:nvSpPr>
          <p:spPr>
            <a:xfrm>
              <a:off x="-47527350" y="2747625"/>
              <a:ext cx="300100" cy="228425"/>
            </a:xfrm>
            <a:custGeom>
              <a:rect b="b" l="l" r="r" t="t"/>
              <a:pathLst>
                <a:path extrusionOk="0" h="9137" w="12004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03" name="Google Shape;7003;p51"/>
          <p:cNvSpPr/>
          <p:nvPr/>
        </p:nvSpPr>
        <p:spPr>
          <a:xfrm>
            <a:off x="6461002" y="1706500"/>
            <a:ext cx="330079" cy="334225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04" name="Google Shape;7004;p51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7005" name="Google Shape;7005;p51"/>
            <p:cNvSpPr/>
            <p:nvPr/>
          </p:nvSpPr>
          <p:spPr>
            <a:xfrm>
              <a:off x="-45664625" y="2352225"/>
              <a:ext cx="300125" cy="263875"/>
            </a:xfrm>
            <a:custGeom>
              <a:rect b="b" l="l" r="r" t="t"/>
              <a:pathLst>
                <a:path extrusionOk="0" h="10555" w="12005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51"/>
            <p:cNvSpPr/>
            <p:nvPr/>
          </p:nvSpPr>
          <p:spPr>
            <a:xfrm>
              <a:off x="-45612625" y="2475100"/>
              <a:ext cx="55150" cy="88225"/>
            </a:xfrm>
            <a:custGeom>
              <a:rect b="b" l="l" r="r" t="t"/>
              <a:pathLst>
                <a:path extrusionOk="0" h="3529" w="2206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51"/>
            <p:cNvSpPr/>
            <p:nvPr/>
          </p:nvSpPr>
          <p:spPr>
            <a:xfrm>
              <a:off x="-45471650" y="2475100"/>
              <a:ext cx="54375" cy="86850"/>
            </a:xfrm>
            <a:custGeom>
              <a:rect b="b" l="l" r="r" t="t"/>
              <a:pathLst>
                <a:path extrusionOk="0" h="3474" w="2175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51"/>
            <p:cNvSpPr/>
            <p:nvPr/>
          </p:nvSpPr>
          <p:spPr>
            <a:xfrm>
              <a:off x="-45542525" y="2456975"/>
              <a:ext cx="55150" cy="123300"/>
            </a:xfrm>
            <a:custGeom>
              <a:rect b="b" l="l" r="r" t="t"/>
              <a:pathLst>
                <a:path extrusionOk="0" h="4932" w="2206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51"/>
            <p:cNvSpPr/>
            <p:nvPr/>
          </p:nvSpPr>
          <p:spPr>
            <a:xfrm>
              <a:off x="-45541750" y="23861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51"/>
            <p:cNvSpPr/>
            <p:nvPr/>
          </p:nvSpPr>
          <p:spPr>
            <a:xfrm>
              <a:off x="-45488175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51"/>
            <p:cNvSpPr/>
            <p:nvPr/>
          </p:nvSpPr>
          <p:spPr>
            <a:xfrm>
              <a:off x="-45436200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2" name="Google Shape;7012;p51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7013" name="Google Shape;7013;p51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51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51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51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7" name="Google Shape;7017;p51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7018" name="Google Shape;7018;p51"/>
            <p:cNvSpPr/>
            <p:nvPr/>
          </p:nvSpPr>
          <p:spPr>
            <a:xfrm>
              <a:off x="-44528075" y="1982825"/>
              <a:ext cx="300900" cy="301700"/>
            </a:xfrm>
            <a:custGeom>
              <a:rect b="b" l="l" r="r" t="t"/>
              <a:pathLst>
                <a:path extrusionOk="0" h="12068" w="12036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51"/>
            <p:cNvSpPr/>
            <p:nvPr/>
          </p:nvSpPr>
          <p:spPr>
            <a:xfrm>
              <a:off x="-4445560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51"/>
            <p:cNvSpPr/>
            <p:nvPr/>
          </p:nvSpPr>
          <p:spPr>
            <a:xfrm>
              <a:off x="-44455600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51"/>
            <p:cNvSpPr/>
            <p:nvPr/>
          </p:nvSpPr>
          <p:spPr>
            <a:xfrm>
              <a:off x="-443146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51"/>
            <p:cNvSpPr/>
            <p:nvPr/>
          </p:nvSpPr>
          <p:spPr>
            <a:xfrm>
              <a:off x="-44314625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51"/>
            <p:cNvSpPr/>
            <p:nvPr/>
          </p:nvSpPr>
          <p:spPr>
            <a:xfrm>
              <a:off x="-44447725" y="2062375"/>
              <a:ext cx="143350" cy="140225"/>
            </a:xfrm>
            <a:custGeom>
              <a:rect b="b" l="l" r="r" t="t"/>
              <a:pathLst>
                <a:path extrusionOk="0" h="5609" w="5734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51"/>
            <p:cNvSpPr/>
            <p:nvPr/>
          </p:nvSpPr>
          <p:spPr>
            <a:xfrm>
              <a:off x="-44403625" y="2107275"/>
              <a:ext cx="53575" cy="52800"/>
            </a:xfrm>
            <a:custGeom>
              <a:rect b="b" l="l" r="r" t="t"/>
              <a:pathLst>
                <a:path extrusionOk="0" h="2112" w="2143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25" name="Google Shape;7025;p51"/>
          <p:cNvSpPr/>
          <p:nvPr/>
        </p:nvSpPr>
        <p:spPr>
          <a:xfrm>
            <a:off x="2744635" y="1688450"/>
            <a:ext cx="331821" cy="331821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26" name="Google Shape;7026;p51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7027" name="Google Shape;7027;p51"/>
            <p:cNvSpPr/>
            <p:nvPr/>
          </p:nvSpPr>
          <p:spPr>
            <a:xfrm>
              <a:off x="-490482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51"/>
            <p:cNvSpPr/>
            <p:nvPr/>
          </p:nvSpPr>
          <p:spPr>
            <a:xfrm>
              <a:off x="-49004150" y="2360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51"/>
            <p:cNvSpPr/>
            <p:nvPr/>
          </p:nvSpPr>
          <p:spPr>
            <a:xfrm>
              <a:off x="-48925375" y="2465650"/>
              <a:ext cx="71700" cy="86650"/>
            </a:xfrm>
            <a:custGeom>
              <a:rect b="b" l="l" r="r" t="t"/>
              <a:pathLst>
                <a:path extrusionOk="0" h="3466" w="2868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51"/>
            <p:cNvSpPr/>
            <p:nvPr/>
          </p:nvSpPr>
          <p:spPr>
            <a:xfrm>
              <a:off x="-48977350" y="2431000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31" name="Google Shape;7031;p51"/>
          <p:cNvSpPr/>
          <p:nvPr/>
        </p:nvSpPr>
        <p:spPr>
          <a:xfrm>
            <a:off x="2743336" y="2504724"/>
            <a:ext cx="334419" cy="331517"/>
          </a:xfrm>
          <a:custGeom>
            <a:rect b="b" l="l" r="r" t="t"/>
            <a:pathLst>
              <a:path extrusionOk="0" h="11993" w="12098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32" name="Google Shape;7032;p51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7033" name="Google Shape;7033;p51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51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5" name="Google Shape;7035;p51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7036" name="Google Shape;7036;p51"/>
            <p:cNvSpPr/>
            <p:nvPr/>
          </p:nvSpPr>
          <p:spPr>
            <a:xfrm>
              <a:off x="-47122500" y="2376650"/>
              <a:ext cx="123675" cy="125250"/>
            </a:xfrm>
            <a:custGeom>
              <a:rect b="b" l="l" r="r" t="t"/>
              <a:pathLst>
                <a:path extrusionOk="0" h="5010" w="4947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51"/>
            <p:cNvSpPr/>
            <p:nvPr/>
          </p:nvSpPr>
          <p:spPr>
            <a:xfrm>
              <a:off x="-47159525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51"/>
            <p:cNvSpPr/>
            <p:nvPr/>
          </p:nvSpPr>
          <p:spPr>
            <a:xfrm>
              <a:off x="-46946075" y="25373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51"/>
            <p:cNvSpPr/>
            <p:nvPr/>
          </p:nvSpPr>
          <p:spPr>
            <a:xfrm>
              <a:off x="-47122500" y="253732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51"/>
            <p:cNvSpPr/>
            <p:nvPr/>
          </p:nvSpPr>
          <p:spPr>
            <a:xfrm>
              <a:off x="-47122500" y="257277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1" name="Google Shape;7041;p51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7042" name="Google Shape;7042;p51"/>
            <p:cNvSpPr/>
            <p:nvPr/>
          </p:nvSpPr>
          <p:spPr>
            <a:xfrm>
              <a:off x="-47157950" y="2712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51"/>
            <p:cNvSpPr/>
            <p:nvPr/>
          </p:nvSpPr>
          <p:spPr>
            <a:xfrm>
              <a:off x="-47087075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51"/>
            <p:cNvSpPr/>
            <p:nvPr/>
          </p:nvSpPr>
          <p:spPr>
            <a:xfrm>
              <a:off x="-47052400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51"/>
            <p:cNvSpPr/>
            <p:nvPr/>
          </p:nvSpPr>
          <p:spPr>
            <a:xfrm>
              <a:off x="-47051625" y="29579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51"/>
            <p:cNvSpPr/>
            <p:nvPr/>
          </p:nvSpPr>
          <p:spPr>
            <a:xfrm>
              <a:off x="-47051625" y="29232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51"/>
            <p:cNvSpPr/>
            <p:nvPr/>
          </p:nvSpPr>
          <p:spPr>
            <a:xfrm>
              <a:off x="-47017750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51"/>
            <p:cNvSpPr/>
            <p:nvPr/>
          </p:nvSpPr>
          <p:spPr>
            <a:xfrm>
              <a:off x="-46964975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49" name="Google Shape;7049;p51"/>
          <p:cNvSpPr/>
          <p:nvPr/>
        </p:nvSpPr>
        <p:spPr>
          <a:xfrm>
            <a:off x="6887812" y="1708462"/>
            <a:ext cx="291767" cy="330964"/>
          </a:xfrm>
          <a:custGeom>
            <a:rect b="b" l="l" r="r" t="t"/>
            <a:pathLst>
              <a:path extrusionOk="0" h="11973" w="10555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50" name="Google Shape;7050;p51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7051" name="Google Shape;7051;p51"/>
            <p:cNvSpPr/>
            <p:nvPr/>
          </p:nvSpPr>
          <p:spPr>
            <a:xfrm>
              <a:off x="-45243225" y="247510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51"/>
            <p:cNvSpPr/>
            <p:nvPr/>
          </p:nvSpPr>
          <p:spPr>
            <a:xfrm>
              <a:off x="-45172350" y="2475100"/>
              <a:ext cx="52800" cy="89025"/>
            </a:xfrm>
            <a:custGeom>
              <a:rect b="b" l="l" r="r" t="t"/>
              <a:pathLst>
                <a:path extrusionOk="0" h="3561" w="2112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51"/>
            <p:cNvSpPr/>
            <p:nvPr/>
          </p:nvSpPr>
          <p:spPr>
            <a:xfrm>
              <a:off x="-45102250" y="2475100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51"/>
            <p:cNvSpPr/>
            <p:nvPr/>
          </p:nvSpPr>
          <p:spPr>
            <a:xfrm>
              <a:off x="-45278675" y="2333325"/>
              <a:ext cx="264650" cy="300100"/>
            </a:xfrm>
            <a:custGeom>
              <a:rect b="b" l="l" r="r" t="t"/>
              <a:pathLst>
                <a:path extrusionOk="0" h="12004" w="10586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5" name="Google Shape;7055;p51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7056" name="Google Shape;7056;p51"/>
            <p:cNvSpPr/>
            <p:nvPr/>
          </p:nvSpPr>
          <p:spPr>
            <a:xfrm>
              <a:off x="-45128250" y="28437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51"/>
            <p:cNvSpPr/>
            <p:nvPr/>
          </p:nvSpPr>
          <p:spPr>
            <a:xfrm>
              <a:off x="-45270025" y="2701925"/>
              <a:ext cx="247350" cy="300125"/>
            </a:xfrm>
            <a:custGeom>
              <a:rect b="b" l="l" r="r" t="t"/>
              <a:pathLst>
                <a:path extrusionOk="0" h="12005" w="9894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51"/>
            <p:cNvSpPr/>
            <p:nvPr/>
          </p:nvSpPr>
          <p:spPr>
            <a:xfrm>
              <a:off x="-45235350" y="2844500"/>
              <a:ext cx="89800" cy="87450"/>
            </a:xfrm>
            <a:custGeom>
              <a:rect b="b" l="l" r="r" t="t"/>
              <a:pathLst>
                <a:path extrusionOk="0" h="3498" w="3592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51"/>
            <p:cNvSpPr/>
            <p:nvPr/>
          </p:nvSpPr>
          <p:spPr>
            <a:xfrm>
              <a:off x="-45128250" y="28791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60" name="Google Shape;7060;p51"/>
          <p:cNvSpPr/>
          <p:nvPr/>
        </p:nvSpPr>
        <p:spPr>
          <a:xfrm>
            <a:off x="7730211" y="2131705"/>
            <a:ext cx="331821" cy="331821"/>
          </a:xfrm>
          <a:custGeom>
            <a:rect b="b" l="l" r="r" t="t"/>
            <a:pathLst>
              <a:path extrusionOk="0" h="12004" w="12004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61" name="Google Shape;7061;p51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7062" name="Google Shape;7062;p51"/>
            <p:cNvSpPr/>
            <p:nvPr/>
          </p:nvSpPr>
          <p:spPr>
            <a:xfrm>
              <a:off x="-50388775" y="32272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51"/>
            <p:cNvSpPr/>
            <p:nvPr/>
          </p:nvSpPr>
          <p:spPr>
            <a:xfrm>
              <a:off x="-50469125" y="3290275"/>
              <a:ext cx="233150" cy="194725"/>
            </a:xfrm>
            <a:custGeom>
              <a:rect b="b" l="l" r="r" t="t"/>
              <a:pathLst>
                <a:path extrusionOk="0" h="7789" w="9326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51"/>
            <p:cNvSpPr/>
            <p:nvPr/>
          </p:nvSpPr>
          <p:spPr>
            <a:xfrm>
              <a:off x="-50379325" y="3183175"/>
              <a:ext cx="52775" cy="34675"/>
            </a:xfrm>
            <a:custGeom>
              <a:rect b="b" l="l" r="r" t="t"/>
              <a:pathLst>
                <a:path extrusionOk="0" h="1387" w="2111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65" name="Google Shape;7065;p51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7066" name="Google Shape;7066;p51"/>
            <p:cNvSpPr/>
            <p:nvPr/>
          </p:nvSpPr>
          <p:spPr>
            <a:xfrm>
              <a:off x="-50504575" y="3550975"/>
              <a:ext cx="300900" cy="176475"/>
            </a:xfrm>
            <a:custGeom>
              <a:rect b="b" l="l" r="r" t="t"/>
              <a:pathLst>
                <a:path extrusionOk="0" h="7059" w="12036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51"/>
            <p:cNvSpPr/>
            <p:nvPr/>
          </p:nvSpPr>
          <p:spPr>
            <a:xfrm>
              <a:off x="-50432100" y="3622650"/>
              <a:ext cx="157550" cy="175675"/>
            </a:xfrm>
            <a:custGeom>
              <a:rect b="b" l="l" r="r" t="t"/>
              <a:pathLst>
                <a:path extrusionOk="0" h="7027" w="6302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51"/>
            <p:cNvSpPr/>
            <p:nvPr/>
          </p:nvSpPr>
          <p:spPr>
            <a:xfrm>
              <a:off x="-50414775" y="3815625"/>
              <a:ext cx="122900" cy="35475"/>
            </a:xfrm>
            <a:custGeom>
              <a:rect b="b" l="l" r="r" t="t"/>
              <a:pathLst>
                <a:path extrusionOk="0" h="1419" w="491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51"/>
            <p:cNvSpPr/>
            <p:nvPr/>
          </p:nvSpPr>
          <p:spPr>
            <a:xfrm>
              <a:off x="-50362000" y="3727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70" name="Google Shape;7070;p51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7071" name="Google Shape;7071;p51"/>
            <p:cNvSpPr/>
            <p:nvPr/>
          </p:nvSpPr>
          <p:spPr>
            <a:xfrm>
              <a:off x="-50432900" y="3921175"/>
              <a:ext cx="177250" cy="53575"/>
            </a:xfrm>
            <a:custGeom>
              <a:rect b="b" l="l" r="r" t="t"/>
              <a:pathLst>
                <a:path extrusionOk="0" h="2143" w="709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51"/>
            <p:cNvSpPr/>
            <p:nvPr/>
          </p:nvSpPr>
          <p:spPr>
            <a:xfrm>
              <a:off x="-50503000" y="39211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51"/>
            <p:cNvSpPr/>
            <p:nvPr/>
          </p:nvSpPr>
          <p:spPr>
            <a:xfrm>
              <a:off x="-50237550" y="3921175"/>
              <a:ext cx="35450" cy="53575"/>
            </a:xfrm>
            <a:custGeom>
              <a:rect b="b" l="l" r="r" t="t"/>
              <a:pathLst>
                <a:path extrusionOk="0" h="2143" w="1418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51"/>
            <p:cNvSpPr/>
            <p:nvPr/>
          </p:nvSpPr>
          <p:spPr>
            <a:xfrm>
              <a:off x="-50414775" y="4045625"/>
              <a:ext cx="159125" cy="122875"/>
            </a:xfrm>
            <a:custGeom>
              <a:rect b="b" l="l" r="r" t="t"/>
              <a:pathLst>
                <a:path extrusionOk="0" h="4915" w="6365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51"/>
            <p:cNvSpPr/>
            <p:nvPr/>
          </p:nvSpPr>
          <p:spPr>
            <a:xfrm>
              <a:off x="-50503000" y="3992050"/>
              <a:ext cx="300900" cy="228450"/>
            </a:xfrm>
            <a:custGeom>
              <a:rect b="b" l="l" r="r" t="t"/>
              <a:pathLst>
                <a:path extrusionOk="0" h="9138" w="12036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76" name="Google Shape;7076;p51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7077" name="Google Shape;7077;p51"/>
            <p:cNvSpPr/>
            <p:nvPr/>
          </p:nvSpPr>
          <p:spPr>
            <a:xfrm>
              <a:off x="-48630025" y="31997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51"/>
            <p:cNvSpPr/>
            <p:nvPr/>
          </p:nvSpPr>
          <p:spPr>
            <a:xfrm>
              <a:off x="-48524475" y="3306025"/>
              <a:ext cx="88225" cy="89050"/>
            </a:xfrm>
            <a:custGeom>
              <a:rect b="b" l="l" r="r" t="t"/>
              <a:pathLst>
                <a:path extrusionOk="0" h="3562" w="3529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51"/>
            <p:cNvSpPr/>
            <p:nvPr/>
          </p:nvSpPr>
          <p:spPr>
            <a:xfrm>
              <a:off x="-48489025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0" name="Google Shape;7080;p51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7081" name="Google Shape;7081;p51"/>
            <p:cNvSpPr/>
            <p:nvPr/>
          </p:nvSpPr>
          <p:spPr>
            <a:xfrm>
              <a:off x="-48400825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51"/>
            <p:cNvSpPr/>
            <p:nvPr/>
          </p:nvSpPr>
          <p:spPr>
            <a:xfrm>
              <a:off x="-48400825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51"/>
            <p:cNvSpPr/>
            <p:nvPr/>
          </p:nvSpPr>
          <p:spPr>
            <a:xfrm>
              <a:off x="-48488250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51"/>
            <p:cNvSpPr/>
            <p:nvPr/>
          </p:nvSpPr>
          <p:spPr>
            <a:xfrm>
              <a:off x="-48488250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51"/>
            <p:cNvSpPr/>
            <p:nvPr/>
          </p:nvSpPr>
          <p:spPr>
            <a:xfrm>
              <a:off x="-48400825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51"/>
            <p:cNvSpPr/>
            <p:nvPr/>
          </p:nvSpPr>
          <p:spPr>
            <a:xfrm>
              <a:off x="-48541800" y="3569100"/>
              <a:ext cx="211875" cy="300100"/>
            </a:xfrm>
            <a:custGeom>
              <a:rect b="b" l="l" r="r" t="t"/>
              <a:pathLst>
                <a:path extrusionOk="0" h="12004" w="8475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51"/>
            <p:cNvSpPr/>
            <p:nvPr/>
          </p:nvSpPr>
          <p:spPr>
            <a:xfrm>
              <a:off x="-48488250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51"/>
            <p:cNvSpPr/>
            <p:nvPr/>
          </p:nvSpPr>
          <p:spPr>
            <a:xfrm>
              <a:off x="-48630025" y="3569900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51"/>
            <p:cNvSpPr/>
            <p:nvPr/>
          </p:nvSpPr>
          <p:spPr>
            <a:xfrm>
              <a:off x="-48626875" y="3668350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51"/>
            <p:cNvSpPr/>
            <p:nvPr/>
          </p:nvSpPr>
          <p:spPr>
            <a:xfrm>
              <a:off x="-48630025" y="3727425"/>
              <a:ext cx="70925" cy="141775"/>
            </a:xfrm>
            <a:custGeom>
              <a:rect b="b" l="l" r="r" t="t"/>
              <a:pathLst>
                <a:path extrusionOk="0" h="5671" w="2837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1" name="Google Shape;7091;p51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7092" name="Google Shape;7092;p51"/>
            <p:cNvSpPr/>
            <p:nvPr/>
          </p:nvSpPr>
          <p:spPr>
            <a:xfrm>
              <a:off x="-48629225" y="3938500"/>
              <a:ext cx="299300" cy="298525"/>
            </a:xfrm>
            <a:custGeom>
              <a:rect b="b" l="l" r="r" t="t"/>
              <a:pathLst>
                <a:path extrusionOk="0" h="11941" w="11972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51"/>
            <p:cNvSpPr/>
            <p:nvPr/>
          </p:nvSpPr>
          <p:spPr>
            <a:xfrm>
              <a:off x="-48496900" y="4119650"/>
              <a:ext cx="35450" cy="47275"/>
            </a:xfrm>
            <a:custGeom>
              <a:rect b="b" l="l" r="r" t="t"/>
              <a:pathLst>
                <a:path extrusionOk="0" h="1891" w="1418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51"/>
            <p:cNvSpPr/>
            <p:nvPr/>
          </p:nvSpPr>
          <p:spPr>
            <a:xfrm>
              <a:off x="-48495325" y="4073175"/>
              <a:ext cx="29950" cy="31325"/>
            </a:xfrm>
            <a:custGeom>
              <a:rect b="b" l="l" r="r" t="t"/>
              <a:pathLst>
                <a:path extrusionOk="0" h="1253" w="1198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51"/>
            <p:cNvSpPr/>
            <p:nvPr/>
          </p:nvSpPr>
          <p:spPr>
            <a:xfrm>
              <a:off x="-48559125" y="4009375"/>
              <a:ext cx="159900" cy="149675"/>
            </a:xfrm>
            <a:custGeom>
              <a:rect b="b" l="l" r="r" t="t"/>
              <a:pathLst>
                <a:path extrusionOk="0" h="5987" w="6396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6" name="Google Shape;7096;p51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7097" name="Google Shape;7097;p51"/>
            <p:cNvSpPr/>
            <p:nvPr/>
          </p:nvSpPr>
          <p:spPr>
            <a:xfrm>
              <a:off x="-46762575" y="3393475"/>
              <a:ext cx="263100" cy="106350"/>
            </a:xfrm>
            <a:custGeom>
              <a:rect b="b" l="l" r="r" t="t"/>
              <a:pathLst>
                <a:path extrusionOk="0" h="4254" w="10524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51"/>
            <p:cNvSpPr/>
            <p:nvPr/>
          </p:nvSpPr>
          <p:spPr>
            <a:xfrm>
              <a:off x="-46743650" y="3200500"/>
              <a:ext cx="228425" cy="176450"/>
            </a:xfrm>
            <a:custGeom>
              <a:rect b="b" l="l" r="r" t="t"/>
              <a:pathLst>
                <a:path extrusionOk="0" h="7058" w="9137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51"/>
            <p:cNvSpPr/>
            <p:nvPr/>
          </p:nvSpPr>
          <p:spPr>
            <a:xfrm>
              <a:off x="-46638125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51"/>
            <p:cNvSpPr/>
            <p:nvPr/>
          </p:nvSpPr>
          <p:spPr>
            <a:xfrm>
              <a:off x="-46696400" y="3345425"/>
              <a:ext cx="63025" cy="31525"/>
            </a:xfrm>
            <a:custGeom>
              <a:rect b="b" l="l" r="r" t="t"/>
              <a:pathLst>
                <a:path extrusionOk="0" h="1261" w="2521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51"/>
            <p:cNvSpPr/>
            <p:nvPr/>
          </p:nvSpPr>
          <p:spPr>
            <a:xfrm>
              <a:off x="-46616850" y="3345425"/>
              <a:ext cx="53575" cy="31525"/>
            </a:xfrm>
            <a:custGeom>
              <a:rect b="b" l="l" r="r" t="t"/>
              <a:pathLst>
                <a:path extrusionOk="0" h="1261" w="2143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2" name="Google Shape;7102;p51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7103" name="Google Shape;7103;p51"/>
            <p:cNvSpPr/>
            <p:nvPr/>
          </p:nvSpPr>
          <p:spPr>
            <a:xfrm>
              <a:off x="-46746025" y="3588000"/>
              <a:ext cx="230800" cy="263875"/>
            </a:xfrm>
            <a:custGeom>
              <a:rect b="b" l="l" r="r" t="t"/>
              <a:pathLst>
                <a:path extrusionOk="0" h="10555" w="9232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51"/>
            <p:cNvSpPr/>
            <p:nvPr/>
          </p:nvSpPr>
          <p:spPr>
            <a:xfrm>
              <a:off x="-46674350" y="3710075"/>
              <a:ext cx="91400" cy="122900"/>
            </a:xfrm>
            <a:custGeom>
              <a:rect b="b" l="l" r="r" t="t"/>
              <a:pathLst>
                <a:path extrusionOk="0" h="4916" w="3656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51"/>
            <p:cNvSpPr/>
            <p:nvPr/>
          </p:nvSpPr>
          <p:spPr>
            <a:xfrm>
              <a:off x="-46779900" y="3754200"/>
              <a:ext cx="17350" cy="70125"/>
            </a:xfrm>
            <a:custGeom>
              <a:rect b="b" l="l" r="r" t="t"/>
              <a:pathLst>
                <a:path extrusionOk="0" h="2805" w="694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51"/>
            <p:cNvSpPr/>
            <p:nvPr/>
          </p:nvSpPr>
          <p:spPr>
            <a:xfrm>
              <a:off x="-46497925" y="3754200"/>
              <a:ext cx="18150" cy="70125"/>
            </a:xfrm>
            <a:custGeom>
              <a:rect b="b" l="l" r="r" t="t"/>
              <a:pathLst>
                <a:path extrusionOk="0" h="2805" w="726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7" name="Google Shape;7107;p51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7108" name="Google Shape;7108;p51"/>
            <p:cNvSpPr/>
            <p:nvPr/>
          </p:nvSpPr>
          <p:spPr>
            <a:xfrm>
              <a:off x="-46656225" y="406137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51"/>
            <p:cNvSpPr/>
            <p:nvPr/>
          </p:nvSpPr>
          <p:spPr>
            <a:xfrm>
              <a:off x="-46779100" y="3938500"/>
              <a:ext cx="299325" cy="298525"/>
            </a:xfrm>
            <a:custGeom>
              <a:rect b="b" l="l" r="r" t="t"/>
              <a:pathLst>
                <a:path extrusionOk="0" h="11941" w="11973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0" name="Google Shape;7110;p51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7111" name="Google Shape;7111;p51"/>
            <p:cNvSpPr/>
            <p:nvPr/>
          </p:nvSpPr>
          <p:spPr>
            <a:xfrm>
              <a:off x="-44747025" y="3365100"/>
              <a:ext cx="122875" cy="87450"/>
            </a:xfrm>
            <a:custGeom>
              <a:rect b="b" l="l" r="r" t="t"/>
              <a:pathLst>
                <a:path extrusionOk="0" h="3498" w="4915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51"/>
            <p:cNvSpPr/>
            <p:nvPr/>
          </p:nvSpPr>
          <p:spPr>
            <a:xfrm>
              <a:off x="-44747025" y="3470650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51"/>
            <p:cNvSpPr/>
            <p:nvPr/>
          </p:nvSpPr>
          <p:spPr>
            <a:xfrm>
              <a:off x="-44747025" y="3313125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51"/>
            <p:cNvSpPr/>
            <p:nvPr/>
          </p:nvSpPr>
          <p:spPr>
            <a:xfrm>
              <a:off x="-44924250" y="3384000"/>
              <a:ext cx="159125" cy="69350"/>
            </a:xfrm>
            <a:custGeom>
              <a:rect b="b" l="l" r="r" t="t"/>
              <a:pathLst>
                <a:path extrusionOk="0" h="2774" w="6365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51"/>
            <p:cNvSpPr/>
            <p:nvPr/>
          </p:nvSpPr>
          <p:spPr>
            <a:xfrm>
              <a:off x="-44924250" y="3206000"/>
              <a:ext cx="264675" cy="159125"/>
            </a:xfrm>
            <a:custGeom>
              <a:rect b="b" l="l" r="r" t="t"/>
              <a:pathLst>
                <a:path extrusionOk="0" h="6365" w="10587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6" name="Google Shape;7116;p51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7117" name="Google Shape;7117;p51"/>
            <p:cNvSpPr/>
            <p:nvPr/>
          </p:nvSpPr>
          <p:spPr>
            <a:xfrm>
              <a:off x="-50134375" y="3270600"/>
              <a:ext cx="87450" cy="53575"/>
            </a:xfrm>
            <a:custGeom>
              <a:rect b="b" l="l" r="r" t="t"/>
              <a:pathLst>
                <a:path extrusionOk="0" h="2143" w="3498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51"/>
            <p:cNvSpPr/>
            <p:nvPr/>
          </p:nvSpPr>
          <p:spPr>
            <a:xfrm>
              <a:off x="-50134375" y="3340700"/>
              <a:ext cx="87450" cy="54375"/>
            </a:xfrm>
            <a:custGeom>
              <a:rect b="b" l="l" r="r" t="t"/>
              <a:pathLst>
                <a:path extrusionOk="0" h="2175" w="3498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51"/>
            <p:cNvSpPr/>
            <p:nvPr/>
          </p:nvSpPr>
          <p:spPr>
            <a:xfrm>
              <a:off x="-50134375" y="3183175"/>
              <a:ext cx="87450" cy="70125"/>
            </a:xfrm>
            <a:custGeom>
              <a:rect b="b" l="l" r="r" t="t"/>
              <a:pathLst>
                <a:path extrusionOk="0" h="2805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51"/>
            <p:cNvSpPr/>
            <p:nvPr/>
          </p:nvSpPr>
          <p:spPr>
            <a:xfrm>
              <a:off x="-50028050" y="3363525"/>
              <a:ext cx="37050" cy="75650"/>
            </a:xfrm>
            <a:custGeom>
              <a:rect b="b" l="l" r="r" t="t"/>
              <a:pathLst>
                <a:path extrusionOk="0" h="3026" w="1482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51"/>
            <p:cNvSpPr/>
            <p:nvPr/>
          </p:nvSpPr>
          <p:spPr>
            <a:xfrm>
              <a:off x="-50028050" y="3287125"/>
              <a:ext cx="88225" cy="101625"/>
            </a:xfrm>
            <a:custGeom>
              <a:rect b="b" l="l" r="r" t="t"/>
              <a:pathLst>
                <a:path extrusionOk="0" h="4065" w="3529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51"/>
            <p:cNvSpPr/>
            <p:nvPr/>
          </p:nvSpPr>
          <p:spPr>
            <a:xfrm>
              <a:off x="-49988675" y="3225700"/>
              <a:ext cx="111875" cy="111875"/>
            </a:xfrm>
            <a:custGeom>
              <a:rect b="b" l="l" r="r" t="t"/>
              <a:pathLst>
                <a:path extrusionOk="0" h="4475" w="4475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51"/>
            <p:cNvSpPr/>
            <p:nvPr/>
          </p:nvSpPr>
          <p:spPr>
            <a:xfrm>
              <a:off x="-50134375" y="3395050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51"/>
            <p:cNvSpPr/>
            <p:nvPr/>
          </p:nvSpPr>
          <p:spPr>
            <a:xfrm>
              <a:off x="-50045375" y="342890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51"/>
            <p:cNvSpPr/>
            <p:nvPr/>
          </p:nvSpPr>
          <p:spPr>
            <a:xfrm>
              <a:off x="-49975275" y="339505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51"/>
            <p:cNvSpPr/>
            <p:nvPr/>
          </p:nvSpPr>
          <p:spPr>
            <a:xfrm>
              <a:off x="-49905175" y="3395050"/>
              <a:ext cx="70900" cy="87450"/>
            </a:xfrm>
            <a:custGeom>
              <a:rect b="b" l="l" r="r" t="t"/>
              <a:pathLst>
                <a:path extrusionOk="0" h="3498" w="2836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7" name="Google Shape;7127;p51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7128" name="Google Shape;7128;p51"/>
            <p:cNvSpPr/>
            <p:nvPr/>
          </p:nvSpPr>
          <p:spPr>
            <a:xfrm>
              <a:off x="-50134375" y="35509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51"/>
            <p:cNvSpPr/>
            <p:nvPr/>
          </p:nvSpPr>
          <p:spPr>
            <a:xfrm>
              <a:off x="-50054825" y="3603750"/>
              <a:ext cx="141800" cy="194575"/>
            </a:xfrm>
            <a:custGeom>
              <a:rect b="b" l="l" r="r" t="t"/>
              <a:pathLst>
                <a:path extrusionOk="0" h="7783" w="567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0" name="Google Shape;7130;p51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7131" name="Google Shape;7131;p51"/>
            <p:cNvSpPr/>
            <p:nvPr/>
          </p:nvSpPr>
          <p:spPr>
            <a:xfrm>
              <a:off x="-49985525" y="3920575"/>
              <a:ext cx="151250" cy="151850"/>
            </a:xfrm>
            <a:custGeom>
              <a:rect b="b" l="l" r="r" t="t"/>
              <a:pathLst>
                <a:path extrusionOk="0" h="6074" w="605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51"/>
            <p:cNvSpPr/>
            <p:nvPr/>
          </p:nvSpPr>
          <p:spPr>
            <a:xfrm>
              <a:off x="-50134375" y="4069250"/>
              <a:ext cx="151250" cy="151250"/>
            </a:xfrm>
            <a:custGeom>
              <a:rect b="b" l="l" r="r" t="t"/>
              <a:pathLst>
                <a:path extrusionOk="0" h="6050" w="605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51"/>
            <p:cNvSpPr/>
            <p:nvPr/>
          </p:nvSpPr>
          <p:spPr>
            <a:xfrm>
              <a:off x="-50090275" y="3964500"/>
              <a:ext cx="211100" cy="211100"/>
            </a:xfrm>
            <a:custGeom>
              <a:rect b="b" l="l" r="r" t="t"/>
              <a:pathLst>
                <a:path extrusionOk="0" h="8444" w="8444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4" name="Google Shape;7134;p51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7135" name="Google Shape;7135;p51"/>
            <p:cNvSpPr/>
            <p:nvPr/>
          </p:nvSpPr>
          <p:spPr>
            <a:xfrm>
              <a:off x="-48191325" y="32887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51"/>
            <p:cNvSpPr/>
            <p:nvPr/>
          </p:nvSpPr>
          <p:spPr>
            <a:xfrm>
              <a:off x="-48155875" y="33241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51"/>
            <p:cNvSpPr/>
            <p:nvPr/>
          </p:nvSpPr>
          <p:spPr>
            <a:xfrm>
              <a:off x="-48085775" y="3206000"/>
              <a:ext cx="47275" cy="47300"/>
            </a:xfrm>
            <a:custGeom>
              <a:rect b="b" l="l" r="r" t="t"/>
              <a:pathLst>
                <a:path extrusionOk="0" h="1892" w="1891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51"/>
            <p:cNvSpPr/>
            <p:nvPr/>
          </p:nvSpPr>
          <p:spPr>
            <a:xfrm>
              <a:off x="-48262200" y="3200500"/>
              <a:ext cx="228425" cy="300100"/>
            </a:xfrm>
            <a:custGeom>
              <a:rect b="b" l="l" r="r" t="t"/>
              <a:pathLst>
                <a:path extrusionOk="0" h="12004" w="9137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51"/>
            <p:cNvSpPr/>
            <p:nvPr/>
          </p:nvSpPr>
          <p:spPr>
            <a:xfrm>
              <a:off x="-48155075" y="33225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51"/>
            <p:cNvSpPr/>
            <p:nvPr/>
          </p:nvSpPr>
          <p:spPr>
            <a:xfrm>
              <a:off x="-48014100" y="3417100"/>
              <a:ext cx="53575" cy="18125"/>
            </a:xfrm>
            <a:custGeom>
              <a:rect b="b" l="l" r="r" t="t"/>
              <a:pathLst>
                <a:path extrusionOk="0" h="725" w="2143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51"/>
            <p:cNvSpPr/>
            <p:nvPr/>
          </p:nvSpPr>
          <p:spPr>
            <a:xfrm>
              <a:off x="-48014100" y="3289500"/>
              <a:ext cx="53575" cy="110300"/>
            </a:xfrm>
            <a:custGeom>
              <a:rect b="b" l="l" r="r" t="t"/>
              <a:pathLst>
                <a:path extrusionOk="0" h="4412" w="2143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51"/>
            <p:cNvSpPr/>
            <p:nvPr/>
          </p:nvSpPr>
          <p:spPr>
            <a:xfrm>
              <a:off x="-48014100" y="3451750"/>
              <a:ext cx="53575" cy="48075"/>
            </a:xfrm>
            <a:custGeom>
              <a:rect b="b" l="l" r="r" t="t"/>
              <a:pathLst>
                <a:path extrusionOk="0" h="1923" w="2143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51"/>
            <p:cNvSpPr/>
            <p:nvPr/>
          </p:nvSpPr>
          <p:spPr>
            <a:xfrm>
              <a:off x="-48011725" y="3220375"/>
              <a:ext cx="48050" cy="51025"/>
            </a:xfrm>
            <a:custGeom>
              <a:rect b="b" l="l" r="r" t="t"/>
              <a:pathLst>
                <a:path extrusionOk="0" h="2041" w="1922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4" name="Google Shape;7144;p51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7145" name="Google Shape;7145;p51"/>
            <p:cNvSpPr/>
            <p:nvPr/>
          </p:nvSpPr>
          <p:spPr>
            <a:xfrm>
              <a:off x="-48233050" y="3569725"/>
              <a:ext cx="252050" cy="299475"/>
            </a:xfrm>
            <a:custGeom>
              <a:rect b="b" l="l" r="r" t="t"/>
              <a:pathLst>
                <a:path extrusionOk="0" h="11979" w="10082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51"/>
            <p:cNvSpPr/>
            <p:nvPr/>
          </p:nvSpPr>
          <p:spPr>
            <a:xfrm>
              <a:off x="-48170050" y="3622650"/>
              <a:ext cx="100050" cy="103225"/>
            </a:xfrm>
            <a:custGeom>
              <a:rect b="b" l="l" r="r" t="t"/>
              <a:pathLst>
                <a:path extrusionOk="0" h="4129" w="4002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51"/>
            <p:cNvSpPr/>
            <p:nvPr/>
          </p:nvSpPr>
          <p:spPr>
            <a:xfrm>
              <a:off x="-48129100" y="36652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8" name="Google Shape;7148;p51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7149" name="Google Shape;7149;p51"/>
            <p:cNvSpPr/>
            <p:nvPr/>
          </p:nvSpPr>
          <p:spPr>
            <a:xfrm>
              <a:off x="-48207850" y="3955825"/>
              <a:ext cx="105550" cy="158325"/>
            </a:xfrm>
            <a:custGeom>
              <a:rect b="b" l="l" r="r" t="t"/>
              <a:pathLst>
                <a:path extrusionOk="0" h="6333" w="4222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51"/>
            <p:cNvSpPr/>
            <p:nvPr/>
          </p:nvSpPr>
          <p:spPr>
            <a:xfrm>
              <a:off x="-48192100" y="4184225"/>
              <a:ext cx="163850" cy="54375"/>
            </a:xfrm>
            <a:custGeom>
              <a:rect b="b" l="l" r="r" t="t"/>
              <a:pathLst>
                <a:path extrusionOk="0" h="2175" w="6554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51"/>
            <p:cNvSpPr/>
            <p:nvPr/>
          </p:nvSpPr>
          <p:spPr>
            <a:xfrm>
              <a:off x="-48216525" y="4131475"/>
              <a:ext cx="211900" cy="34675"/>
            </a:xfrm>
            <a:custGeom>
              <a:rect b="b" l="l" r="r" t="t"/>
              <a:pathLst>
                <a:path extrusionOk="0" h="1387" w="8476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51"/>
            <p:cNvSpPr/>
            <p:nvPr/>
          </p:nvSpPr>
          <p:spPr>
            <a:xfrm>
              <a:off x="-48113350" y="3936125"/>
              <a:ext cx="98475" cy="178025"/>
            </a:xfrm>
            <a:custGeom>
              <a:rect b="b" l="l" r="r" t="t"/>
              <a:pathLst>
                <a:path extrusionOk="0" h="7121" w="3939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53" name="Google Shape;7153;p51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7154" name="Google Shape;7154;p51"/>
            <p:cNvSpPr/>
            <p:nvPr/>
          </p:nvSpPr>
          <p:spPr>
            <a:xfrm>
              <a:off x="-46358500" y="3201275"/>
              <a:ext cx="37825" cy="87450"/>
            </a:xfrm>
            <a:custGeom>
              <a:rect b="b" l="l" r="r" t="t"/>
              <a:pathLst>
                <a:path extrusionOk="0" h="3498" w="1513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51"/>
            <p:cNvSpPr/>
            <p:nvPr/>
          </p:nvSpPr>
          <p:spPr>
            <a:xfrm>
              <a:off x="-46307325" y="3201275"/>
              <a:ext cx="38625" cy="88250"/>
            </a:xfrm>
            <a:custGeom>
              <a:rect b="b" l="l" r="r" t="t"/>
              <a:pathLst>
                <a:path extrusionOk="0" h="3530" w="1545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51"/>
            <p:cNvSpPr/>
            <p:nvPr/>
          </p:nvSpPr>
          <p:spPr>
            <a:xfrm>
              <a:off x="-46253750" y="3201275"/>
              <a:ext cx="38600" cy="87450"/>
            </a:xfrm>
            <a:custGeom>
              <a:rect b="b" l="l" r="r" t="t"/>
              <a:pathLst>
                <a:path extrusionOk="0" h="3498" w="1544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51"/>
            <p:cNvSpPr/>
            <p:nvPr/>
          </p:nvSpPr>
          <p:spPr>
            <a:xfrm>
              <a:off x="-46410500" y="3306025"/>
              <a:ext cx="300100" cy="141025"/>
            </a:xfrm>
            <a:custGeom>
              <a:rect b="b" l="l" r="r" t="t"/>
              <a:pathLst>
                <a:path extrusionOk="0" h="5641" w="12004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51"/>
            <p:cNvSpPr/>
            <p:nvPr/>
          </p:nvSpPr>
          <p:spPr>
            <a:xfrm>
              <a:off x="-46401050" y="3465925"/>
              <a:ext cx="226075" cy="35475"/>
            </a:xfrm>
            <a:custGeom>
              <a:rect b="b" l="l" r="r" t="t"/>
              <a:pathLst>
                <a:path extrusionOk="0" h="1419" w="9043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59" name="Google Shape;7159;p51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7160" name="Google Shape;7160;p51"/>
            <p:cNvSpPr/>
            <p:nvPr/>
          </p:nvSpPr>
          <p:spPr>
            <a:xfrm>
              <a:off x="-46234850" y="3569100"/>
              <a:ext cx="18125" cy="52800"/>
            </a:xfrm>
            <a:custGeom>
              <a:rect b="b" l="l" r="r" t="t"/>
              <a:pathLst>
                <a:path extrusionOk="0" h="2112" w="725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51"/>
            <p:cNvSpPr/>
            <p:nvPr/>
          </p:nvSpPr>
          <p:spPr>
            <a:xfrm>
              <a:off x="-46270300" y="3745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51"/>
            <p:cNvSpPr/>
            <p:nvPr/>
          </p:nvSpPr>
          <p:spPr>
            <a:xfrm>
              <a:off x="-46305750" y="3710875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51"/>
            <p:cNvSpPr/>
            <p:nvPr/>
          </p:nvSpPr>
          <p:spPr>
            <a:xfrm>
              <a:off x="-46409700" y="3569900"/>
              <a:ext cx="300100" cy="300100"/>
            </a:xfrm>
            <a:custGeom>
              <a:rect b="b" l="l" r="r" t="t"/>
              <a:pathLst>
                <a:path extrusionOk="0" h="12004" w="12004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51"/>
            <p:cNvSpPr/>
            <p:nvPr/>
          </p:nvSpPr>
          <p:spPr>
            <a:xfrm>
              <a:off x="-46341175" y="3569100"/>
              <a:ext cx="159125" cy="87450"/>
            </a:xfrm>
            <a:custGeom>
              <a:rect b="b" l="l" r="r" t="t"/>
              <a:pathLst>
                <a:path extrusionOk="0" h="3498" w="6365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5" name="Google Shape;7165;p51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7166" name="Google Shape;7166;p51"/>
            <p:cNvSpPr/>
            <p:nvPr/>
          </p:nvSpPr>
          <p:spPr>
            <a:xfrm>
              <a:off x="-46254550" y="3936925"/>
              <a:ext cx="152825" cy="300900"/>
            </a:xfrm>
            <a:custGeom>
              <a:rect b="b" l="l" r="r" t="t"/>
              <a:pathLst>
                <a:path extrusionOk="0" h="12036" w="6113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51"/>
            <p:cNvSpPr/>
            <p:nvPr/>
          </p:nvSpPr>
          <p:spPr>
            <a:xfrm>
              <a:off x="-46422300" y="3938500"/>
              <a:ext cx="152025" cy="300900"/>
            </a:xfrm>
            <a:custGeom>
              <a:rect b="b" l="l" r="r" t="t"/>
              <a:pathLst>
                <a:path extrusionOk="0" h="12036" w="6081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8" name="Google Shape;7168;p51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7169" name="Google Shape;7169;p51"/>
            <p:cNvSpPr/>
            <p:nvPr/>
          </p:nvSpPr>
          <p:spPr>
            <a:xfrm>
              <a:off x="-44914800" y="3560450"/>
              <a:ext cx="300900" cy="300100"/>
            </a:xfrm>
            <a:custGeom>
              <a:rect b="b" l="l" r="r" t="t"/>
              <a:pathLst>
                <a:path extrusionOk="0" h="12004" w="12036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51"/>
            <p:cNvSpPr/>
            <p:nvPr/>
          </p:nvSpPr>
          <p:spPr>
            <a:xfrm>
              <a:off x="-44861250" y="3632100"/>
              <a:ext cx="193800" cy="146525"/>
            </a:xfrm>
            <a:custGeom>
              <a:rect b="b" l="l" r="r" t="t"/>
              <a:pathLst>
                <a:path extrusionOk="0" h="5861" w="7752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51"/>
            <p:cNvSpPr/>
            <p:nvPr/>
          </p:nvSpPr>
          <p:spPr>
            <a:xfrm>
              <a:off x="-44773800" y="3675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51"/>
            <p:cNvSpPr/>
            <p:nvPr/>
          </p:nvSpPr>
          <p:spPr>
            <a:xfrm>
              <a:off x="-44750975" y="3741600"/>
              <a:ext cx="70900" cy="48050"/>
            </a:xfrm>
            <a:custGeom>
              <a:rect b="b" l="l" r="r" t="t"/>
              <a:pathLst>
                <a:path extrusionOk="0" h="1922" w="2836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51"/>
            <p:cNvSpPr/>
            <p:nvPr/>
          </p:nvSpPr>
          <p:spPr>
            <a:xfrm>
              <a:off x="-44848625" y="3740025"/>
              <a:ext cx="97675" cy="49625"/>
            </a:xfrm>
            <a:custGeom>
              <a:rect b="b" l="l" r="r" t="t"/>
              <a:pathLst>
                <a:path extrusionOk="0" h="1985" w="3907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4" name="Google Shape;7174;p51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7175" name="Google Shape;7175;p51"/>
            <p:cNvSpPr/>
            <p:nvPr/>
          </p:nvSpPr>
          <p:spPr>
            <a:xfrm>
              <a:off x="-49606675" y="3233575"/>
              <a:ext cx="70125" cy="103200"/>
            </a:xfrm>
            <a:custGeom>
              <a:rect b="b" l="l" r="r" t="t"/>
              <a:pathLst>
                <a:path extrusionOk="0" h="4128" w="2805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51"/>
            <p:cNvSpPr/>
            <p:nvPr/>
          </p:nvSpPr>
          <p:spPr>
            <a:xfrm>
              <a:off x="-496767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51"/>
            <p:cNvSpPr/>
            <p:nvPr/>
          </p:nvSpPr>
          <p:spPr>
            <a:xfrm>
              <a:off x="-49694100" y="3233575"/>
              <a:ext cx="69325" cy="103200"/>
            </a:xfrm>
            <a:custGeom>
              <a:rect b="b" l="l" r="r" t="t"/>
              <a:pathLst>
                <a:path extrusionOk="0" h="4128" w="2773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51"/>
            <p:cNvSpPr/>
            <p:nvPr/>
          </p:nvSpPr>
          <p:spPr>
            <a:xfrm>
              <a:off x="-49756325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51"/>
            <p:cNvSpPr/>
            <p:nvPr/>
          </p:nvSpPr>
          <p:spPr>
            <a:xfrm>
              <a:off x="-496066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51"/>
            <p:cNvSpPr/>
            <p:nvPr/>
          </p:nvSpPr>
          <p:spPr>
            <a:xfrm>
              <a:off x="-49595650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51"/>
            <p:cNvSpPr/>
            <p:nvPr/>
          </p:nvSpPr>
          <p:spPr>
            <a:xfrm>
              <a:off x="-497649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51"/>
            <p:cNvSpPr/>
            <p:nvPr/>
          </p:nvSpPr>
          <p:spPr>
            <a:xfrm>
              <a:off x="-495357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51"/>
            <p:cNvSpPr/>
            <p:nvPr/>
          </p:nvSpPr>
          <p:spPr>
            <a:xfrm>
              <a:off x="-49685425" y="3183375"/>
              <a:ext cx="140200" cy="69925"/>
            </a:xfrm>
            <a:custGeom>
              <a:rect b="b" l="l" r="r" t="t"/>
              <a:pathLst>
                <a:path extrusionOk="0" h="2797" w="5608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4" name="Google Shape;7184;p51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7185" name="Google Shape;7185;p51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51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51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51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51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51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51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51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51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51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51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6" name="Google Shape;7196;p51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7197" name="Google Shape;7197;p51"/>
            <p:cNvSpPr/>
            <p:nvPr/>
          </p:nvSpPr>
          <p:spPr>
            <a:xfrm>
              <a:off x="-49764975" y="3920175"/>
              <a:ext cx="228425" cy="89225"/>
            </a:xfrm>
            <a:custGeom>
              <a:rect b="b" l="l" r="r" t="t"/>
              <a:pathLst>
                <a:path extrusionOk="0" h="3569" w="9137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51"/>
            <p:cNvSpPr/>
            <p:nvPr/>
          </p:nvSpPr>
          <p:spPr>
            <a:xfrm>
              <a:off x="-49764975" y="3998350"/>
              <a:ext cx="141775" cy="115800"/>
            </a:xfrm>
            <a:custGeom>
              <a:rect b="b" l="l" r="r" t="t"/>
              <a:pathLst>
                <a:path extrusionOk="0" h="4632" w="5671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51"/>
            <p:cNvSpPr/>
            <p:nvPr/>
          </p:nvSpPr>
          <p:spPr>
            <a:xfrm>
              <a:off x="-49627150" y="3996000"/>
              <a:ext cx="163850" cy="148100"/>
            </a:xfrm>
            <a:custGeom>
              <a:rect b="b" l="l" r="r" t="t"/>
              <a:pathLst>
                <a:path extrusionOk="0" h="5924" w="6554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51"/>
            <p:cNvSpPr/>
            <p:nvPr/>
          </p:nvSpPr>
          <p:spPr>
            <a:xfrm>
              <a:off x="-49766550" y="4061375"/>
              <a:ext cx="230000" cy="159125"/>
            </a:xfrm>
            <a:custGeom>
              <a:rect b="b" l="l" r="r" t="t"/>
              <a:pathLst>
                <a:path extrusionOk="0" h="6365" w="920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1" name="Google Shape;7201;p51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7202" name="Google Shape;7202;p51"/>
            <p:cNvSpPr/>
            <p:nvPr/>
          </p:nvSpPr>
          <p:spPr>
            <a:xfrm>
              <a:off x="-47892800" y="3200500"/>
              <a:ext cx="301675" cy="177225"/>
            </a:xfrm>
            <a:custGeom>
              <a:rect b="b" l="l" r="r" t="t"/>
              <a:pathLst>
                <a:path extrusionOk="0" h="7089" w="12067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51"/>
            <p:cNvSpPr/>
            <p:nvPr/>
          </p:nvSpPr>
          <p:spPr>
            <a:xfrm>
              <a:off x="-47751825" y="33060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51"/>
            <p:cNvSpPr/>
            <p:nvPr/>
          </p:nvSpPr>
          <p:spPr>
            <a:xfrm>
              <a:off x="-47786475" y="33950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51"/>
            <p:cNvSpPr/>
            <p:nvPr/>
          </p:nvSpPr>
          <p:spPr>
            <a:xfrm>
              <a:off x="-47692750" y="3271375"/>
              <a:ext cx="101625" cy="140225"/>
            </a:xfrm>
            <a:custGeom>
              <a:rect b="b" l="l" r="r" t="t"/>
              <a:pathLst>
                <a:path extrusionOk="0" h="5609" w="4065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51"/>
            <p:cNvSpPr/>
            <p:nvPr/>
          </p:nvSpPr>
          <p:spPr>
            <a:xfrm>
              <a:off x="-47891225" y="3272950"/>
              <a:ext cx="100050" cy="140225"/>
            </a:xfrm>
            <a:custGeom>
              <a:rect b="b" l="l" r="r" t="t"/>
              <a:pathLst>
                <a:path extrusionOk="0" h="5609" w="4002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51"/>
            <p:cNvSpPr/>
            <p:nvPr/>
          </p:nvSpPr>
          <p:spPr>
            <a:xfrm>
              <a:off x="-47892800" y="3428900"/>
              <a:ext cx="300100" cy="70925"/>
            </a:xfrm>
            <a:custGeom>
              <a:rect b="b" l="l" r="r" t="t"/>
              <a:pathLst>
                <a:path extrusionOk="0" h="2837" w="12004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8" name="Google Shape;7208;p51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7209" name="Google Shape;7209;p51"/>
            <p:cNvSpPr/>
            <p:nvPr/>
          </p:nvSpPr>
          <p:spPr>
            <a:xfrm>
              <a:off x="-47786475" y="3657325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51"/>
            <p:cNvSpPr/>
            <p:nvPr/>
          </p:nvSpPr>
          <p:spPr>
            <a:xfrm>
              <a:off x="-47751025" y="36927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51"/>
            <p:cNvSpPr/>
            <p:nvPr/>
          </p:nvSpPr>
          <p:spPr>
            <a:xfrm>
              <a:off x="-47838450" y="3569100"/>
              <a:ext cx="192975" cy="35475"/>
            </a:xfrm>
            <a:custGeom>
              <a:rect b="b" l="l" r="r" t="t"/>
              <a:pathLst>
                <a:path extrusionOk="0" h="1419" w="77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51"/>
            <p:cNvSpPr/>
            <p:nvPr/>
          </p:nvSpPr>
          <p:spPr>
            <a:xfrm>
              <a:off x="-47751025" y="36919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51"/>
            <p:cNvSpPr/>
            <p:nvPr/>
          </p:nvSpPr>
          <p:spPr>
            <a:xfrm>
              <a:off x="-47839250" y="3621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51"/>
            <p:cNvSpPr/>
            <p:nvPr/>
          </p:nvSpPr>
          <p:spPr>
            <a:xfrm>
              <a:off x="-47839250" y="3799075"/>
              <a:ext cx="193000" cy="70125"/>
            </a:xfrm>
            <a:custGeom>
              <a:rect b="b" l="l" r="r" t="t"/>
              <a:pathLst>
                <a:path extrusionOk="0" h="2805" w="772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5" name="Google Shape;7215;p51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7216" name="Google Shape;7216;p51"/>
            <p:cNvSpPr/>
            <p:nvPr/>
          </p:nvSpPr>
          <p:spPr>
            <a:xfrm>
              <a:off x="-47858150" y="3937700"/>
              <a:ext cx="70900" cy="44150"/>
            </a:xfrm>
            <a:custGeom>
              <a:rect b="b" l="l" r="r" t="t"/>
              <a:pathLst>
                <a:path extrusionOk="0" h="1766" w="2836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51"/>
            <p:cNvSpPr/>
            <p:nvPr/>
          </p:nvSpPr>
          <p:spPr>
            <a:xfrm>
              <a:off x="-47892800" y="3991275"/>
              <a:ext cx="141000" cy="105550"/>
            </a:xfrm>
            <a:custGeom>
              <a:rect b="b" l="l" r="r" t="t"/>
              <a:pathLst>
                <a:path extrusionOk="0" h="4222" w="564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51"/>
            <p:cNvSpPr/>
            <p:nvPr/>
          </p:nvSpPr>
          <p:spPr>
            <a:xfrm>
              <a:off x="-47773875" y="3956600"/>
              <a:ext cx="119750" cy="89025"/>
            </a:xfrm>
            <a:custGeom>
              <a:rect b="b" l="l" r="r" t="t"/>
              <a:pathLst>
                <a:path extrusionOk="0" h="3561" w="479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51"/>
            <p:cNvSpPr/>
            <p:nvPr/>
          </p:nvSpPr>
          <p:spPr>
            <a:xfrm>
              <a:off x="-47699050" y="4043250"/>
              <a:ext cx="71700" cy="70900"/>
            </a:xfrm>
            <a:custGeom>
              <a:rect b="b" l="l" r="r" t="t"/>
              <a:pathLst>
                <a:path extrusionOk="0" h="2836" w="2868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51"/>
            <p:cNvSpPr/>
            <p:nvPr/>
          </p:nvSpPr>
          <p:spPr>
            <a:xfrm>
              <a:off x="-47770725" y="4124375"/>
              <a:ext cx="178025" cy="114225"/>
            </a:xfrm>
            <a:custGeom>
              <a:rect b="b" l="l" r="r" t="t"/>
              <a:pathLst>
                <a:path extrusionOk="0" h="4569" w="7121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51"/>
            <p:cNvSpPr/>
            <p:nvPr/>
          </p:nvSpPr>
          <p:spPr>
            <a:xfrm>
              <a:off x="-47830575" y="41322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51"/>
            <p:cNvSpPr/>
            <p:nvPr/>
          </p:nvSpPr>
          <p:spPr>
            <a:xfrm>
              <a:off x="-47785675" y="4112375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51"/>
            <p:cNvSpPr/>
            <p:nvPr/>
          </p:nvSpPr>
          <p:spPr>
            <a:xfrm>
              <a:off x="-47892800" y="4112750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24" name="Google Shape;7224;p51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7225" name="Google Shape;7225;p51"/>
            <p:cNvSpPr/>
            <p:nvPr/>
          </p:nvSpPr>
          <p:spPr>
            <a:xfrm>
              <a:off x="-46042675" y="3302875"/>
              <a:ext cx="35475" cy="130000"/>
            </a:xfrm>
            <a:custGeom>
              <a:rect b="b" l="l" r="r" t="t"/>
              <a:pathLst>
                <a:path extrusionOk="0" h="5200" w="1419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51"/>
            <p:cNvSpPr/>
            <p:nvPr/>
          </p:nvSpPr>
          <p:spPr>
            <a:xfrm>
              <a:off x="-45919025" y="3341475"/>
              <a:ext cx="53600" cy="52800"/>
            </a:xfrm>
            <a:custGeom>
              <a:rect b="b" l="l" r="r" t="t"/>
              <a:pathLst>
                <a:path extrusionOk="0" h="2112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51"/>
            <p:cNvSpPr/>
            <p:nvPr/>
          </p:nvSpPr>
          <p:spPr>
            <a:xfrm>
              <a:off x="-45778025" y="3302875"/>
              <a:ext cx="35450" cy="130000"/>
            </a:xfrm>
            <a:custGeom>
              <a:rect b="b" l="l" r="r" t="t"/>
              <a:pathLst>
                <a:path extrusionOk="0" h="5200" w="1418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51"/>
            <p:cNvSpPr/>
            <p:nvPr/>
          </p:nvSpPr>
          <p:spPr>
            <a:xfrm>
              <a:off x="-46042675" y="3235950"/>
              <a:ext cx="300100" cy="245750"/>
            </a:xfrm>
            <a:custGeom>
              <a:rect b="b" l="l" r="r" t="t"/>
              <a:pathLst>
                <a:path extrusionOk="0" h="9830" w="12004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51"/>
            <p:cNvSpPr/>
            <p:nvPr/>
          </p:nvSpPr>
          <p:spPr>
            <a:xfrm>
              <a:off x="-45952875" y="3306025"/>
              <a:ext cx="122100" cy="122125"/>
            </a:xfrm>
            <a:custGeom>
              <a:rect b="b" l="l" r="r" t="t"/>
              <a:pathLst>
                <a:path extrusionOk="0" h="4885" w="4884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51"/>
            <p:cNvSpPr/>
            <p:nvPr/>
          </p:nvSpPr>
          <p:spPr>
            <a:xfrm>
              <a:off x="-45941075" y="3218600"/>
              <a:ext cx="98475" cy="17375"/>
            </a:xfrm>
            <a:custGeom>
              <a:rect b="b" l="l" r="r" t="t"/>
              <a:pathLst>
                <a:path extrusionOk="0" h="695" w="3939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31" name="Google Shape;7231;p51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7232" name="Google Shape;7232;p51"/>
            <p:cNvSpPr/>
            <p:nvPr/>
          </p:nvSpPr>
          <p:spPr>
            <a:xfrm>
              <a:off x="-46042675" y="3758125"/>
              <a:ext cx="115025" cy="83525"/>
            </a:xfrm>
            <a:custGeom>
              <a:rect b="b" l="l" r="r" t="t"/>
              <a:pathLst>
                <a:path extrusionOk="0" h="3341" w="4601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51"/>
            <p:cNvSpPr/>
            <p:nvPr/>
          </p:nvSpPr>
          <p:spPr>
            <a:xfrm>
              <a:off x="-45866250" y="3654175"/>
              <a:ext cx="37825" cy="37825"/>
            </a:xfrm>
            <a:custGeom>
              <a:rect b="b" l="l" r="r" t="t"/>
              <a:pathLst>
                <a:path extrusionOk="0" h="1513" w="1513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51"/>
            <p:cNvSpPr/>
            <p:nvPr/>
          </p:nvSpPr>
          <p:spPr>
            <a:xfrm>
              <a:off x="-45828450" y="36297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51"/>
            <p:cNvSpPr/>
            <p:nvPr/>
          </p:nvSpPr>
          <p:spPr>
            <a:xfrm>
              <a:off x="-45979675" y="3568700"/>
              <a:ext cx="237100" cy="237800"/>
            </a:xfrm>
            <a:custGeom>
              <a:rect b="b" l="l" r="r" t="t"/>
              <a:pathLst>
                <a:path extrusionOk="0" h="9512" w="9484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36" name="Google Shape;7236;p51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7237" name="Google Shape;7237;p51"/>
            <p:cNvSpPr/>
            <p:nvPr/>
          </p:nvSpPr>
          <p:spPr>
            <a:xfrm>
              <a:off x="-45813475" y="39904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51"/>
            <p:cNvSpPr/>
            <p:nvPr/>
          </p:nvSpPr>
          <p:spPr>
            <a:xfrm>
              <a:off x="-46007225" y="39904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51"/>
            <p:cNvSpPr/>
            <p:nvPr/>
          </p:nvSpPr>
          <p:spPr>
            <a:xfrm>
              <a:off x="-45826875" y="3937825"/>
              <a:ext cx="35475" cy="26750"/>
            </a:xfrm>
            <a:custGeom>
              <a:rect b="b" l="l" r="r" t="t"/>
              <a:pathLst>
                <a:path extrusionOk="0" h="1070" w="1419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51"/>
            <p:cNvSpPr/>
            <p:nvPr/>
          </p:nvSpPr>
          <p:spPr>
            <a:xfrm>
              <a:off x="-45993850" y="4034625"/>
              <a:ext cx="35475" cy="25850"/>
            </a:xfrm>
            <a:custGeom>
              <a:rect b="b" l="l" r="r" t="t"/>
              <a:pathLst>
                <a:path extrusionOk="0" h="1034" w="1419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51"/>
            <p:cNvSpPr/>
            <p:nvPr/>
          </p:nvSpPr>
          <p:spPr>
            <a:xfrm>
              <a:off x="-45825300" y="4034625"/>
              <a:ext cx="34675" cy="25725"/>
            </a:xfrm>
            <a:custGeom>
              <a:rect b="b" l="l" r="r" t="t"/>
              <a:pathLst>
                <a:path extrusionOk="0" h="1029" w="1387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51"/>
            <p:cNvSpPr/>
            <p:nvPr/>
          </p:nvSpPr>
          <p:spPr>
            <a:xfrm>
              <a:off x="-45992275" y="3938175"/>
              <a:ext cx="33900" cy="25525"/>
            </a:xfrm>
            <a:custGeom>
              <a:rect b="b" l="l" r="r" t="t"/>
              <a:pathLst>
                <a:path extrusionOk="0" h="1021" w="1356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51"/>
            <p:cNvSpPr/>
            <p:nvPr/>
          </p:nvSpPr>
          <p:spPr>
            <a:xfrm>
              <a:off x="-45953675" y="4078700"/>
              <a:ext cx="122900" cy="35450"/>
            </a:xfrm>
            <a:custGeom>
              <a:rect b="b" l="l" r="r" t="t"/>
              <a:pathLst>
                <a:path extrusionOk="0" h="1418" w="491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51"/>
            <p:cNvSpPr/>
            <p:nvPr/>
          </p:nvSpPr>
          <p:spPr>
            <a:xfrm>
              <a:off x="-45956025" y="3938325"/>
              <a:ext cx="126025" cy="123075"/>
            </a:xfrm>
            <a:custGeom>
              <a:rect b="b" l="l" r="r" t="t"/>
              <a:pathLst>
                <a:path extrusionOk="0" h="4923" w="5041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51"/>
            <p:cNvSpPr/>
            <p:nvPr/>
          </p:nvSpPr>
          <p:spPr>
            <a:xfrm>
              <a:off x="-45927675" y="4132250"/>
              <a:ext cx="70125" cy="39400"/>
            </a:xfrm>
            <a:custGeom>
              <a:rect b="b" l="l" r="r" t="t"/>
              <a:pathLst>
                <a:path extrusionOk="0" h="1576" w="2805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51"/>
            <p:cNvSpPr/>
            <p:nvPr/>
          </p:nvSpPr>
          <p:spPr>
            <a:xfrm>
              <a:off x="-45921375" y="4176950"/>
              <a:ext cx="59100" cy="61650"/>
            </a:xfrm>
            <a:custGeom>
              <a:rect b="b" l="l" r="r" t="t"/>
              <a:pathLst>
                <a:path extrusionOk="0" h="2466" w="2364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7" name="Google Shape;7247;p51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7248" name="Google Shape;7248;p51"/>
            <p:cNvSpPr/>
            <p:nvPr/>
          </p:nvSpPr>
          <p:spPr>
            <a:xfrm>
              <a:off x="-44813975" y="4100750"/>
              <a:ext cx="101625" cy="50425"/>
            </a:xfrm>
            <a:custGeom>
              <a:rect b="b" l="l" r="r" t="t"/>
              <a:pathLst>
                <a:path extrusionOk="0" h="2017" w="4065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51"/>
            <p:cNvSpPr/>
            <p:nvPr/>
          </p:nvSpPr>
          <p:spPr>
            <a:xfrm>
              <a:off x="-44885650" y="3929450"/>
              <a:ext cx="244175" cy="87825"/>
            </a:xfrm>
            <a:custGeom>
              <a:rect b="b" l="l" r="r" t="t"/>
              <a:pathLst>
                <a:path extrusionOk="0" h="3513" w="9767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51"/>
            <p:cNvSpPr/>
            <p:nvPr/>
          </p:nvSpPr>
          <p:spPr>
            <a:xfrm>
              <a:off x="-44825000" y="4006225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51"/>
            <p:cNvSpPr/>
            <p:nvPr/>
          </p:nvSpPr>
          <p:spPr>
            <a:xfrm>
              <a:off x="-44754900" y="4005450"/>
              <a:ext cx="122875" cy="222925"/>
            </a:xfrm>
            <a:custGeom>
              <a:rect b="b" l="l" r="r" t="t"/>
              <a:pathLst>
                <a:path extrusionOk="0" h="8917" w="4915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51"/>
            <p:cNvSpPr/>
            <p:nvPr/>
          </p:nvSpPr>
          <p:spPr>
            <a:xfrm>
              <a:off x="-44754900" y="4006225"/>
              <a:ext cx="52775" cy="105575"/>
            </a:xfrm>
            <a:custGeom>
              <a:rect b="b" l="l" r="r" t="t"/>
              <a:pathLst>
                <a:path extrusionOk="0" h="4223" w="2111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51"/>
            <p:cNvSpPr/>
            <p:nvPr/>
          </p:nvSpPr>
          <p:spPr>
            <a:xfrm>
              <a:off x="-44895900" y="4006225"/>
              <a:ext cx="122900" cy="225300"/>
            </a:xfrm>
            <a:custGeom>
              <a:rect b="b" l="l" r="r" t="t"/>
              <a:pathLst>
                <a:path extrusionOk="0" h="9012" w="4916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54" name="Google Shape;7254;p51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7255" name="Google Shape;7255;p51"/>
            <p:cNvSpPr/>
            <p:nvPr/>
          </p:nvSpPr>
          <p:spPr>
            <a:xfrm>
              <a:off x="-49325500" y="3297975"/>
              <a:ext cx="64625" cy="58500"/>
            </a:xfrm>
            <a:custGeom>
              <a:rect b="b" l="l" r="r" t="t"/>
              <a:pathLst>
                <a:path extrusionOk="0" h="2340" w="2585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51"/>
            <p:cNvSpPr/>
            <p:nvPr/>
          </p:nvSpPr>
          <p:spPr>
            <a:xfrm>
              <a:off x="-49345975" y="3192625"/>
              <a:ext cx="199300" cy="103975"/>
            </a:xfrm>
            <a:custGeom>
              <a:rect b="b" l="l" r="r" t="t"/>
              <a:pathLst>
                <a:path extrusionOk="0" h="4159" w="7972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51"/>
            <p:cNvSpPr/>
            <p:nvPr/>
          </p:nvSpPr>
          <p:spPr>
            <a:xfrm>
              <a:off x="-49272725" y="3381650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51"/>
            <p:cNvSpPr/>
            <p:nvPr/>
          </p:nvSpPr>
          <p:spPr>
            <a:xfrm>
              <a:off x="-49231775" y="3298075"/>
              <a:ext cx="63050" cy="58400"/>
            </a:xfrm>
            <a:custGeom>
              <a:rect b="b" l="l" r="r" t="t"/>
              <a:pathLst>
                <a:path extrusionOk="0" h="2336" w="2522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51"/>
            <p:cNvSpPr/>
            <p:nvPr/>
          </p:nvSpPr>
          <p:spPr>
            <a:xfrm>
              <a:off x="-49271925" y="3317850"/>
              <a:ext cx="48850" cy="49850"/>
            </a:xfrm>
            <a:custGeom>
              <a:rect b="b" l="l" r="r" t="t"/>
              <a:pathLst>
                <a:path extrusionOk="0" h="1994" w="1954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51"/>
            <p:cNvSpPr/>
            <p:nvPr/>
          </p:nvSpPr>
          <p:spPr>
            <a:xfrm>
              <a:off x="-49245950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51"/>
            <p:cNvSpPr/>
            <p:nvPr/>
          </p:nvSpPr>
          <p:spPr>
            <a:xfrm>
              <a:off x="-49397175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2" name="Google Shape;7262;p51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7263" name="Google Shape;7263;p51"/>
            <p:cNvSpPr/>
            <p:nvPr/>
          </p:nvSpPr>
          <p:spPr>
            <a:xfrm>
              <a:off x="-4923177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51"/>
            <p:cNvSpPr/>
            <p:nvPr/>
          </p:nvSpPr>
          <p:spPr>
            <a:xfrm>
              <a:off x="-49291625" y="3726625"/>
              <a:ext cx="87450" cy="123675"/>
            </a:xfrm>
            <a:custGeom>
              <a:rect b="b" l="l" r="r" t="t"/>
              <a:pathLst>
                <a:path extrusionOk="0" h="4947" w="3498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51"/>
            <p:cNvSpPr/>
            <p:nvPr/>
          </p:nvSpPr>
          <p:spPr>
            <a:xfrm>
              <a:off x="-49288475" y="3647075"/>
              <a:ext cx="81150" cy="61450"/>
            </a:xfrm>
            <a:custGeom>
              <a:rect b="b" l="l" r="r" t="t"/>
              <a:pathLst>
                <a:path extrusionOk="0" h="2458" w="3246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51"/>
            <p:cNvSpPr/>
            <p:nvPr/>
          </p:nvSpPr>
          <p:spPr>
            <a:xfrm>
              <a:off x="-49375900" y="3648650"/>
              <a:ext cx="59100" cy="59875"/>
            </a:xfrm>
            <a:custGeom>
              <a:rect b="b" l="l" r="r" t="t"/>
              <a:pathLst>
                <a:path extrusionOk="0" h="2395" w="2364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51"/>
            <p:cNvSpPr/>
            <p:nvPr/>
          </p:nvSpPr>
          <p:spPr>
            <a:xfrm>
              <a:off x="-49229400" y="3726625"/>
              <a:ext cx="109500" cy="125250"/>
            </a:xfrm>
            <a:custGeom>
              <a:rect b="b" l="l" r="r" t="t"/>
              <a:pathLst>
                <a:path extrusionOk="0" h="5010" w="438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51"/>
            <p:cNvSpPr/>
            <p:nvPr/>
          </p:nvSpPr>
          <p:spPr>
            <a:xfrm>
              <a:off x="-49179000" y="3648650"/>
              <a:ext cx="59900" cy="59875"/>
            </a:xfrm>
            <a:custGeom>
              <a:rect b="b" l="l" r="r" t="t"/>
              <a:pathLst>
                <a:path extrusionOk="0" h="2395" w="2396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51"/>
            <p:cNvSpPr/>
            <p:nvPr/>
          </p:nvSpPr>
          <p:spPr>
            <a:xfrm>
              <a:off x="-4932312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51"/>
            <p:cNvSpPr/>
            <p:nvPr/>
          </p:nvSpPr>
          <p:spPr>
            <a:xfrm>
              <a:off x="-49375100" y="3726625"/>
              <a:ext cx="108700" cy="125250"/>
            </a:xfrm>
            <a:custGeom>
              <a:rect b="b" l="l" r="r" t="t"/>
              <a:pathLst>
                <a:path extrusionOk="0" h="5010" w="4348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51"/>
            <p:cNvSpPr/>
            <p:nvPr/>
          </p:nvSpPr>
          <p:spPr>
            <a:xfrm>
              <a:off x="-49256975" y="3550975"/>
              <a:ext cx="17350" cy="53600"/>
            </a:xfrm>
            <a:custGeom>
              <a:rect b="b" l="l" r="r" t="t"/>
              <a:pathLst>
                <a:path extrusionOk="0" h="2144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51"/>
            <p:cNvSpPr/>
            <p:nvPr/>
          </p:nvSpPr>
          <p:spPr>
            <a:xfrm>
              <a:off x="-49323125" y="3575850"/>
              <a:ext cx="43350" cy="32650"/>
            </a:xfrm>
            <a:custGeom>
              <a:rect b="b" l="l" r="r" t="t"/>
              <a:pathLst>
                <a:path extrusionOk="0" h="1306" w="1734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51"/>
            <p:cNvSpPr/>
            <p:nvPr/>
          </p:nvSpPr>
          <p:spPr>
            <a:xfrm>
              <a:off x="-49217575" y="3575525"/>
              <a:ext cx="44900" cy="32975"/>
            </a:xfrm>
            <a:custGeom>
              <a:rect b="b" l="l" r="r" t="t"/>
              <a:pathLst>
                <a:path extrusionOk="0" h="1319" w="1796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4" name="Google Shape;7274;p51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7275" name="Google Shape;7275;p51"/>
            <p:cNvSpPr/>
            <p:nvPr/>
          </p:nvSpPr>
          <p:spPr>
            <a:xfrm>
              <a:off x="-49272725" y="4185025"/>
              <a:ext cx="70925" cy="35475"/>
            </a:xfrm>
            <a:custGeom>
              <a:rect b="b" l="l" r="r" t="t"/>
              <a:pathLst>
                <a:path extrusionOk="0" h="1419" w="2837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51"/>
            <p:cNvSpPr/>
            <p:nvPr/>
          </p:nvSpPr>
          <p:spPr>
            <a:xfrm>
              <a:off x="-49378250" y="3920375"/>
              <a:ext cx="87425" cy="300900"/>
            </a:xfrm>
            <a:custGeom>
              <a:rect b="b" l="l" r="r" t="t"/>
              <a:pathLst>
                <a:path extrusionOk="0" h="12036" w="349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51"/>
            <p:cNvSpPr/>
            <p:nvPr/>
          </p:nvSpPr>
          <p:spPr>
            <a:xfrm>
              <a:off x="-49185300" y="3920375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51"/>
            <p:cNvSpPr/>
            <p:nvPr/>
          </p:nvSpPr>
          <p:spPr>
            <a:xfrm>
              <a:off x="-49182150" y="4019625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51"/>
            <p:cNvSpPr/>
            <p:nvPr/>
          </p:nvSpPr>
          <p:spPr>
            <a:xfrm>
              <a:off x="-49185300" y="4078700"/>
              <a:ext cx="70925" cy="141800"/>
            </a:xfrm>
            <a:custGeom>
              <a:rect b="b" l="l" r="r" t="t"/>
              <a:pathLst>
                <a:path extrusionOk="0" h="5672" w="2837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51"/>
            <p:cNvSpPr/>
            <p:nvPr/>
          </p:nvSpPr>
          <p:spPr>
            <a:xfrm>
              <a:off x="-49271150" y="3920375"/>
              <a:ext cx="65400" cy="70125"/>
            </a:xfrm>
            <a:custGeom>
              <a:rect b="b" l="l" r="r" t="t"/>
              <a:pathLst>
                <a:path extrusionOk="0" h="2805" w="2616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51"/>
            <p:cNvSpPr/>
            <p:nvPr/>
          </p:nvSpPr>
          <p:spPr>
            <a:xfrm>
              <a:off x="-49272725" y="4007800"/>
              <a:ext cx="70125" cy="159925"/>
            </a:xfrm>
            <a:custGeom>
              <a:rect b="b" l="l" r="r" t="t"/>
              <a:pathLst>
                <a:path extrusionOk="0" h="6397" w="2805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2" name="Google Shape;7282;p51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7283" name="Google Shape;7283;p51"/>
            <p:cNvSpPr/>
            <p:nvPr/>
          </p:nvSpPr>
          <p:spPr>
            <a:xfrm>
              <a:off x="-47382425" y="3306025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51"/>
            <p:cNvSpPr/>
            <p:nvPr/>
          </p:nvSpPr>
          <p:spPr>
            <a:xfrm>
              <a:off x="-47382425" y="3306025"/>
              <a:ext cx="15775" cy="15800"/>
            </a:xfrm>
            <a:custGeom>
              <a:rect b="b" l="l" r="r" t="t"/>
              <a:pathLst>
                <a:path extrusionOk="0" h="632" w="631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51"/>
            <p:cNvSpPr/>
            <p:nvPr/>
          </p:nvSpPr>
          <p:spPr>
            <a:xfrm>
              <a:off x="-47487975" y="3200500"/>
              <a:ext cx="210325" cy="301675"/>
            </a:xfrm>
            <a:custGeom>
              <a:rect b="b" l="l" r="r" t="t"/>
              <a:pathLst>
                <a:path extrusionOk="0" h="12067" w="8413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51"/>
            <p:cNvSpPr/>
            <p:nvPr/>
          </p:nvSpPr>
          <p:spPr>
            <a:xfrm>
              <a:off x="-47417875" y="32713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51"/>
            <p:cNvSpPr/>
            <p:nvPr/>
          </p:nvSpPr>
          <p:spPr>
            <a:xfrm>
              <a:off x="-47505300" y="32359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51"/>
            <p:cNvSpPr/>
            <p:nvPr/>
          </p:nvSpPr>
          <p:spPr>
            <a:xfrm>
              <a:off x="-47505300" y="34470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51"/>
            <p:cNvSpPr/>
            <p:nvPr/>
          </p:nvSpPr>
          <p:spPr>
            <a:xfrm>
              <a:off x="-47505300" y="3394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51"/>
            <p:cNvSpPr/>
            <p:nvPr/>
          </p:nvSpPr>
          <p:spPr>
            <a:xfrm>
              <a:off x="-47505300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51"/>
            <p:cNvSpPr/>
            <p:nvPr/>
          </p:nvSpPr>
          <p:spPr>
            <a:xfrm>
              <a:off x="-47505300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51"/>
            <p:cNvSpPr/>
            <p:nvPr/>
          </p:nvSpPr>
          <p:spPr>
            <a:xfrm>
              <a:off x="-47259550" y="3411575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51"/>
            <p:cNvSpPr/>
            <p:nvPr/>
          </p:nvSpPr>
          <p:spPr>
            <a:xfrm>
              <a:off x="-47259550" y="3306025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51"/>
            <p:cNvSpPr/>
            <p:nvPr/>
          </p:nvSpPr>
          <p:spPr>
            <a:xfrm>
              <a:off x="-47259550" y="33596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51"/>
            <p:cNvSpPr/>
            <p:nvPr/>
          </p:nvSpPr>
          <p:spPr>
            <a:xfrm>
              <a:off x="-47259550" y="3238300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6" name="Google Shape;7296;p51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7297" name="Google Shape;7297;p51"/>
            <p:cNvSpPr/>
            <p:nvPr/>
          </p:nvSpPr>
          <p:spPr>
            <a:xfrm>
              <a:off x="-47524975" y="3755775"/>
              <a:ext cx="115000" cy="113250"/>
            </a:xfrm>
            <a:custGeom>
              <a:rect b="b" l="l" r="r" t="t"/>
              <a:pathLst>
                <a:path extrusionOk="0" h="4530" w="460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51"/>
            <p:cNvSpPr/>
            <p:nvPr/>
          </p:nvSpPr>
          <p:spPr>
            <a:xfrm>
              <a:off x="-47346200" y="36746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51"/>
            <p:cNvSpPr/>
            <p:nvPr/>
          </p:nvSpPr>
          <p:spPr>
            <a:xfrm>
              <a:off x="-47382425" y="364000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51"/>
            <p:cNvSpPr/>
            <p:nvPr/>
          </p:nvSpPr>
          <p:spPr>
            <a:xfrm>
              <a:off x="-47346975" y="36746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51"/>
            <p:cNvSpPr/>
            <p:nvPr/>
          </p:nvSpPr>
          <p:spPr>
            <a:xfrm>
              <a:off x="-47452525" y="3569100"/>
              <a:ext cx="228425" cy="228425"/>
            </a:xfrm>
            <a:custGeom>
              <a:rect b="b" l="l" r="r" t="t"/>
              <a:pathLst>
                <a:path extrusionOk="0" h="9137" w="9137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2" name="Google Shape;7302;p51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7303" name="Google Shape;7303;p51"/>
            <p:cNvSpPr/>
            <p:nvPr/>
          </p:nvSpPr>
          <p:spPr>
            <a:xfrm>
              <a:off x="-47417075" y="4061375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51"/>
            <p:cNvSpPr/>
            <p:nvPr/>
          </p:nvSpPr>
          <p:spPr>
            <a:xfrm>
              <a:off x="-47417875" y="4061375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51"/>
            <p:cNvSpPr/>
            <p:nvPr/>
          </p:nvSpPr>
          <p:spPr>
            <a:xfrm>
              <a:off x="-47453300" y="40267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51"/>
            <p:cNvSpPr/>
            <p:nvPr/>
          </p:nvSpPr>
          <p:spPr>
            <a:xfrm>
              <a:off x="-47506875" y="3973950"/>
              <a:ext cx="264675" cy="174875"/>
            </a:xfrm>
            <a:custGeom>
              <a:rect b="b" l="l" r="r" t="t"/>
              <a:pathLst>
                <a:path extrusionOk="0" h="6995" w="10587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51"/>
            <p:cNvSpPr/>
            <p:nvPr/>
          </p:nvSpPr>
          <p:spPr>
            <a:xfrm>
              <a:off x="-47523400" y="4166900"/>
              <a:ext cx="300100" cy="35475"/>
            </a:xfrm>
            <a:custGeom>
              <a:rect b="b" l="l" r="r" t="t"/>
              <a:pathLst>
                <a:path extrusionOk="0" h="1419" w="12004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8" name="Google Shape;7308;p51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7309" name="Google Shape;7309;p51"/>
            <p:cNvSpPr/>
            <p:nvPr/>
          </p:nvSpPr>
          <p:spPr>
            <a:xfrm>
              <a:off x="-45672500" y="3199325"/>
              <a:ext cx="298550" cy="194175"/>
            </a:xfrm>
            <a:custGeom>
              <a:rect b="b" l="l" r="r" t="t"/>
              <a:pathLst>
                <a:path extrusionOk="0" h="7767" w="11942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51"/>
            <p:cNvSpPr/>
            <p:nvPr/>
          </p:nvSpPr>
          <p:spPr>
            <a:xfrm>
              <a:off x="-45673275" y="3387150"/>
              <a:ext cx="299325" cy="114250"/>
            </a:xfrm>
            <a:custGeom>
              <a:rect b="b" l="l" r="r" t="t"/>
              <a:pathLst>
                <a:path extrusionOk="0" h="4570" w="11973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51"/>
            <p:cNvSpPr/>
            <p:nvPr/>
          </p:nvSpPr>
          <p:spPr>
            <a:xfrm>
              <a:off x="-45673275" y="3334400"/>
              <a:ext cx="299325" cy="113425"/>
            </a:xfrm>
            <a:custGeom>
              <a:rect b="b" l="l" r="r" t="t"/>
              <a:pathLst>
                <a:path extrusionOk="0" h="4537" w="11973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2" name="Google Shape;7312;p51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7313" name="Google Shape;7313;p51"/>
            <p:cNvSpPr/>
            <p:nvPr/>
          </p:nvSpPr>
          <p:spPr>
            <a:xfrm>
              <a:off x="-45674075" y="3586425"/>
              <a:ext cx="300125" cy="70925"/>
            </a:xfrm>
            <a:custGeom>
              <a:rect b="b" l="l" r="r" t="t"/>
              <a:pathLst>
                <a:path extrusionOk="0" h="2837" w="12005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51"/>
            <p:cNvSpPr/>
            <p:nvPr/>
          </p:nvSpPr>
          <p:spPr>
            <a:xfrm>
              <a:off x="-45673275" y="3675425"/>
              <a:ext cx="300100" cy="176450"/>
            </a:xfrm>
            <a:custGeom>
              <a:rect b="b" l="l" r="r" t="t"/>
              <a:pathLst>
                <a:path extrusionOk="0" h="7058" w="12004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5" name="Google Shape;7315;p51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7316" name="Google Shape;7316;p51"/>
            <p:cNvSpPr/>
            <p:nvPr/>
          </p:nvSpPr>
          <p:spPr>
            <a:xfrm>
              <a:off x="-45673275" y="3937700"/>
              <a:ext cx="285925" cy="135500"/>
            </a:xfrm>
            <a:custGeom>
              <a:rect b="b" l="l" r="r" t="t"/>
              <a:pathLst>
                <a:path extrusionOk="0" h="5420" w="11437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51"/>
            <p:cNvSpPr/>
            <p:nvPr/>
          </p:nvSpPr>
          <p:spPr>
            <a:xfrm>
              <a:off x="-45577975" y="3990475"/>
              <a:ext cx="151250" cy="150925"/>
            </a:xfrm>
            <a:custGeom>
              <a:rect b="b" l="l" r="r" t="t"/>
              <a:pathLst>
                <a:path extrusionOk="0" h="6037" w="605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51"/>
            <p:cNvSpPr/>
            <p:nvPr/>
          </p:nvSpPr>
          <p:spPr>
            <a:xfrm>
              <a:off x="-45509450" y="3951100"/>
              <a:ext cx="135500" cy="286725"/>
            </a:xfrm>
            <a:custGeom>
              <a:rect b="b" l="l" r="r" t="t"/>
              <a:pathLst>
                <a:path extrusionOk="0" h="11469" w="542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51"/>
            <p:cNvSpPr/>
            <p:nvPr/>
          </p:nvSpPr>
          <p:spPr>
            <a:xfrm>
              <a:off x="-45670925" y="4114125"/>
              <a:ext cx="72500" cy="70325"/>
            </a:xfrm>
            <a:custGeom>
              <a:rect b="b" l="l" r="r" t="t"/>
              <a:pathLst>
                <a:path extrusionOk="0" h="2813" w="290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51"/>
            <p:cNvSpPr/>
            <p:nvPr/>
          </p:nvSpPr>
          <p:spPr>
            <a:xfrm>
              <a:off x="-45620500" y="4163550"/>
              <a:ext cx="70900" cy="71125"/>
            </a:xfrm>
            <a:custGeom>
              <a:rect b="b" l="l" r="r" t="t"/>
              <a:pathLst>
                <a:path extrusionOk="0" h="2845" w="2836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51"/>
            <p:cNvSpPr/>
            <p:nvPr/>
          </p:nvSpPr>
          <p:spPr>
            <a:xfrm>
              <a:off x="-45673275" y="4159625"/>
              <a:ext cx="79575" cy="78975"/>
            </a:xfrm>
            <a:custGeom>
              <a:rect b="b" l="l" r="r" t="t"/>
              <a:pathLst>
                <a:path extrusionOk="0" h="3159" w="3183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2" name="Google Shape;7322;p51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7323" name="Google Shape;7323;p51"/>
            <p:cNvSpPr/>
            <p:nvPr/>
          </p:nvSpPr>
          <p:spPr>
            <a:xfrm>
              <a:off x="-44512325" y="317607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51"/>
            <p:cNvSpPr/>
            <p:nvPr/>
          </p:nvSpPr>
          <p:spPr>
            <a:xfrm>
              <a:off x="-44369750" y="33178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51"/>
            <p:cNvSpPr/>
            <p:nvPr/>
          </p:nvSpPr>
          <p:spPr>
            <a:xfrm>
              <a:off x="-44411500" y="3275325"/>
              <a:ext cx="100825" cy="102400"/>
            </a:xfrm>
            <a:custGeom>
              <a:rect b="b" l="l" r="r" t="t"/>
              <a:pathLst>
                <a:path extrusionOk="0" h="4096" w="4033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6" name="Google Shape;7326;p51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7327" name="Google Shape;7327;p51"/>
            <p:cNvSpPr/>
            <p:nvPr/>
          </p:nvSpPr>
          <p:spPr>
            <a:xfrm>
              <a:off x="-48870250" y="3183175"/>
              <a:ext cx="141800" cy="185900"/>
            </a:xfrm>
            <a:custGeom>
              <a:rect b="b" l="l" r="r" t="t"/>
              <a:pathLst>
                <a:path extrusionOk="0" h="7436" w="5672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51"/>
            <p:cNvSpPr/>
            <p:nvPr/>
          </p:nvSpPr>
          <p:spPr>
            <a:xfrm>
              <a:off x="-49027775" y="3183175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51"/>
            <p:cNvSpPr/>
            <p:nvPr/>
          </p:nvSpPr>
          <p:spPr>
            <a:xfrm>
              <a:off x="-49027775" y="3295800"/>
              <a:ext cx="141800" cy="186700"/>
            </a:xfrm>
            <a:custGeom>
              <a:rect b="b" l="l" r="r" t="t"/>
              <a:pathLst>
                <a:path extrusionOk="0" h="7468" w="5672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51"/>
            <p:cNvSpPr/>
            <p:nvPr/>
          </p:nvSpPr>
          <p:spPr>
            <a:xfrm>
              <a:off x="-48914350" y="3340700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1" name="Google Shape;7331;p51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7332" name="Google Shape;7332;p51"/>
            <p:cNvSpPr/>
            <p:nvPr/>
          </p:nvSpPr>
          <p:spPr>
            <a:xfrm>
              <a:off x="-48941125" y="3613200"/>
              <a:ext cx="74050" cy="26825"/>
            </a:xfrm>
            <a:custGeom>
              <a:rect b="b" l="l" r="r" t="t"/>
              <a:pathLst>
                <a:path extrusionOk="0" h="1073" w="2962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51"/>
            <p:cNvSpPr/>
            <p:nvPr/>
          </p:nvSpPr>
          <p:spPr>
            <a:xfrm>
              <a:off x="-488710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51"/>
            <p:cNvSpPr/>
            <p:nvPr/>
          </p:nvSpPr>
          <p:spPr>
            <a:xfrm>
              <a:off x="-48893075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51"/>
            <p:cNvSpPr/>
            <p:nvPr/>
          </p:nvSpPr>
          <p:spPr>
            <a:xfrm>
              <a:off x="-49027775" y="3550975"/>
              <a:ext cx="100050" cy="87475"/>
            </a:xfrm>
            <a:custGeom>
              <a:rect b="b" l="l" r="r" t="t"/>
              <a:pathLst>
                <a:path extrusionOk="0" h="3499" w="4002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51"/>
            <p:cNvSpPr/>
            <p:nvPr/>
          </p:nvSpPr>
          <p:spPr>
            <a:xfrm>
              <a:off x="-48962400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51"/>
            <p:cNvSpPr/>
            <p:nvPr/>
          </p:nvSpPr>
          <p:spPr>
            <a:xfrm>
              <a:off x="-49027775" y="3657325"/>
              <a:ext cx="300100" cy="195350"/>
            </a:xfrm>
            <a:custGeom>
              <a:rect b="b" l="l" r="r" t="t"/>
              <a:pathLst>
                <a:path extrusionOk="0" h="7814" w="12004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51"/>
            <p:cNvSpPr/>
            <p:nvPr/>
          </p:nvSpPr>
          <p:spPr>
            <a:xfrm>
              <a:off x="-48886775" y="3726625"/>
              <a:ext cx="28375" cy="37050"/>
            </a:xfrm>
            <a:custGeom>
              <a:rect b="b" l="l" r="r" t="t"/>
              <a:pathLst>
                <a:path extrusionOk="0" h="1482" w="1135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51"/>
            <p:cNvSpPr/>
            <p:nvPr/>
          </p:nvSpPr>
          <p:spPr>
            <a:xfrm>
              <a:off x="-48822975" y="3550975"/>
              <a:ext cx="94525" cy="44925"/>
            </a:xfrm>
            <a:custGeom>
              <a:rect b="b" l="l" r="r" t="t"/>
              <a:pathLst>
                <a:path extrusionOk="0" h="1797" w="3781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51"/>
            <p:cNvSpPr/>
            <p:nvPr/>
          </p:nvSpPr>
          <p:spPr>
            <a:xfrm>
              <a:off x="-48939550" y="3684100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51"/>
            <p:cNvSpPr/>
            <p:nvPr/>
          </p:nvSpPr>
          <p:spPr>
            <a:xfrm>
              <a:off x="-488017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2" name="Google Shape;7342;p51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7343" name="Google Shape;7343;p51"/>
            <p:cNvSpPr/>
            <p:nvPr/>
          </p:nvSpPr>
          <p:spPr>
            <a:xfrm>
              <a:off x="-49031025" y="4131875"/>
              <a:ext cx="109600" cy="88625"/>
            </a:xfrm>
            <a:custGeom>
              <a:rect b="b" l="l" r="r" t="t"/>
              <a:pathLst>
                <a:path extrusionOk="0" h="3545" w="4384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51"/>
            <p:cNvSpPr/>
            <p:nvPr/>
          </p:nvSpPr>
          <p:spPr>
            <a:xfrm>
              <a:off x="-48921450" y="3920175"/>
              <a:ext cx="79575" cy="130975"/>
            </a:xfrm>
            <a:custGeom>
              <a:rect b="b" l="l" r="r" t="t"/>
              <a:pathLst>
                <a:path extrusionOk="0" h="5239" w="3183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51"/>
            <p:cNvSpPr/>
            <p:nvPr/>
          </p:nvSpPr>
          <p:spPr>
            <a:xfrm>
              <a:off x="-48842675" y="4008100"/>
              <a:ext cx="115000" cy="53300"/>
            </a:xfrm>
            <a:custGeom>
              <a:rect b="b" l="l" r="r" t="t"/>
              <a:pathLst>
                <a:path extrusionOk="0" h="2132" w="460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51"/>
            <p:cNvSpPr/>
            <p:nvPr/>
          </p:nvSpPr>
          <p:spPr>
            <a:xfrm>
              <a:off x="-48838750" y="4078700"/>
              <a:ext cx="51225" cy="66975"/>
            </a:xfrm>
            <a:custGeom>
              <a:rect b="b" l="l" r="r" t="t"/>
              <a:pathLst>
                <a:path extrusionOk="0" h="2679" w="2049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51"/>
            <p:cNvSpPr/>
            <p:nvPr/>
          </p:nvSpPr>
          <p:spPr>
            <a:xfrm>
              <a:off x="-48975000" y="3920575"/>
              <a:ext cx="173300" cy="248725"/>
            </a:xfrm>
            <a:custGeom>
              <a:rect b="b" l="l" r="r" t="t"/>
              <a:pathLst>
                <a:path extrusionOk="0" h="9949" w="6932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51"/>
            <p:cNvSpPr/>
            <p:nvPr/>
          </p:nvSpPr>
          <p:spPr>
            <a:xfrm>
              <a:off x="-48955300" y="4129900"/>
              <a:ext cx="151250" cy="89800"/>
            </a:xfrm>
            <a:custGeom>
              <a:rect b="b" l="l" r="r" t="t"/>
              <a:pathLst>
                <a:path extrusionOk="0" h="3592" w="605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9" name="Google Shape;7349;p51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7350" name="Google Shape;7350;p51"/>
            <p:cNvSpPr/>
            <p:nvPr/>
          </p:nvSpPr>
          <p:spPr>
            <a:xfrm>
              <a:off x="-46943725" y="3206000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51"/>
            <p:cNvSpPr/>
            <p:nvPr/>
          </p:nvSpPr>
          <p:spPr>
            <a:xfrm>
              <a:off x="-47118575" y="3200500"/>
              <a:ext cx="228450" cy="89025"/>
            </a:xfrm>
            <a:custGeom>
              <a:rect b="b" l="l" r="r" t="t"/>
              <a:pathLst>
                <a:path extrusionOk="0" h="3561" w="9138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51"/>
            <p:cNvSpPr/>
            <p:nvPr/>
          </p:nvSpPr>
          <p:spPr>
            <a:xfrm>
              <a:off x="-47013825" y="33950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51"/>
            <p:cNvSpPr/>
            <p:nvPr/>
          </p:nvSpPr>
          <p:spPr>
            <a:xfrm>
              <a:off x="-47049250" y="33596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51"/>
            <p:cNvSpPr/>
            <p:nvPr/>
          </p:nvSpPr>
          <p:spPr>
            <a:xfrm>
              <a:off x="-47013025" y="33934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51"/>
            <p:cNvSpPr/>
            <p:nvPr/>
          </p:nvSpPr>
          <p:spPr>
            <a:xfrm>
              <a:off x="-47155575" y="3270600"/>
              <a:ext cx="300875" cy="229225"/>
            </a:xfrm>
            <a:custGeom>
              <a:rect b="b" l="l" r="r" t="t"/>
              <a:pathLst>
                <a:path extrusionOk="0" h="9169" w="12035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6" name="Google Shape;7356;p51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7357" name="Google Shape;7357;p51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51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51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51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51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51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3" name="Google Shape;7363;p51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7364" name="Google Shape;7364;p51"/>
            <p:cNvSpPr/>
            <p:nvPr/>
          </p:nvSpPr>
          <p:spPr>
            <a:xfrm>
              <a:off x="-47084700" y="4131475"/>
              <a:ext cx="159125" cy="106350"/>
            </a:xfrm>
            <a:custGeom>
              <a:rect b="b" l="l" r="r" t="t"/>
              <a:pathLst>
                <a:path extrusionOk="0" h="4254" w="6365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51"/>
            <p:cNvSpPr/>
            <p:nvPr/>
          </p:nvSpPr>
          <p:spPr>
            <a:xfrm>
              <a:off x="-46979150" y="3943225"/>
              <a:ext cx="48050" cy="47275"/>
            </a:xfrm>
            <a:custGeom>
              <a:rect b="b" l="l" r="r" t="t"/>
              <a:pathLst>
                <a:path extrusionOk="0" h="1891" w="1922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51"/>
            <p:cNvSpPr/>
            <p:nvPr/>
          </p:nvSpPr>
          <p:spPr>
            <a:xfrm>
              <a:off x="-47154000" y="4026700"/>
              <a:ext cx="299300" cy="141025"/>
            </a:xfrm>
            <a:custGeom>
              <a:rect b="b" l="l" r="r" t="t"/>
              <a:pathLst>
                <a:path extrusionOk="0" h="5641" w="11972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51"/>
            <p:cNvSpPr/>
            <p:nvPr/>
          </p:nvSpPr>
          <p:spPr>
            <a:xfrm>
              <a:off x="-47083125" y="3939275"/>
              <a:ext cx="158325" cy="106350"/>
            </a:xfrm>
            <a:custGeom>
              <a:rect b="b" l="l" r="r" t="t"/>
              <a:pathLst>
                <a:path extrusionOk="0" h="4254" w="633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8" name="Google Shape;7368;p51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7369" name="Google Shape;7369;p51"/>
            <p:cNvSpPr/>
            <p:nvPr/>
          </p:nvSpPr>
          <p:spPr>
            <a:xfrm>
              <a:off x="-45233000" y="3200500"/>
              <a:ext cx="210325" cy="247325"/>
            </a:xfrm>
            <a:custGeom>
              <a:rect b="b" l="l" r="r" t="t"/>
              <a:pathLst>
                <a:path extrusionOk="0" h="9893" w="8413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51"/>
            <p:cNvSpPr/>
            <p:nvPr/>
          </p:nvSpPr>
          <p:spPr>
            <a:xfrm>
              <a:off x="-45216450" y="3340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51"/>
            <p:cNvSpPr/>
            <p:nvPr/>
          </p:nvSpPr>
          <p:spPr>
            <a:xfrm>
              <a:off x="-45286550" y="3289500"/>
              <a:ext cx="158325" cy="210325"/>
            </a:xfrm>
            <a:custGeom>
              <a:rect b="b" l="l" r="r" t="t"/>
              <a:pathLst>
                <a:path extrusionOk="0" h="8413" w="6333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2" name="Google Shape;7372;p51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7373" name="Google Shape;7373;p51"/>
            <p:cNvSpPr/>
            <p:nvPr/>
          </p:nvSpPr>
          <p:spPr>
            <a:xfrm>
              <a:off x="-45234575" y="37282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51"/>
            <p:cNvSpPr/>
            <p:nvPr/>
          </p:nvSpPr>
          <p:spPr>
            <a:xfrm>
              <a:off x="-45286550" y="3692750"/>
              <a:ext cx="263875" cy="122900"/>
            </a:xfrm>
            <a:custGeom>
              <a:rect b="b" l="l" r="r" t="t"/>
              <a:pathLst>
                <a:path extrusionOk="0" h="4916" w="10555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51"/>
            <p:cNvSpPr/>
            <p:nvPr/>
          </p:nvSpPr>
          <p:spPr>
            <a:xfrm>
              <a:off x="-45093575" y="3728200"/>
              <a:ext cx="17325" cy="53575"/>
            </a:xfrm>
            <a:custGeom>
              <a:rect b="b" l="l" r="r" t="t"/>
              <a:pathLst>
                <a:path extrusionOk="0" h="2143" w="693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51"/>
            <p:cNvSpPr/>
            <p:nvPr/>
          </p:nvSpPr>
          <p:spPr>
            <a:xfrm>
              <a:off x="-45268450" y="3569900"/>
              <a:ext cx="228450" cy="106350"/>
            </a:xfrm>
            <a:custGeom>
              <a:rect b="b" l="l" r="r" t="t"/>
              <a:pathLst>
                <a:path extrusionOk="0" h="4254" w="91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51"/>
            <p:cNvSpPr/>
            <p:nvPr/>
          </p:nvSpPr>
          <p:spPr>
            <a:xfrm>
              <a:off x="-450935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51"/>
            <p:cNvSpPr/>
            <p:nvPr/>
          </p:nvSpPr>
          <p:spPr>
            <a:xfrm>
              <a:off x="-45269225" y="3833750"/>
              <a:ext cx="228425" cy="35450"/>
            </a:xfrm>
            <a:custGeom>
              <a:rect b="b" l="l" r="r" t="t"/>
              <a:pathLst>
                <a:path extrusionOk="0" h="1418" w="9137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9" name="Google Shape;7379;p51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7380" name="Google Shape;7380;p51"/>
            <p:cNvSpPr/>
            <p:nvPr/>
          </p:nvSpPr>
          <p:spPr>
            <a:xfrm>
              <a:off x="-45210950" y="4107825"/>
              <a:ext cx="23650" cy="24450"/>
            </a:xfrm>
            <a:custGeom>
              <a:rect b="b" l="l" r="r" t="t"/>
              <a:pathLst>
                <a:path extrusionOk="0" h="978" w="946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51"/>
            <p:cNvSpPr/>
            <p:nvPr/>
          </p:nvSpPr>
          <p:spPr>
            <a:xfrm>
              <a:off x="-45084925" y="39432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51"/>
            <p:cNvSpPr/>
            <p:nvPr/>
          </p:nvSpPr>
          <p:spPr>
            <a:xfrm>
              <a:off x="-45260575" y="3938500"/>
              <a:ext cx="227650" cy="300100"/>
            </a:xfrm>
            <a:custGeom>
              <a:rect b="b" l="l" r="r" t="t"/>
              <a:pathLst>
                <a:path extrusionOk="0" h="12004" w="910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51"/>
            <p:cNvSpPr/>
            <p:nvPr/>
          </p:nvSpPr>
          <p:spPr>
            <a:xfrm>
              <a:off x="-45277900" y="4061375"/>
              <a:ext cx="193000" cy="122875"/>
            </a:xfrm>
            <a:custGeom>
              <a:rect b="b" l="l" r="r" t="t"/>
              <a:pathLst>
                <a:path extrusionOk="0" h="4915" w="772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84" name="Google Shape;7384;p51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7385" name="Google Shape;7385;p51"/>
            <p:cNvSpPr/>
            <p:nvPr/>
          </p:nvSpPr>
          <p:spPr>
            <a:xfrm>
              <a:off x="-44466650" y="3576975"/>
              <a:ext cx="53600" cy="18925"/>
            </a:xfrm>
            <a:custGeom>
              <a:rect b="b" l="l" r="r" t="t"/>
              <a:pathLst>
                <a:path extrusionOk="0" h="757" w="214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51"/>
            <p:cNvSpPr/>
            <p:nvPr/>
          </p:nvSpPr>
          <p:spPr>
            <a:xfrm>
              <a:off x="-44502875" y="3595100"/>
              <a:ext cx="283575" cy="281975"/>
            </a:xfrm>
            <a:custGeom>
              <a:rect b="b" l="l" r="r" t="t"/>
              <a:pathLst>
                <a:path extrusionOk="0" h="11279" w="11343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51"/>
            <p:cNvSpPr/>
            <p:nvPr/>
          </p:nvSpPr>
          <p:spPr>
            <a:xfrm>
              <a:off x="-44221675" y="3788850"/>
              <a:ext cx="18900" cy="52800"/>
            </a:xfrm>
            <a:custGeom>
              <a:rect b="b" l="l" r="r" t="t"/>
              <a:pathLst>
                <a:path extrusionOk="0" h="2112" w="756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88" name="Google Shape;7388;p51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7389" name="Google Shape;7389;p51"/>
            <p:cNvSpPr/>
            <p:nvPr/>
          </p:nvSpPr>
          <p:spPr>
            <a:xfrm>
              <a:off x="1649300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51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51"/>
            <p:cNvSpPr/>
            <p:nvPr/>
          </p:nvSpPr>
          <p:spPr>
            <a:xfrm>
              <a:off x="1734750" y="3136775"/>
              <a:ext cx="36900" cy="19650"/>
            </a:xfrm>
            <a:custGeom>
              <a:rect b="b" l="l" r="r" t="t"/>
              <a:pathLst>
                <a:path extrusionOk="0" h="786" w="1476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392" name="Google Shape;7392;p51"/>
            <p:cNvSpPr/>
            <p:nvPr/>
          </p:nvSpPr>
          <p:spPr>
            <a:xfrm>
              <a:off x="1684150" y="2963550"/>
              <a:ext cx="139900" cy="11300"/>
            </a:xfrm>
            <a:custGeom>
              <a:rect b="b" l="l" r="r" t="t"/>
              <a:pathLst>
                <a:path extrusionOk="0" h="452" w="5596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7393" name="Google Shape;7393;p51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7394" name="Google Shape;7394;p51"/>
            <p:cNvSpPr/>
            <p:nvPr/>
          </p:nvSpPr>
          <p:spPr>
            <a:xfrm>
              <a:off x="-47300587" y="123275"/>
              <a:ext cx="190975" cy="269725"/>
            </a:xfrm>
            <a:custGeom>
              <a:rect b="b" l="l" r="r" t="t"/>
              <a:pathLst>
                <a:path extrusionOk="0" h="10789" w="7639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51"/>
            <p:cNvSpPr/>
            <p:nvPr/>
          </p:nvSpPr>
          <p:spPr>
            <a:xfrm>
              <a:off x="-47242037" y="188100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51"/>
            <p:cNvSpPr/>
            <p:nvPr/>
          </p:nvSpPr>
          <p:spPr>
            <a:xfrm>
              <a:off x="-47242037" y="234775"/>
              <a:ext cx="15350" cy="31400"/>
            </a:xfrm>
            <a:custGeom>
              <a:rect b="b" l="l" r="r" t="t"/>
              <a:pathLst>
                <a:path extrusionOk="0" h="1256" w="614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51"/>
            <p:cNvSpPr/>
            <p:nvPr/>
          </p:nvSpPr>
          <p:spPr>
            <a:xfrm>
              <a:off x="-47180012" y="172075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51"/>
            <p:cNvSpPr/>
            <p:nvPr/>
          </p:nvSpPr>
          <p:spPr>
            <a:xfrm>
              <a:off x="-47180012" y="218050"/>
              <a:ext cx="15350" cy="32100"/>
            </a:xfrm>
            <a:custGeom>
              <a:rect b="b" l="l" r="r" t="t"/>
              <a:pathLst>
                <a:path extrusionOk="0" h="1284" w="614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99" name="Google Shape;7399;p5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7403" name="Shape 7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4" name="Google Shape;7404;p5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</a:t>
            </a:r>
            <a:r>
              <a:rPr lang="es"/>
              <a:t>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405" name="Google Shape;7405;p52"/>
          <p:cNvSpPr/>
          <p:nvPr/>
        </p:nvSpPr>
        <p:spPr>
          <a:xfrm>
            <a:off x="1179006" y="1683910"/>
            <a:ext cx="297772" cy="343672"/>
          </a:xfrm>
          <a:custGeom>
            <a:rect b="b" l="l" r="r" t="t"/>
            <a:pathLst>
              <a:path extrusionOk="0" h="12691" w="10996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06" name="Google Shape;7406;p52"/>
          <p:cNvSpPr/>
          <p:nvPr/>
        </p:nvSpPr>
        <p:spPr>
          <a:xfrm>
            <a:off x="1151710" y="2099169"/>
            <a:ext cx="352365" cy="311637"/>
          </a:xfrm>
          <a:custGeom>
            <a:rect b="b" l="l" r="r" t="t"/>
            <a:pathLst>
              <a:path extrusionOk="0" h="11508" w="13012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07" name="Google Shape;7407;p52"/>
          <p:cNvSpPr/>
          <p:nvPr/>
        </p:nvSpPr>
        <p:spPr>
          <a:xfrm>
            <a:off x="1159373" y="2477627"/>
            <a:ext cx="337038" cy="343537"/>
          </a:xfrm>
          <a:custGeom>
            <a:rect b="b" l="l" r="r" t="t"/>
            <a:pathLst>
              <a:path extrusionOk="0" h="12686" w="12446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08" name="Google Shape;7408;p52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7409" name="Google Shape;7409;p52"/>
            <p:cNvSpPr/>
            <p:nvPr/>
          </p:nvSpPr>
          <p:spPr>
            <a:xfrm>
              <a:off x="-41270450" y="1973375"/>
              <a:ext cx="315850" cy="317450"/>
            </a:xfrm>
            <a:custGeom>
              <a:rect b="b" l="l" r="r" t="t"/>
              <a:pathLst>
                <a:path extrusionOk="0" h="12698" w="12634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52"/>
            <p:cNvSpPr/>
            <p:nvPr/>
          </p:nvSpPr>
          <p:spPr>
            <a:xfrm>
              <a:off x="-41230300" y="2015125"/>
              <a:ext cx="235525" cy="192200"/>
            </a:xfrm>
            <a:custGeom>
              <a:rect b="b" l="l" r="r" t="t"/>
              <a:pathLst>
                <a:path extrusionOk="0" h="7688" w="9421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52"/>
            <p:cNvSpPr/>
            <p:nvPr/>
          </p:nvSpPr>
          <p:spPr>
            <a:xfrm>
              <a:off x="-41139725" y="2061750"/>
              <a:ext cx="83525" cy="103675"/>
            </a:xfrm>
            <a:custGeom>
              <a:rect b="b" l="l" r="r" t="t"/>
              <a:pathLst>
                <a:path extrusionOk="0" h="4147" w="3341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52"/>
            <p:cNvSpPr/>
            <p:nvPr/>
          </p:nvSpPr>
          <p:spPr>
            <a:xfrm>
              <a:off x="-41230300" y="2227000"/>
              <a:ext cx="235525" cy="21300"/>
            </a:xfrm>
            <a:custGeom>
              <a:rect b="b" l="l" r="r" t="t"/>
              <a:pathLst>
                <a:path extrusionOk="0" h="852" w="9421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3" name="Google Shape;7413;p52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7414" name="Google Shape;7414;p52"/>
            <p:cNvSpPr/>
            <p:nvPr/>
          </p:nvSpPr>
          <p:spPr>
            <a:xfrm>
              <a:off x="-41291625" y="2339025"/>
              <a:ext cx="336225" cy="316025"/>
            </a:xfrm>
            <a:custGeom>
              <a:rect b="b" l="l" r="r" t="t"/>
              <a:pathLst>
                <a:path extrusionOk="0" h="12641" w="13449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52"/>
            <p:cNvSpPr/>
            <p:nvPr/>
          </p:nvSpPr>
          <p:spPr>
            <a:xfrm>
              <a:off x="-41234225" y="26208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16" name="Google Shape;7416;p52"/>
          <p:cNvSpPr/>
          <p:nvPr/>
        </p:nvSpPr>
        <p:spPr>
          <a:xfrm>
            <a:off x="3118588" y="2277702"/>
            <a:ext cx="0" cy="27"/>
          </a:xfrm>
          <a:custGeom>
            <a:rect b="b" l="l" r="r" t="t"/>
            <a:pathLst>
              <a:path extrusionOk="0" h="1" w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17" name="Google Shape;7417;p52"/>
          <p:cNvSpPr/>
          <p:nvPr/>
        </p:nvSpPr>
        <p:spPr>
          <a:xfrm>
            <a:off x="3150235" y="2503353"/>
            <a:ext cx="346380" cy="343564"/>
          </a:xfrm>
          <a:custGeom>
            <a:rect b="b" l="l" r="r" t="t"/>
            <a:pathLst>
              <a:path extrusionOk="0" h="12687" w="12791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18" name="Google Shape;7418;p52"/>
          <p:cNvSpPr/>
          <p:nvPr/>
        </p:nvSpPr>
        <p:spPr>
          <a:xfrm>
            <a:off x="5251993" y="1681364"/>
            <a:ext cx="213309" cy="342995"/>
          </a:xfrm>
          <a:custGeom>
            <a:rect b="b" l="l" r="r" t="t"/>
            <a:pathLst>
              <a:path extrusionOk="0" h="12666" w="7877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19" name="Google Shape;7419;p52"/>
          <p:cNvSpPr/>
          <p:nvPr/>
        </p:nvSpPr>
        <p:spPr>
          <a:xfrm>
            <a:off x="5207637" y="2076991"/>
            <a:ext cx="302023" cy="344918"/>
          </a:xfrm>
          <a:custGeom>
            <a:rect b="b" l="l" r="r" t="t"/>
            <a:pathLst>
              <a:path extrusionOk="0" h="12737" w="11153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20" name="Google Shape;7420;p52"/>
          <p:cNvSpPr/>
          <p:nvPr/>
        </p:nvSpPr>
        <p:spPr>
          <a:xfrm>
            <a:off x="5185478" y="2476192"/>
            <a:ext cx="342995" cy="344133"/>
          </a:xfrm>
          <a:custGeom>
            <a:rect b="b" l="l" r="r" t="t"/>
            <a:pathLst>
              <a:path extrusionOk="0" h="12708" w="12666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21" name="Google Shape;7421;p52"/>
          <p:cNvSpPr/>
          <p:nvPr/>
        </p:nvSpPr>
        <p:spPr>
          <a:xfrm>
            <a:off x="7226080" y="1681581"/>
            <a:ext cx="344701" cy="342562"/>
          </a:xfrm>
          <a:custGeom>
            <a:rect b="b" l="l" r="r" t="t"/>
            <a:pathLst>
              <a:path extrusionOk="0" h="12650" w="12729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22" name="Google Shape;7422;p52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7423" name="Google Shape;7423;p52"/>
            <p:cNvSpPr/>
            <p:nvPr/>
          </p:nvSpPr>
          <p:spPr>
            <a:xfrm>
              <a:off x="-42731500" y="2013125"/>
              <a:ext cx="189825" cy="189900"/>
            </a:xfrm>
            <a:custGeom>
              <a:rect b="b" l="l" r="r" t="t"/>
              <a:pathLst>
                <a:path extrusionOk="0" h="7596" w="7593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52"/>
            <p:cNvSpPr/>
            <p:nvPr/>
          </p:nvSpPr>
          <p:spPr>
            <a:xfrm>
              <a:off x="-42804750" y="1949600"/>
              <a:ext cx="337125" cy="316925"/>
            </a:xfrm>
            <a:custGeom>
              <a:rect b="b" l="l" r="r" t="t"/>
              <a:pathLst>
                <a:path extrusionOk="0" h="12677" w="13485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52"/>
            <p:cNvSpPr/>
            <p:nvPr/>
          </p:nvSpPr>
          <p:spPr>
            <a:xfrm>
              <a:off x="-42644075" y="2060025"/>
              <a:ext cx="59100" cy="65400"/>
            </a:xfrm>
            <a:custGeom>
              <a:rect b="b" l="l" r="r" t="t"/>
              <a:pathLst>
                <a:path extrusionOk="0" h="2616" w="2364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26" name="Google Shape;7426;p52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7427" name="Google Shape;7427;p52"/>
            <p:cNvSpPr/>
            <p:nvPr/>
          </p:nvSpPr>
          <p:spPr>
            <a:xfrm>
              <a:off x="-42778750" y="2320125"/>
              <a:ext cx="285125" cy="309375"/>
            </a:xfrm>
            <a:custGeom>
              <a:rect b="b" l="l" r="r" t="t"/>
              <a:pathLst>
                <a:path extrusionOk="0" h="12375" w="11405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52"/>
            <p:cNvSpPr/>
            <p:nvPr/>
          </p:nvSpPr>
          <p:spPr>
            <a:xfrm>
              <a:off x="-42667700" y="2443600"/>
              <a:ext cx="62250" cy="61475"/>
            </a:xfrm>
            <a:custGeom>
              <a:rect b="b" l="l" r="r" t="t"/>
              <a:pathLst>
                <a:path extrusionOk="0" h="2459" w="249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29" name="Google Shape;7429;p52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7430" name="Google Shape;7430;p52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52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52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52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52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35" name="Google Shape;7435;p52"/>
          <p:cNvSpPr/>
          <p:nvPr/>
        </p:nvSpPr>
        <p:spPr>
          <a:xfrm>
            <a:off x="3566893" y="1707387"/>
            <a:ext cx="345541" cy="343185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6" name="Google Shape;7436;p52"/>
          <p:cNvSpPr/>
          <p:nvPr/>
        </p:nvSpPr>
        <p:spPr>
          <a:xfrm>
            <a:off x="3558112" y="2135211"/>
            <a:ext cx="349819" cy="292654"/>
          </a:xfrm>
          <a:custGeom>
            <a:rect b="b" l="l" r="r" t="t"/>
            <a:pathLst>
              <a:path extrusionOk="0" h="10807" w="12918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7" name="Google Shape;7437;p52"/>
          <p:cNvSpPr/>
          <p:nvPr/>
        </p:nvSpPr>
        <p:spPr>
          <a:xfrm>
            <a:off x="3566880" y="2503353"/>
            <a:ext cx="345568" cy="342643"/>
          </a:xfrm>
          <a:custGeom>
            <a:rect b="b" l="l" r="r" t="t"/>
            <a:pathLst>
              <a:path extrusionOk="0" h="12653" w="12761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8" name="Google Shape;7438;p52"/>
          <p:cNvSpPr/>
          <p:nvPr/>
        </p:nvSpPr>
        <p:spPr>
          <a:xfrm>
            <a:off x="5641131" y="1681364"/>
            <a:ext cx="247457" cy="341289"/>
          </a:xfrm>
          <a:custGeom>
            <a:rect b="b" l="l" r="r" t="t"/>
            <a:pathLst>
              <a:path extrusionOk="0" h="12603" w="9138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39" name="Google Shape;7439;p52"/>
          <p:cNvSpPr/>
          <p:nvPr/>
        </p:nvSpPr>
        <p:spPr>
          <a:xfrm>
            <a:off x="5537185" y="2402239"/>
            <a:ext cx="27" cy="27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40" name="Google Shape;7440;p52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7441" name="Google Shape;7441;p52"/>
            <p:cNvSpPr/>
            <p:nvPr/>
          </p:nvSpPr>
          <p:spPr>
            <a:xfrm>
              <a:off x="-38976900" y="2390225"/>
              <a:ext cx="167775" cy="165825"/>
            </a:xfrm>
            <a:custGeom>
              <a:rect b="b" l="l" r="r" t="t"/>
              <a:pathLst>
                <a:path extrusionOk="0" h="6633" w="6711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52"/>
            <p:cNvSpPr/>
            <p:nvPr/>
          </p:nvSpPr>
          <p:spPr>
            <a:xfrm>
              <a:off x="-39055650" y="2315975"/>
              <a:ext cx="331600" cy="313900"/>
            </a:xfrm>
            <a:custGeom>
              <a:rect b="b" l="l" r="r" t="t"/>
              <a:pathLst>
                <a:path extrusionOk="0" h="12556" w="13264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43" name="Google Shape;7443;p52"/>
          <p:cNvSpPr/>
          <p:nvPr/>
        </p:nvSpPr>
        <p:spPr>
          <a:xfrm>
            <a:off x="5589971" y="2504625"/>
            <a:ext cx="344674" cy="292654"/>
          </a:xfrm>
          <a:custGeom>
            <a:rect b="b" l="l" r="r" t="t"/>
            <a:pathLst>
              <a:path extrusionOk="0" h="10807" w="12728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44" name="Google Shape;7444;p52"/>
          <p:cNvSpPr/>
          <p:nvPr/>
        </p:nvSpPr>
        <p:spPr>
          <a:xfrm>
            <a:off x="7264898" y="2067188"/>
            <a:ext cx="267063" cy="345324"/>
          </a:xfrm>
          <a:custGeom>
            <a:rect b="b" l="l" r="r" t="t"/>
            <a:pathLst>
              <a:path extrusionOk="0" h="12752" w="9862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45" name="Google Shape;7445;p52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7446" name="Google Shape;7446;p52"/>
            <p:cNvSpPr/>
            <p:nvPr/>
          </p:nvSpPr>
          <p:spPr>
            <a:xfrm>
              <a:off x="-423534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52"/>
            <p:cNvSpPr/>
            <p:nvPr/>
          </p:nvSpPr>
          <p:spPr>
            <a:xfrm>
              <a:off x="-422896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52"/>
            <p:cNvSpPr/>
            <p:nvPr/>
          </p:nvSpPr>
          <p:spPr>
            <a:xfrm>
              <a:off x="-42226625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52"/>
            <p:cNvSpPr/>
            <p:nvPr/>
          </p:nvSpPr>
          <p:spPr>
            <a:xfrm>
              <a:off x="-42430625" y="1949750"/>
              <a:ext cx="322950" cy="315775"/>
            </a:xfrm>
            <a:custGeom>
              <a:rect b="b" l="l" r="r" t="t"/>
              <a:pathLst>
                <a:path extrusionOk="0" h="12631" w="12918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50" name="Google Shape;7450;p52"/>
          <p:cNvSpPr/>
          <p:nvPr/>
        </p:nvSpPr>
        <p:spPr>
          <a:xfrm>
            <a:off x="1956643" y="2080620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51" name="Google Shape;7451;p52"/>
          <p:cNvSpPr/>
          <p:nvPr/>
        </p:nvSpPr>
        <p:spPr>
          <a:xfrm>
            <a:off x="1935918" y="2478467"/>
            <a:ext cx="340450" cy="342833"/>
          </a:xfrm>
          <a:custGeom>
            <a:rect b="b" l="l" r="r" t="t"/>
            <a:pathLst>
              <a:path extrusionOk="0" h="12660" w="12572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52" name="Google Shape;7452;p52"/>
          <p:cNvSpPr/>
          <p:nvPr/>
        </p:nvSpPr>
        <p:spPr>
          <a:xfrm>
            <a:off x="3971588" y="1715484"/>
            <a:ext cx="343862" cy="313126"/>
          </a:xfrm>
          <a:custGeom>
            <a:rect b="b" l="l" r="r" t="t"/>
            <a:pathLst>
              <a:path extrusionOk="0" h="11563" w="12698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53" name="Google Shape;7453;p52"/>
          <p:cNvSpPr/>
          <p:nvPr/>
        </p:nvSpPr>
        <p:spPr>
          <a:xfrm>
            <a:off x="3969029" y="2104503"/>
            <a:ext cx="348980" cy="343862"/>
          </a:xfrm>
          <a:custGeom>
            <a:rect b="b" l="l" r="r" t="t"/>
            <a:pathLst>
              <a:path extrusionOk="0" h="12698" w="12887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54" name="Google Shape;7454;p52"/>
          <p:cNvSpPr/>
          <p:nvPr/>
        </p:nvSpPr>
        <p:spPr>
          <a:xfrm>
            <a:off x="3969428" y="2502242"/>
            <a:ext cx="343862" cy="343835"/>
          </a:xfrm>
          <a:custGeom>
            <a:rect b="b" l="l" r="r" t="t"/>
            <a:pathLst>
              <a:path extrusionOk="0" h="12697" w="12698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55" name="Google Shape;7455;p52"/>
          <p:cNvSpPr/>
          <p:nvPr/>
        </p:nvSpPr>
        <p:spPr>
          <a:xfrm>
            <a:off x="5996142" y="1678575"/>
            <a:ext cx="344701" cy="345568"/>
          </a:xfrm>
          <a:custGeom>
            <a:rect b="b" l="l" r="r" t="t"/>
            <a:pathLst>
              <a:path extrusionOk="0" h="12761" w="12729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56" name="Google Shape;7456;p52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7457" name="Google Shape;7457;p52"/>
            <p:cNvSpPr/>
            <p:nvPr/>
          </p:nvSpPr>
          <p:spPr>
            <a:xfrm>
              <a:off x="-38686275" y="2314400"/>
              <a:ext cx="316650" cy="316000"/>
            </a:xfrm>
            <a:custGeom>
              <a:rect b="b" l="l" r="r" t="t"/>
              <a:pathLst>
                <a:path extrusionOk="0" h="12640" w="12666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52"/>
            <p:cNvSpPr/>
            <p:nvPr/>
          </p:nvSpPr>
          <p:spPr>
            <a:xfrm>
              <a:off x="-38583075" y="2527075"/>
              <a:ext cx="111075" cy="63050"/>
            </a:xfrm>
            <a:custGeom>
              <a:rect b="b" l="l" r="r" t="t"/>
              <a:pathLst>
                <a:path extrusionOk="0" h="2522" w="4443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9" name="Google Shape;7459;p52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7460" name="Google Shape;7460;p52"/>
            <p:cNvSpPr/>
            <p:nvPr/>
          </p:nvSpPr>
          <p:spPr>
            <a:xfrm>
              <a:off x="-38686275" y="2682250"/>
              <a:ext cx="319025" cy="317425"/>
            </a:xfrm>
            <a:custGeom>
              <a:rect b="b" l="l" r="r" t="t"/>
              <a:pathLst>
                <a:path extrusionOk="0" h="12697" w="12761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52"/>
            <p:cNvSpPr/>
            <p:nvPr/>
          </p:nvSpPr>
          <p:spPr>
            <a:xfrm>
              <a:off x="-38591750" y="2773600"/>
              <a:ext cx="63025" cy="61350"/>
            </a:xfrm>
            <a:custGeom>
              <a:rect b="b" l="l" r="r" t="t"/>
              <a:pathLst>
                <a:path extrusionOk="0" h="2454" w="2521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2" name="Google Shape;7462;p52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7463" name="Google Shape;7463;p52"/>
            <p:cNvSpPr/>
            <p:nvPr/>
          </p:nvSpPr>
          <p:spPr>
            <a:xfrm>
              <a:off x="-37534750" y="2668075"/>
              <a:ext cx="332400" cy="319900"/>
            </a:xfrm>
            <a:custGeom>
              <a:rect b="b" l="l" r="r" t="t"/>
              <a:pathLst>
                <a:path extrusionOk="0" h="12796" w="13296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52"/>
            <p:cNvSpPr/>
            <p:nvPr/>
          </p:nvSpPr>
          <p:spPr>
            <a:xfrm>
              <a:off x="-37487500" y="2709475"/>
              <a:ext cx="165425" cy="164450"/>
            </a:xfrm>
            <a:custGeom>
              <a:rect b="b" l="l" r="r" t="t"/>
              <a:pathLst>
                <a:path extrusionOk="0" h="6578" w="6617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65" name="Google Shape;7465;p52"/>
          <p:cNvSpPr/>
          <p:nvPr/>
        </p:nvSpPr>
        <p:spPr>
          <a:xfrm>
            <a:off x="2340638" y="1683287"/>
            <a:ext cx="345541" cy="342779"/>
          </a:xfrm>
          <a:custGeom>
            <a:rect b="b" l="l" r="r" t="t"/>
            <a:pathLst>
              <a:path extrusionOk="0" h="12658" w="1276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66" name="Google Shape;7466;p52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7467" name="Google Shape;7467;p52"/>
            <p:cNvSpPr/>
            <p:nvPr/>
          </p:nvSpPr>
          <p:spPr>
            <a:xfrm>
              <a:off x="-41965150" y="2477075"/>
              <a:ext cx="124475" cy="112675"/>
            </a:xfrm>
            <a:custGeom>
              <a:rect b="b" l="l" r="r" t="t"/>
              <a:pathLst>
                <a:path extrusionOk="0" h="4507" w="4979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52"/>
            <p:cNvSpPr/>
            <p:nvPr/>
          </p:nvSpPr>
          <p:spPr>
            <a:xfrm>
              <a:off x="-42062025" y="2316000"/>
              <a:ext cx="319000" cy="317700"/>
            </a:xfrm>
            <a:custGeom>
              <a:rect b="b" l="l" r="r" t="t"/>
              <a:pathLst>
                <a:path extrusionOk="0" h="12708" w="1276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69" name="Google Shape;7469;p52"/>
          <p:cNvSpPr/>
          <p:nvPr/>
        </p:nvSpPr>
        <p:spPr>
          <a:xfrm>
            <a:off x="2339352" y="2477627"/>
            <a:ext cx="348113" cy="345270"/>
          </a:xfrm>
          <a:custGeom>
            <a:rect b="b" l="l" r="r" t="t"/>
            <a:pathLst>
              <a:path extrusionOk="0" h="12750" w="12855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70" name="Google Shape;7470;p52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7471" name="Google Shape;7471;p52"/>
            <p:cNvSpPr/>
            <p:nvPr/>
          </p:nvSpPr>
          <p:spPr>
            <a:xfrm>
              <a:off x="-40052800" y="20411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52"/>
            <p:cNvSpPr/>
            <p:nvPr/>
          </p:nvSpPr>
          <p:spPr>
            <a:xfrm>
              <a:off x="-40150450" y="1977325"/>
              <a:ext cx="280400" cy="312700"/>
            </a:xfrm>
            <a:custGeom>
              <a:rect b="b" l="l" r="r" t="t"/>
              <a:pathLst>
                <a:path extrusionOk="0" h="12508" w="11216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52"/>
            <p:cNvSpPr/>
            <p:nvPr/>
          </p:nvSpPr>
          <p:spPr>
            <a:xfrm>
              <a:off x="-39925200" y="21080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52"/>
            <p:cNvSpPr/>
            <p:nvPr/>
          </p:nvSpPr>
          <p:spPr>
            <a:xfrm>
              <a:off x="-39958275" y="2087025"/>
              <a:ext cx="44925" cy="105350"/>
            </a:xfrm>
            <a:custGeom>
              <a:rect b="b" l="l" r="r" t="t"/>
              <a:pathLst>
                <a:path extrusionOk="0" h="4214" w="1797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5" name="Google Shape;7475;p52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7476" name="Google Shape;7476;p52"/>
            <p:cNvSpPr/>
            <p:nvPr/>
          </p:nvSpPr>
          <p:spPr>
            <a:xfrm>
              <a:off x="-40005525" y="2552600"/>
              <a:ext cx="70900" cy="62175"/>
            </a:xfrm>
            <a:custGeom>
              <a:rect b="b" l="l" r="r" t="t"/>
              <a:pathLst>
                <a:path extrusionOk="0" h="2487" w="2836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52"/>
            <p:cNvSpPr/>
            <p:nvPr/>
          </p:nvSpPr>
          <p:spPr>
            <a:xfrm>
              <a:off x="-40039400" y="2605050"/>
              <a:ext cx="29150" cy="20500"/>
            </a:xfrm>
            <a:custGeom>
              <a:rect b="b" l="l" r="r" t="t"/>
              <a:pathLst>
                <a:path extrusionOk="0" h="820" w="1166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52"/>
            <p:cNvSpPr/>
            <p:nvPr/>
          </p:nvSpPr>
          <p:spPr>
            <a:xfrm>
              <a:off x="-40079575" y="25845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52"/>
            <p:cNvSpPr/>
            <p:nvPr/>
          </p:nvSpPr>
          <p:spPr>
            <a:xfrm>
              <a:off x="-40160700" y="2339625"/>
              <a:ext cx="290650" cy="316650"/>
            </a:xfrm>
            <a:custGeom>
              <a:rect b="b" l="l" r="r" t="t"/>
              <a:pathLst>
                <a:path extrusionOk="0" h="12666" w="11626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0" name="Google Shape;7480;p52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7481" name="Google Shape;7481;p52"/>
            <p:cNvSpPr/>
            <p:nvPr/>
          </p:nvSpPr>
          <p:spPr>
            <a:xfrm>
              <a:off x="-40068550" y="2788575"/>
              <a:ext cx="48075" cy="58775"/>
            </a:xfrm>
            <a:custGeom>
              <a:rect b="b" l="l" r="r" t="t"/>
              <a:pathLst>
                <a:path extrusionOk="0" h="2351" w="1923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52"/>
            <p:cNvSpPr/>
            <p:nvPr/>
          </p:nvSpPr>
          <p:spPr>
            <a:xfrm>
              <a:off x="-40171725" y="2705875"/>
              <a:ext cx="319000" cy="316650"/>
            </a:xfrm>
            <a:custGeom>
              <a:rect b="b" l="l" r="r" t="t"/>
              <a:pathLst>
                <a:path extrusionOk="0" h="12666" w="1276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3" name="Google Shape;7483;p52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7484" name="Google Shape;7484;p52"/>
            <p:cNvSpPr/>
            <p:nvPr/>
          </p:nvSpPr>
          <p:spPr>
            <a:xfrm>
              <a:off x="-38275925" y="1946600"/>
              <a:ext cx="231600" cy="317450"/>
            </a:xfrm>
            <a:custGeom>
              <a:rect b="b" l="l" r="r" t="t"/>
              <a:pathLst>
                <a:path extrusionOk="0" h="12698" w="9264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52"/>
            <p:cNvSpPr/>
            <p:nvPr/>
          </p:nvSpPr>
          <p:spPr>
            <a:xfrm>
              <a:off x="-38235750" y="1989125"/>
              <a:ext cx="84300" cy="83525"/>
            </a:xfrm>
            <a:custGeom>
              <a:rect b="b" l="l" r="r" t="t"/>
              <a:pathLst>
                <a:path extrusionOk="0" h="3341" w="3372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86" name="Google Shape;7486;p52"/>
          <p:cNvSpPr/>
          <p:nvPr/>
        </p:nvSpPr>
        <p:spPr>
          <a:xfrm>
            <a:off x="6402341" y="2077749"/>
            <a:ext cx="344701" cy="344160"/>
          </a:xfrm>
          <a:custGeom>
            <a:rect b="b" l="l" r="r" t="t"/>
            <a:pathLst>
              <a:path extrusionOk="0" h="12709" w="12729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87" name="Google Shape;7487;p52"/>
          <p:cNvSpPr/>
          <p:nvPr/>
        </p:nvSpPr>
        <p:spPr>
          <a:xfrm>
            <a:off x="6476011" y="2474757"/>
            <a:ext cx="202233" cy="344701"/>
          </a:xfrm>
          <a:custGeom>
            <a:rect b="b" l="l" r="r" t="t"/>
            <a:pathLst>
              <a:path extrusionOk="0" h="12729" w="7468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88" name="Google Shape;7488;p52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7489" name="Google Shape;7489;p52"/>
            <p:cNvSpPr/>
            <p:nvPr/>
          </p:nvSpPr>
          <p:spPr>
            <a:xfrm>
              <a:off x="-37190575" y="1951325"/>
              <a:ext cx="324525" cy="315875"/>
            </a:xfrm>
            <a:custGeom>
              <a:rect b="b" l="l" r="r" t="t"/>
              <a:pathLst>
                <a:path extrusionOk="0" h="12635" w="12981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52"/>
            <p:cNvSpPr/>
            <p:nvPr/>
          </p:nvSpPr>
          <p:spPr>
            <a:xfrm>
              <a:off x="-37081875" y="2162600"/>
              <a:ext cx="72475" cy="63100"/>
            </a:xfrm>
            <a:custGeom>
              <a:rect b="b" l="l" r="r" t="t"/>
              <a:pathLst>
                <a:path extrusionOk="0" h="2524" w="2899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52"/>
            <p:cNvSpPr/>
            <p:nvPr/>
          </p:nvSpPr>
          <p:spPr>
            <a:xfrm>
              <a:off x="-37144875" y="2099025"/>
              <a:ext cx="72475" cy="62875"/>
            </a:xfrm>
            <a:custGeom>
              <a:rect b="b" l="l" r="r" t="t"/>
              <a:pathLst>
                <a:path extrusionOk="0" h="2515" w="2899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52"/>
            <p:cNvSpPr/>
            <p:nvPr/>
          </p:nvSpPr>
          <p:spPr>
            <a:xfrm>
              <a:off x="-37123625" y="2014875"/>
              <a:ext cx="71700" cy="62775"/>
            </a:xfrm>
            <a:custGeom>
              <a:rect b="b" l="l" r="r" t="t"/>
              <a:pathLst>
                <a:path extrusionOk="0" h="2511" w="2868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52"/>
            <p:cNvSpPr/>
            <p:nvPr/>
          </p:nvSpPr>
          <p:spPr>
            <a:xfrm>
              <a:off x="-37039350" y="1993250"/>
              <a:ext cx="71700" cy="63125"/>
            </a:xfrm>
            <a:custGeom>
              <a:rect b="b" l="l" r="r" t="t"/>
              <a:pathLst>
                <a:path extrusionOk="0" h="2525" w="2868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94" name="Google Shape;7494;p52"/>
          <p:cNvSpPr/>
          <p:nvPr/>
        </p:nvSpPr>
        <p:spPr>
          <a:xfrm>
            <a:off x="2740694" y="1681581"/>
            <a:ext cx="348113" cy="343835"/>
          </a:xfrm>
          <a:custGeom>
            <a:rect b="b" l="l" r="r" t="t"/>
            <a:pathLst>
              <a:path extrusionOk="0" h="12697" w="12855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95" name="Google Shape;7495;p52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7496" name="Google Shape;7496;p52"/>
            <p:cNvSpPr/>
            <p:nvPr/>
          </p:nvSpPr>
          <p:spPr>
            <a:xfrm>
              <a:off x="-41694200" y="2382950"/>
              <a:ext cx="317425" cy="248900"/>
            </a:xfrm>
            <a:custGeom>
              <a:rect b="b" l="l" r="r" t="t"/>
              <a:pathLst>
                <a:path extrusionOk="0" h="9956" w="12697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52"/>
            <p:cNvSpPr/>
            <p:nvPr/>
          </p:nvSpPr>
          <p:spPr>
            <a:xfrm>
              <a:off x="-41586600" y="2425550"/>
              <a:ext cx="107450" cy="102925"/>
            </a:xfrm>
            <a:custGeom>
              <a:rect b="b" l="l" r="r" t="t"/>
              <a:pathLst>
                <a:path extrusionOk="0" h="4117" w="4298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8" name="Google Shape;7498;p52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7499" name="Google Shape;7499;p52"/>
            <p:cNvSpPr/>
            <p:nvPr/>
          </p:nvSpPr>
          <p:spPr>
            <a:xfrm>
              <a:off x="-41695775" y="2683025"/>
              <a:ext cx="319000" cy="317450"/>
            </a:xfrm>
            <a:custGeom>
              <a:rect b="b" l="l" r="r" t="t"/>
              <a:pathLst>
                <a:path extrusionOk="0" h="12698" w="1276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52"/>
            <p:cNvSpPr/>
            <p:nvPr/>
          </p:nvSpPr>
          <p:spPr>
            <a:xfrm>
              <a:off x="-41615450" y="2813750"/>
              <a:ext cx="152050" cy="144975"/>
            </a:xfrm>
            <a:custGeom>
              <a:rect b="b" l="l" r="r" t="t"/>
              <a:pathLst>
                <a:path extrusionOk="0" h="5799" w="6082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52"/>
            <p:cNvSpPr/>
            <p:nvPr/>
          </p:nvSpPr>
          <p:spPr>
            <a:xfrm>
              <a:off x="-41550075" y="2853950"/>
              <a:ext cx="40200" cy="42550"/>
            </a:xfrm>
            <a:custGeom>
              <a:rect b="b" l="l" r="r" t="t"/>
              <a:pathLst>
                <a:path extrusionOk="0" h="1702" w="1608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2" name="Google Shape;7502;p52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7503" name="Google Shape;7503;p52"/>
            <p:cNvSpPr/>
            <p:nvPr/>
          </p:nvSpPr>
          <p:spPr>
            <a:xfrm>
              <a:off x="-39667650" y="21450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52"/>
            <p:cNvSpPr/>
            <p:nvPr/>
          </p:nvSpPr>
          <p:spPr>
            <a:xfrm>
              <a:off x="-39792875" y="1971800"/>
              <a:ext cx="290650" cy="319025"/>
            </a:xfrm>
            <a:custGeom>
              <a:rect b="b" l="l" r="r" t="t"/>
              <a:pathLst>
                <a:path extrusionOk="0" h="12761" w="11626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5" name="Google Shape;7505;p52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7506" name="Google Shape;7506;p52"/>
            <p:cNvSpPr/>
            <p:nvPr/>
          </p:nvSpPr>
          <p:spPr>
            <a:xfrm>
              <a:off x="-39739325" y="2468600"/>
              <a:ext cx="194575" cy="148500"/>
            </a:xfrm>
            <a:custGeom>
              <a:rect b="b" l="l" r="r" t="t"/>
              <a:pathLst>
                <a:path extrusionOk="0" h="5940" w="7783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52"/>
            <p:cNvSpPr/>
            <p:nvPr/>
          </p:nvSpPr>
          <p:spPr>
            <a:xfrm>
              <a:off x="-39783425" y="2337925"/>
              <a:ext cx="275700" cy="318350"/>
            </a:xfrm>
            <a:custGeom>
              <a:rect b="b" l="l" r="r" t="t"/>
              <a:pathLst>
                <a:path extrusionOk="0" h="12734" w="11028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08" name="Google Shape;7508;p52"/>
          <p:cNvSpPr/>
          <p:nvPr/>
        </p:nvSpPr>
        <p:spPr>
          <a:xfrm>
            <a:off x="4781825" y="2505086"/>
            <a:ext cx="342156" cy="343401"/>
          </a:xfrm>
          <a:custGeom>
            <a:rect b="b" l="l" r="r" t="t"/>
            <a:pathLst>
              <a:path extrusionOk="0" h="12681" w="12635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09" name="Google Shape;7509;p52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7510" name="Google Shape;7510;p52"/>
            <p:cNvSpPr/>
            <p:nvPr/>
          </p:nvSpPr>
          <p:spPr>
            <a:xfrm>
              <a:off x="-37956150" y="1948175"/>
              <a:ext cx="326100" cy="316475"/>
            </a:xfrm>
            <a:custGeom>
              <a:rect b="b" l="l" r="r" t="t"/>
              <a:pathLst>
                <a:path extrusionOk="0" h="12659" w="13044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52"/>
            <p:cNvSpPr/>
            <p:nvPr/>
          </p:nvSpPr>
          <p:spPr>
            <a:xfrm>
              <a:off x="-37729300" y="205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52"/>
            <p:cNvSpPr/>
            <p:nvPr/>
          </p:nvSpPr>
          <p:spPr>
            <a:xfrm>
              <a:off x="-37839575" y="2058625"/>
              <a:ext cx="81950" cy="34300"/>
            </a:xfrm>
            <a:custGeom>
              <a:rect b="b" l="l" r="r" t="t"/>
              <a:pathLst>
                <a:path extrusionOk="0" h="1372" w="3278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3" name="Google Shape;7513;p52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7514" name="Google Shape;7514;p52"/>
            <p:cNvSpPr/>
            <p:nvPr/>
          </p:nvSpPr>
          <p:spPr>
            <a:xfrm>
              <a:off x="-37953000" y="237900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52"/>
            <p:cNvSpPr/>
            <p:nvPr/>
          </p:nvSpPr>
          <p:spPr>
            <a:xfrm>
              <a:off x="-37780500" y="2419975"/>
              <a:ext cx="110300" cy="104075"/>
            </a:xfrm>
            <a:custGeom>
              <a:rect b="b" l="l" r="r" t="t"/>
              <a:pathLst>
                <a:path extrusionOk="0" h="4163" w="4412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52"/>
            <p:cNvSpPr/>
            <p:nvPr/>
          </p:nvSpPr>
          <p:spPr>
            <a:xfrm>
              <a:off x="-37910450" y="2419975"/>
              <a:ext cx="103200" cy="21275"/>
            </a:xfrm>
            <a:custGeom>
              <a:rect b="b" l="l" r="r" t="t"/>
              <a:pathLst>
                <a:path extrusionOk="0" h="851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52"/>
            <p:cNvSpPr/>
            <p:nvPr/>
          </p:nvSpPr>
          <p:spPr>
            <a:xfrm>
              <a:off x="-37910450" y="24617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52"/>
            <p:cNvSpPr/>
            <p:nvPr/>
          </p:nvSpPr>
          <p:spPr>
            <a:xfrm>
              <a:off x="-37910450" y="2502675"/>
              <a:ext cx="103200" cy="22075"/>
            </a:xfrm>
            <a:custGeom>
              <a:rect b="b" l="l" r="r" t="t"/>
              <a:pathLst>
                <a:path extrusionOk="0" h="883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19" name="Google Shape;7519;p52"/>
          <p:cNvSpPr/>
          <p:nvPr/>
        </p:nvSpPr>
        <p:spPr>
          <a:xfrm>
            <a:off x="6800769" y="2473918"/>
            <a:ext cx="354938" cy="344701"/>
          </a:xfrm>
          <a:custGeom>
            <a:rect b="b" l="l" r="r" t="t"/>
            <a:pathLst>
              <a:path extrusionOk="0" h="12729" w="13107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20" name="Google Shape;7520;p52"/>
          <p:cNvSpPr/>
          <p:nvPr/>
        </p:nvSpPr>
        <p:spPr>
          <a:xfrm>
            <a:off x="7689189" y="2106209"/>
            <a:ext cx="247457" cy="343862"/>
          </a:xfrm>
          <a:custGeom>
            <a:rect b="b" l="l" r="r" t="t"/>
            <a:pathLst>
              <a:path extrusionOk="0" h="12698" w="9138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21" name="Google Shape;7521;p52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7522" name="Google Shape;7522;p52"/>
            <p:cNvSpPr/>
            <p:nvPr/>
          </p:nvSpPr>
          <p:spPr>
            <a:xfrm>
              <a:off x="-42951250" y="3279250"/>
              <a:ext cx="233950" cy="152050"/>
            </a:xfrm>
            <a:custGeom>
              <a:rect b="b" l="l" r="r" t="t"/>
              <a:pathLst>
                <a:path extrusionOk="0" h="6082" w="9358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52"/>
            <p:cNvSpPr/>
            <p:nvPr/>
          </p:nvSpPr>
          <p:spPr>
            <a:xfrm>
              <a:off x="-42971725" y="3451750"/>
              <a:ext cx="275675" cy="83200"/>
            </a:xfrm>
            <a:custGeom>
              <a:rect b="b" l="l" r="r" t="t"/>
              <a:pathLst>
                <a:path extrusionOk="0" h="3328" w="11027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52"/>
            <p:cNvSpPr/>
            <p:nvPr/>
          </p:nvSpPr>
          <p:spPr>
            <a:xfrm>
              <a:off x="-42866975" y="3217825"/>
              <a:ext cx="63025" cy="40975"/>
            </a:xfrm>
            <a:custGeom>
              <a:rect b="b" l="l" r="r" t="t"/>
              <a:pathLst>
                <a:path extrusionOk="0" h="1639" w="2521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5" name="Google Shape;7525;p52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7526" name="Google Shape;7526;p52"/>
            <p:cNvSpPr/>
            <p:nvPr/>
          </p:nvSpPr>
          <p:spPr>
            <a:xfrm>
              <a:off x="-42914225" y="3612600"/>
              <a:ext cx="241825" cy="239275"/>
            </a:xfrm>
            <a:custGeom>
              <a:rect b="b" l="l" r="r" t="t"/>
              <a:pathLst>
                <a:path extrusionOk="0" h="9571" w="9673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52"/>
            <p:cNvSpPr/>
            <p:nvPr/>
          </p:nvSpPr>
          <p:spPr>
            <a:xfrm>
              <a:off x="-42946525" y="3762850"/>
              <a:ext cx="118950" cy="118950"/>
            </a:xfrm>
            <a:custGeom>
              <a:rect b="b" l="l" r="r" t="t"/>
              <a:pathLst>
                <a:path extrusionOk="0" h="4758" w="4758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52"/>
            <p:cNvSpPr/>
            <p:nvPr/>
          </p:nvSpPr>
          <p:spPr>
            <a:xfrm>
              <a:off x="-42996150" y="3855800"/>
              <a:ext cx="78000" cy="45700"/>
            </a:xfrm>
            <a:custGeom>
              <a:rect b="b" l="l" r="r" t="t"/>
              <a:pathLst>
                <a:path extrusionOk="0" h="1828" w="312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9" name="Google Shape;7529;p52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7530" name="Google Shape;7530;p52"/>
            <p:cNvSpPr/>
            <p:nvPr/>
          </p:nvSpPr>
          <p:spPr>
            <a:xfrm>
              <a:off x="-42930775" y="4225200"/>
              <a:ext cx="191425" cy="42550"/>
            </a:xfrm>
            <a:custGeom>
              <a:rect b="b" l="l" r="r" t="t"/>
              <a:pathLst>
                <a:path extrusionOk="0" h="1702" w="7657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52"/>
            <p:cNvSpPr/>
            <p:nvPr/>
          </p:nvSpPr>
          <p:spPr>
            <a:xfrm>
              <a:off x="-42908725" y="4163750"/>
              <a:ext cx="148900" cy="42550"/>
            </a:xfrm>
            <a:custGeom>
              <a:rect b="b" l="l" r="r" t="t"/>
              <a:pathLst>
                <a:path extrusionOk="0" h="1702" w="5956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52"/>
            <p:cNvSpPr/>
            <p:nvPr/>
          </p:nvSpPr>
          <p:spPr>
            <a:xfrm>
              <a:off x="-42994575" y="3950300"/>
              <a:ext cx="319025" cy="211125"/>
            </a:xfrm>
            <a:custGeom>
              <a:rect b="b" l="l" r="r" t="t"/>
              <a:pathLst>
                <a:path extrusionOk="0" h="8445" w="12761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33" name="Google Shape;7533;p52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7534" name="Google Shape;7534;p52"/>
            <p:cNvSpPr/>
            <p:nvPr/>
          </p:nvSpPr>
          <p:spPr>
            <a:xfrm>
              <a:off x="-41111350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52"/>
            <p:cNvSpPr/>
            <p:nvPr/>
          </p:nvSpPr>
          <p:spPr>
            <a:xfrm>
              <a:off x="-41110575" y="3412375"/>
              <a:ext cx="146525" cy="144150"/>
            </a:xfrm>
            <a:custGeom>
              <a:rect b="b" l="l" r="r" t="t"/>
              <a:pathLst>
                <a:path extrusionOk="0" h="5766" w="5861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52"/>
            <p:cNvSpPr/>
            <p:nvPr/>
          </p:nvSpPr>
          <p:spPr>
            <a:xfrm>
              <a:off x="-40938875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52"/>
            <p:cNvSpPr/>
            <p:nvPr/>
          </p:nvSpPr>
          <p:spPr>
            <a:xfrm>
              <a:off x="-40938875" y="3411575"/>
              <a:ext cx="145725" cy="144950"/>
            </a:xfrm>
            <a:custGeom>
              <a:rect b="b" l="l" r="r" t="t"/>
              <a:pathLst>
                <a:path extrusionOk="0" h="5798" w="5829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38" name="Google Shape;7538;p52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7539" name="Google Shape;7539;p52"/>
            <p:cNvSpPr/>
            <p:nvPr/>
          </p:nvSpPr>
          <p:spPr>
            <a:xfrm>
              <a:off x="-41016850" y="3605525"/>
              <a:ext cx="106350" cy="105375"/>
            </a:xfrm>
            <a:custGeom>
              <a:rect b="b" l="l" r="r" t="t"/>
              <a:pathLst>
                <a:path extrusionOk="0" h="4215" w="4254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52"/>
            <p:cNvSpPr/>
            <p:nvPr/>
          </p:nvSpPr>
          <p:spPr>
            <a:xfrm>
              <a:off x="-40900275" y="3721300"/>
              <a:ext cx="107125" cy="105375"/>
            </a:xfrm>
            <a:custGeom>
              <a:rect b="b" l="l" r="r" t="t"/>
              <a:pathLst>
                <a:path extrusionOk="0" h="4215" w="4285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52"/>
            <p:cNvSpPr/>
            <p:nvPr/>
          </p:nvSpPr>
          <p:spPr>
            <a:xfrm>
              <a:off x="-41117650" y="3668350"/>
              <a:ext cx="262300" cy="254675"/>
            </a:xfrm>
            <a:custGeom>
              <a:rect b="b" l="l" r="r" t="t"/>
              <a:pathLst>
                <a:path extrusionOk="0" h="10187" w="10492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42" name="Google Shape;7542;p52"/>
          <p:cNvSpPr/>
          <p:nvPr/>
        </p:nvSpPr>
        <p:spPr>
          <a:xfrm>
            <a:off x="3150976" y="3880708"/>
            <a:ext cx="345541" cy="335305"/>
          </a:xfrm>
          <a:custGeom>
            <a:rect b="b" l="l" r="r" t="t"/>
            <a:pathLst>
              <a:path extrusionOk="0" h="12382" w="1276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43" name="Google Shape;7543;p52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7544" name="Google Shape;7544;p52"/>
            <p:cNvSpPr/>
            <p:nvPr/>
          </p:nvSpPr>
          <p:spPr>
            <a:xfrm>
              <a:off x="-39205300" y="3220175"/>
              <a:ext cx="185100" cy="111875"/>
            </a:xfrm>
            <a:custGeom>
              <a:rect b="b" l="l" r="r" t="t"/>
              <a:pathLst>
                <a:path extrusionOk="0" h="4475" w="7404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52"/>
            <p:cNvSpPr/>
            <p:nvPr/>
          </p:nvSpPr>
          <p:spPr>
            <a:xfrm>
              <a:off x="-39184825" y="3353300"/>
              <a:ext cx="144950" cy="185100"/>
            </a:xfrm>
            <a:custGeom>
              <a:rect b="b" l="l" r="r" t="t"/>
              <a:pathLst>
                <a:path extrusionOk="0" h="7404" w="5798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46" name="Google Shape;7546;p52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7547" name="Google Shape;7547;p52"/>
            <p:cNvSpPr/>
            <p:nvPr/>
          </p:nvSpPr>
          <p:spPr>
            <a:xfrm>
              <a:off x="-39248625" y="3588600"/>
              <a:ext cx="256775" cy="316050"/>
            </a:xfrm>
            <a:custGeom>
              <a:rect b="b" l="l" r="r" t="t"/>
              <a:pathLst>
                <a:path extrusionOk="0" h="12642" w="10271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52"/>
            <p:cNvSpPr/>
            <p:nvPr/>
          </p:nvSpPr>
          <p:spPr>
            <a:xfrm>
              <a:off x="-39076150" y="3684875"/>
              <a:ext cx="84300" cy="80300"/>
            </a:xfrm>
            <a:custGeom>
              <a:rect b="b" l="l" r="r" t="t"/>
              <a:pathLst>
                <a:path extrusionOk="0" h="3212" w="3372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49" name="Google Shape;7549;p52"/>
          <p:cNvSpPr/>
          <p:nvPr/>
        </p:nvSpPr>
        <p:spPr>
          <a:xfrm>
            <a:off x="5190130" y="3854252"/>
            <a:ext cx="337038" cy="343862"/>
          </a:xfrm>
          <a:custGeom>
            <a:rect b="b" l="l" r="r" t="t"/>
            <a:pathLst>
              <a:path extrusionOk="0" h="12698" w="12446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50" name="Google Shape;7550;p52"/>
          <p:cNvSpPr/>
          <p:nvPr/>
        </p:nvSpPr>
        <p:spPr>
          <a:xfrm>
            <a:off x="7226933" y="3048267"/>
            <a:ext cx="342995" cy="341723"/>
          </a:xfrm>
          <a:custGeom>
            <a:rect b="b" l="l" r="r" t="t"/>
            <a:pathLst>
              <a:path extrusionOk="0" h="12619" w="12666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51" name="Google Shape;7551;p52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7552" name="Google Shape;7552;p52"/>
            <p:cNvSpPr/>
            <p:nvPr/>
          </p:nvSpPr>
          <p:spPr>
            <a:xfrm>
              <a:off x="-42651700" y="3239075"/>
              <a:ext cx="367600" cy="296175"/>
            </a:xfrm>
            <a:custGeom>
              <a:rect b="b" l="l" r="r" t="t"/>
              <a:pathLst>
                <a:path extrusionOk="0" h="11847" w="14704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52"/>
            <p:cNvSpPr/>
            <p:nvPr/>
          </p:nvSpPr>
          <p:spPr>
            <a:xfrm>
              <a:off x="-42419600" y="3217825"/>
              <a:ext cx="106350" cy="106350"/>
            </a:xfrm>
            <a:custGeom>
              <a:rect b="b" l="l" r="r" t="t"/>
              <a:pathLst>
                <a:path extrusionOk="0" h="4254" w="4254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52"/>
            <p:cNvSpPr/>
            <p:nvPr/>
          </p:nvSpPr>
          <p:spPr>
            <a:xfrm>
              <a:off x="-42623600" y="3218600"/>
              <a:ext cx="106350" cy="106375"/>
            </a:xfrm>
            <a:custGeom>
              <a:rect b="b" l="l" r="r" t="t"/>
              <a:pathLst>
                <a:path extrusionOk="0" h="4255" w="4254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52"/>
            <p:cNvSpPr/>
            <p:nvPr/>
          </p:nvSpPr>
          <p:spPr>
            <a:xfrm>
              <a:off x="-42561375" y="3279250"/>
              <a:ext cx="185900" cy="186700"/>
            </a:xfrm>
            <a:custGeom>
              <a:rect b="b" l="l" r="r" t="t"/>
              <a:pathLst>
                <a:path extrusionOk="0" h="7468" w="7436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6" name="Google Shape;7556;p52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7557" name="Google Shape;7557;p52"/>
            <p:cNvSpPr/>
            <p:nvPr/>
          </p:nvSpPr>
          <p:spPr>
            <a:xfrm>
              <a:off x="-42617300" y="3587775"/>
              <a:ext cx="306950" cy="310875"/>
            </a:xfrm>
            <a:custGeom>
              <a:rect b="b" l="l" r="r" t="t"/>
              <a:pathLst>
                <a:path extrusionOk="0" h="12435" w="12278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52"/>
            <p:cNvSpPr/>
            <p:nvPr/>
          </p:nvSpPr>
          <p:spPr>
            <a:xfrm>
              <a:off x="-42500725" y="3712425"/>
              <a:ext cx="63025" cy="62275"/>
            </a:xfrm>
            <a:custGeom>
              <a:rect b="b" l="l" r="r" t="t"/>
              <a:pathLst>
                <a:path extrusionOk="0" h="2491" w="2521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59" name="Google Shape;7559;p52"/>
          <p:cNvSpPr/>
          <p:nvPr/>
        </p:nvSpPr>
        <p:spPr>
          <a:xfrm>
            <a:off x="1545460" y="3851706"/>
            <a:ext cx="344674" cy="342995"/>
          </a:xfrm>
          <a:custGeom>
            <a:rect b="b" l="l" r="r" t="t"/>
            <a:pathLst>
              <a:path extrusionOk="0" h="12666" w="12728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60" name="Google Shape;7560;p52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7561" name="Google Shape;7561;p52"/>
            <p:cNvSpPr/>
            <p:nvPr/>
          </p:nvSpPr>
          <p:spPr>
            <a:xfrm>
              <a:off x="-40709675" y="32737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52"/>
            <p:cNvSpPr/>
            <p:nvPr/>
          </p:nvSpPr>
          <p:spPr>
            <a:xfrm>
              <a:off x="-40578925" y="3247175"/>
              <a:ext cx="151250" cy="149475"/>
            </a:xfrm>
            <a:custGeom>
              <a:rect b="b" l="l" r="r" t="t"/>
              <a:pathLst>
                <a:path extrusionOk="0" h="5979" w="605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52"/>
            <p:cNvSpPr/>
            <p:nvPr/>
          </p:nvSpPr>
          <p:spPr>
            <a:xfrm>
              <a:off x="-40678175" y="3305250"/>
              <a:ext cx="213475" cy="213475"/>
            </a:xfrm>
            <a:custGeom>
              <a:rect b="b" l="l" r="r" t="t"/>
              <a:pathLst>
                <a:path extrusionOk="0" h="8539" w="8539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52"/>
            <p:cNvSpPr/>
            <p:nvPr/>
          </p:nvSpPr>
          <p:spPr>
            <a:xfrm>
              <a:off x="-40513550" y="3469850"/>
              <a:ext cx="87875" cy="85800"/>
            </a:xfrm>
            <a:custGeom>
              <a:rect b="b" l="l" r="r" t="t"/>
              <a:pathLst>
                <a:path extrusionOk="0" h="3432" w="3515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52"/>
            <p:cNvSpPr/>
            <p:nvPr/>
          </p:nvSpPr>
          <p:spPr>
            <a:xfrm>
              <a:off x="-40738025" y="3404500"/>
              <a:ext cx="150450" cy="149475"/>
            </a:xfrm>
            <a:custGeom>
              <a:rect b="b" l="l" r="r" t="t"/>
              <a:pathLst>
                <a:path extrusionOk="0" h="5979" w="6018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52"/>
            <p:cNvSpPr/>
            <p:nvPr/>
          </p:nvSpPr>
          <p:spPr>
            <a:xfrm>
              <a:off x="-40748275" y="3238700"/>
              <a:ext cx="92175" cy="87850"/>
            </a:xfrm>
            <a:custGeom>
              <a:rect b="b" l="l" r="r" t="t"/>
              <a:pathLst>
                <a:path extrusionOk="0" h="3514" w="3687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7" name="Google Shape;7567;p52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7568" name="Google Shape;7568;p52"/>
            <p:cNvSpPr/>
            <p:nvPr/>
          </p:nvSpPr>
          <p:spPr>
            <a:xfrm>
              <a:off x="-40745125" y="3632900"/>
              <a:ext cx="300125" cy="82725"/>
            </a:xfrm>
            <a:custGeom>
              <a:rect b="b" l="l" r="r" t="t"/>
              <a:pathLst>
                <a:path extrusionOk="0" h="3309" w="12005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52"/>
            <p:cNvSpPr/>
            <p:nvPr/>
          </p:nvSpPr>
          <p:spPr>
            <a:xfrm>
              <a:off x="-40508050" y="3736075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52"/>
            <p:cNvSpPr/>
            <p:nvPr/>
          </p:nvSpPr>
          <p:spPr>
            <a:xfrm>
              <a:off x="-40466300" y="3736875"/>
              <a:ext cx="39400" cy="82725"/>
            </a:xfrm>
            <a:custGeom>
              <a:rect b="b" l="l" r="r" t="t"/>
              <a:pathLst>
                <a:path extrusionOk="0" h="3309" w="1576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52"/>
            <p:cNvSpPr/>
            <p:nvPr/>
          </p:nvSpPr>
          <p:spPr>
            <a:xfrm>
              <a:off x="-40723050" y="3736075"/>
              <a:ext cx="194550" cy="82725"/>
            </a:xfrm>
            <a:custGeom>
              <a:rect b="b" l="l" r="r" t="t"/>
              <a:pathLst>
                <a:path extrusionOk="0" h="3309" w="7782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52"/>
            <p:cNvSpPr/>
            <p:nvPr/>
          </p:nvSpPr>
          <p:spPr>
            <a:xfrm>
              <a:off x="-40681325" y="3839250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52"/>
            <p:cNvSpPr/>
            <p:nvPr/>
          </p:nvSpPr>
          <p:spPr>
            <a:xfrm>
              <a:off x="-40639575" y="3840825"/>
              <a:ext cx="190625" cy="81950"/>
            </a:xfrm>
            <a:custGeom>
              <a:rect b="b" l="l" r="r" t="t"/>
              <a:pathLst>
                <a:path extrusionOk="0" h="3278" w="7625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52"/>
            <p:cNvSpPr/>
            <p:nvPr/>
          </p:nvSpPr>
          <p:spPr>
            <a:xfrm>
              <a:off x="-40745125" y="3840050"/>
              <a:ext cx="43350" cy="82725"/>
            </a:xfrm>
            <a:custGeom>
              <a:rect b="b" l="l" r="r" t="t"/>
              <a:pathLst>
                <a:path extrusionOk="0" h="3309" w="1734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5" name="Google Shape;7575;p52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7576" name="Google Shape;7576;p52"/>
            <p:cNvSpPr/>
            <p:nvPr/>
          </p:nvSpPr>
          <p:spPr>
            <a:xfrm>
              <a:off x="-40699425" y="4118075"/>
              <a:ext cx="226850" cy="101625"/>
            </a:xfrm>
            <a:custGeom>
              <a:rect b="b" l="l" r="r" t="t"/>
              <a:pathLst>
                <a:path extrusionOk="0" h="4065" w="9074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52"/>
            <p:cNvSpPr/>
            <p:nvPr/>
          </p:nvSpPr>
          <p:spPr>
            <a:xfrm>
              <a:off x="-40742750" y="3972175"/>
              <a:ext cx="311125" cy="316825"/>
            </a:xfrm>
            <a:custGeom>
              <a:rect b="b" l="l" r="r" t="t"/>
              <a:pathLst>
                <a:path extrusionOk="0" h="12673" w="12445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8" name="Google Shape;7578;p52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7579" name="Google Shape;7579;p52"/>
            <p:cNvSpPr/>
            <p:nvPr/>
          </p:nvSpPr>
          <p:spPr>
            <a:xfrm>
              <a:off x="-38735875" y="3222550"/>
              <a:ext cx="103975" cy="123675"/>
            </a:xfrm>
            <a:custGeom>
              <a:rect b="b" l="l" r="r" t="t"/>
              <a:pathLst>
                <a:path extrusionOk="0" h="4947" w="4159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52"/>
            <p:cNvSpPr/>
            <p:nvPr/>
          </p:nvSpPr>
          <p:spPr>
            <a:xfrm>
              <a:off x="-38756375" y="3302875"/>
              <a:ext cx="22075" cy="63050"/>
            </a:xfrm>
            <a:custGeom>
              <a:rect b="b" l="l" r="r" t="t"/>
              <a:pathLst>
                <a:path extrusionOk="0" h="2522" w="883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52"/>
            <p:cNvSpPr/>
            <p:nvPr/>
          </p:nvSpPr>
          <p:spPr>
            <a:xfrm>
              <a:off x="-38859550" y="3221750"/>
              <a:ext cx="103200" cy="122900"/>
            </a:xfrm>
            <a:custGeom>
              <a:rect b="b" l="l" r="r" t="t"/>
              <a:pathLst>
                <a:path extrusionOk="0" h="4916" w="4128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52"/>
            <p:cNvSpPr/>
            <p:nvPr/>
          </p:nvSpPr>
          <p:spPr>
            <a:xfrm>
              <a:off x="-38860325" y="3367475"/>
              <a:ext cx="228425" cy="170925"/>
            </a:xfrm>
            <a:custGeom>
              <a:rect b="b" l="l" r="r" t="t"/>
              <a:pathLst>
                <a:path extrusionOk="0" h="6837" w="9137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3" name="Google Shape;7583;p52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7584" name="Google Shape;7584;p52"/>
            <p:cNvSpPr/>
            <p:nvPr/>
          </p:nvSpPr>
          <p:spPr>
            <a:xfrm>
              <a:off x="-38716975" y="3591875"/>
              <a:ext cx="137050" cy="131625"/>
            </a:xfrm>
            <a:custGeom>
              <a:rect b="b" l="l" r="r" t="t"/>
              <a:pathLst>
                <a:path extrusionOk="0" h="5265" w="5482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52"/>
            <p:cNvSpPr/>
            <p:nvPr/>
          </p:nvSpPr>
          <p:spPr>
            <a:xfrm>
              <a:off x="-38905225" y="3774675"/>
              <a:ext cx="137075" cy="131400"/>
            </a:xfrm>
            <a:custGeom>
              <a:rect b="b" l="l" r="r" t="t"/>
              <a:pathLst>
                <a:path extrusionOk="0" h="5256" w="5483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52"/>
            <p:cNvSpPr/>
            <p:nvPr/>
          </p:nvSpPr>
          <p:spPr>
            <a:xfrm>
              <a:off x="-38891050" y="3599025"/>
              <a:ext cx="298525" cy="300900"/>
            </a:xfrm>
            <a:custGeom>
              <a:rect b="b" l="l" r="r" t="t"/>
              <a:pathLst>
                <a:path extrusionOk="0" h="12036" w="11941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87" name="Google Shape;7587;p52"/>
          <p:cNvSpPr/>
          <p:nvPr/>
        </p:nvSpPr>
        <p:spPr>
          <a:xfrm>
            <a:off x="5593363" y="3908004"/>
            <a:ext cx="342995" cy="290108"/>
          </a:xfrm>
          <a:custGeom>
            <a:rect b="b" l="l" r="r" t="t"/>
            <a:pathLst>
              <a:path extrusionOk="0" h="10713" w="12666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88" name="Google Shape;7588;p52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7589" name="Google Shape;7589;p52"/>
            <p:cNvSpPr/>
            <p:nvPr/>
          </p:nvSpPr>
          <p:spPr>
            <a:xfrm>
              <a:off x="-37268550" y="3643925"/>
              <a:ext cx="83525" cy="82525"/>
            </a:xfrm>
            <a:custGeom>
              <a:rect b="b" l="l" r="r" t="t"/>
              <a:pathLst>
                <a:path extrusionOk="0" h="3301" w="3341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52"/>
            <p:cNvSpPr/>
            <p:nvPr/>
          </p:nvSpPr>
          <p:spPr>
            <a:xfrm>
              <a:off x="-37370925" y="3551975"/>
              <a:ext cx="248900" cy="316450"/>
            </a:xfrm>
            <a:custGeom>
              <a:rect b="b" l="l" r="r" t="t"/>
              <a:pathLst>
                <a:path extrusionOk="0" h="12658" w="9956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91" name="Google Shape;7591;p52"/>
          <p:cNvSpPr/>
          <p:nvPr/>
        </p:nvSpPr>
        <p:spPr>
          <a:xfrm>
            <a:off x="1937024" y="3058286"/>
            <a:ext cx="337877" cy="342481"/>
          </a:xfrm>
          <a:custGeom>
            <a:rect b="b" l="l" r="r" t="t"/>
            <a:pathLst>
              <a:path extrusionOk="0" h="12647" w="12477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92" name="Google Shape;7592;p52"/>
          <p:cNvSpPr/>
          <p:nvPr/>
        </p:nvSpPr>
        <p:spPr>
          <a:xfrm>
            <a:off x="1960055" y="3454996"/>
            <a:ext cx="291814" cy="344701"/>
          </a:xfrm>
          <a:custGeom>
            <a:rect b="b" l="l" r="r" t="t"/>
            <a:pathLst>
              <a:path extrusionOk="0" h="12729" w="10776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93" name="Google Shape;7593;p52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7594" name="Google Shape;7594;p52"/>
            <p:cNvSpPr/>
            <p:nvPr/>
          </p:nvSpPr>
          <p:spPr>
            <a:xfrm>
              <a:off x="-42258150" y="3951100"/>
              <a:ext cx="316650" cy="123675"/>
            </a:xfrm>
            <a:custGeom>
              <a:rect b="b" l="l" r="r" t="t"/>
              <a:pathLst>
                <a:path extrusionOk="0" h="4947" w="12666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52"/>
            <p:cNvSpPr/>
            <p:nvPr/>
          </p:nvSpPr>
          <p:spPr>
            <a:xfrm>
              <a:off x="-42259725" y="4096800"/>
              <a:ext cx="316650" cy="170950"/>
            </a:xfrm>
            <a:custGeom>
              <a:rect b="b" l="l" r="r" t="t"/>
              <a:pathLst>
                <a:path extrusionOk="0" h="6838" w="12666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6" name="Google Shape;7596;p52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7597" name="Google Shape;7597;p52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52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52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52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1" name="Google Shape;7601;p52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7602" name="Google Shape;7602;p52"/>
            <p:cNvSpPr/>
            <p:nvPr/>
          </p:nvSpPr>
          <p:spPr>
            <a:xfrm>
              <a:off x="-40372575" y="3604550"/>
              <a:ext cx="311150" cy="134475"/>
            </a:xfrm>
            <a:custGeom>
              <a:rect b="b" l="l" r="r" t="t"/>
              <a:pathLst>
                <a:path extrusionOk="0" h="5379" w="12446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52"/>
            <p:cNvSpPr/>
            <p:nvPr/>
          </p:nvSpPr>
          <p:spPr>
            <a:xfrm>
              <a:off x="-40312700" y="3730575"/>
              <a:ext cx="185100" cy="190625"/>
            </a:xfrm>
            <a:custGeom>
              <a:rect b="b" l="l" r="r" t="t"/>
              <a:pathLst>
                <a:path extrusionOk="0" h="7625" w="7404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52"/>
            <p:cNvSpPr/>
            <p:nvPr/>
          </p:nvSpPr>
          <p:spPr>
            <a:xfrm>
              <a:off x="-40250475" y="3688025"/>
              <a:ext cx="66950" cy="20500"/>
            </a:xfrm>
            <a:custGeom>
              <a:rect b="b" l="l" r="r" t="t"/>
              <a:pathLst>
                <a:path extrusionOk="0" h="820" w="2678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05" name="Google Shape;7605;p52"/>
          <p:cNvSpPr/>
          <p:nvPr/>
        </p:nvSpPr>
        <p:spPr>
          <a:xfrm>
            <a:off x="3975433" y="3873803"/>
            <a:ext cx="336171" cy="344783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06" name="Google Shape;7606;p52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7607" name="Google Shape;7607;p52"/>
            <p:cNvSpPr/>
            <p:nvPr/>
          </p:nvSpPr>
          <p:spPr>
            <a:xfrm>
              <a:off x="-38542250" y="3440725"/>
              <a:ext cx="101750" cy="97975"/>
            </a:xfrm>
            <a:custGeom>
              <a:rect b="b" l="l" r="r" t="t"/>
              <a:pathLst>
                <a:path extrusionOk="0" h="3919" w="407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52"/>
            <p:cNvSpPr/>
            <p:nvPr/>
          </p:nvSpPr>
          <p:spPr>
            <a:xfrm>
              <a:off x="-38494875" y="3354075"/>
              <a:ext cx="141800" cy="141025"/>
            </a:xfrm>
            <a:custGeom>
              <a:rect b="b" l="l" r="r" t="t"/>
              <a:pathLst>
                <a:path extrusionOk="0" h="5641" w="5672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52"/>
            <p:cNvSpPr/>
            <p:nvPr/>
          </p:nvSpPr>
          <p:spPr>
            <a:xfrm>
              <a:off x="-38432050" y="3220175"/>
              <a:ext cx="231325" cy="192225"/>
            </a:xfrm>
            <a:custGeom>
              <a:rect b="b" l="l" r="r" t="t"/>
              <a:pathLst>
                <a:path extrusionOk="0" h="7689" w="9253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0" name="Google Shape;7610;p52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7611" name="Google Shape;7611;p52"/>
            <p:cNvSpPr/>
            <p:nvPr/>
          </p:nvSpPr>
          <p:spPr>
            <a:xfrm>
              <a:off x="-38327900" y="3719550"/>
              <a:ext cx="20500" cy="41750"/>
            </a:xfrm>
            <a:custGeom>
              <a:rect b="b" l="l" r="r" t="t"/>
              <a:pathLst>
                <a:path extrusionOk="0" h="1670" w="82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52"/>
            <p:cNvSpPr/>
            <p:nvPr/>
          </p:nvSpPr>
          <p:spPr>
            <a:xfrm>
              <a:off x="-38452350" y="3719550"/>
              <a:ext cx="21300" cy="41750"/>
            </a:xfrm>
            <a:custGeom>
              <a:rect b="b" l="l" r="r" t="t"/>
              <a:pathLst>
                <a:path extrusionOk="0" h="1670" w="852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52"/>
            <p:cNvSpPr/>
            <p:nvPr/>
          </p:nvSpPr>
          <p:spPr>
            <a:xfrm>
              <a:off x="-38516925" y="3759700"/>
              <a:ext cx="275700" cy="144175"/>
            </a:xfrm>
            <a:custGeom>
              <a:rect b="b" l="l" r="r" t="t"/>
              <a:pathLst>
                <a:path extrusionOk="0" h="5767" w="11028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52"/>
            <p:cNvSpPr/>
            <p:nvPr/>
          </p:nvSpPr>
          <p:spPr>
            <a:xfrm>
              <a:off x="-38537400" y="3588000"/>
              <a:ext cx="316650" cy="151250"/>
            </a:xfrm>
            <a:custGeom>
              <a:rect b="b" l="l" r="r" t="t"/>
              <a:pathLst>
                <a:path extrusionOk="0" h="6050" w="12666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5" name="Google Shape;7615;p52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7616" name="Google Shape;7616;p52"/>
            <p:cNvSpPr/>
            <p:nvPr/>
          </p:nvSpPr>
          <p:spPr>
            <a:xfrm>
              <a:off x="-38538975" y="3954250"/>
              <a:ext cx="254425" cy="253625"/>
            </a:xfrm>
            <a:custGeom>
              <a:rect b="b" l="l" r="r" t="t"/>
              <a:pathLst>
                <a:path extrusionOk="0" h="10145" w="10177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52"/>
            <p:cNvSpPr/>
            <p:nvPr/>
          </p:nvSpPr>
          <p:spPr>
            <a:xfrm>
              <a:off x="-38496450" y="4081725"/>
              <a:ext cx="275700" cy="189175"/>
            </a:xfrm>
            <a:custGeom>
              <a:rect b="b" l="l" r="r" t="t"/>
              <a:pathLst>
                <a:path extrusionOk="0" h="7567" w="11028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8" name="Google Shape;7618;p52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7619" name="Google Shape;7619;p52"/>
            <p:cNvSpPr/>
            <p:nvPr/>
          </p:nvSpPr>
          <p:spPr>
            <a:xfrm>
              <a:off x="-37190575" y="4093650"/>
              <a:ext cx="126825" cy="122900"/>
            </a:xfrm>
            <a:custGeom>
              <a:rect b="b" l="l" r="r" t="t"/>
              <a:pathLst>
                <a:path extrusionOk="0" h="4916" w="5073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52"/>
            <p:cNvSpPr/>
            <p:nvPr/>
          </p:nvSpPr>
          <p:spPr>
            <a:xfrm>
              <a:off x="-37385100" y="3898325"/>
              <a:ext cx="248125" cy="248950"/>
            </a:xfrm>
            <a:custGeom>
              <a:rect b="b" l="l" r="r" t="t"/>
              <a:pathLst>
                <a:path extrusionOk="0" h="9958" w="9925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1" name="Google Shape;7621;p52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7622" name="Google Shape;7622;p52"/>
            <p:cNvSpPr/>
            <p:nvPr/>
          </p:nvSpPr>
          <p:spPr>
            <a:xfrm>
              <a:off x="-41895050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52"/>
            <p:cNvSpPr/>
            <p:nvPr/>
          </p:nvSpPr>
          <p:spPr>
            <a:xfrm>
              <a:off x="-41619375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52"/>
            <p:cNvSpPr/>
            <p:nvPr/>
          </p:nvSpPr>
          <p:spPr>
            <a:xfrm>
              <a:off x="-41832825" y="3321000"/>
              <a:ext cx="193000" cy="151250"/>
            </a:xfrm>
            <a:custGeom>
              <a:rect b="b" l="l" r="r" t="t"/>
              <a:pathLst>
                <a:path extrusionOk="0" h="6050" w="772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52"/>
            <p:cNvSpPr/>
            <p:nvPr/>
          </p:nvSpPr>
          <p:spPr>
            <a:xfrm>
              <a:off x="-41880075" y="3493500"/>
              <a:ext cx="287500" cy="40975"/>
            </a:xfrm>
            <a:custGeom>
              <a:rect b="b" l="l" r="r" t="t"/>
              <a:pathLst>
                <a:path extrusionOk="0" h="1639" w="1150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52"/>
            <p:cNvSpPr/>
            <p:nvPr/>
          </p:nvSpPr>
          <p:spPr>
            <a:xfrm>
              <a:off x="-41880875" y="3217225"/>
              <a:ext cx="288300" cy="83325"/>
            </a:xfrm>
            <a:custGeom>
              <a:rect b="b" l="l" r="r" t="t"/>
              <a:pathLst>
                <a:path extrusionOk="0" h="3333" w="11532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7" name="Google Shape;7627;p52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7628" name="Google Shape;7628;p52"/>
            <p:cNvSpPr/>
            <p:nvPr/>
          </p:nvSpPr>
          <p:spPr>
            <a:xfrm>
              <a:off x="-41827300" y="371560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52"/>
            <p:cNvSpPr/>
            <p:nvPr/>
          </p:nvSpPr>
          <p:spPr>
            <a:xfrm>
              <a:off x="-41726500" y="3586725"/>
              <a:ext cx="151250" cy="147800"/>
            </a:xfrm>
            <a:custGeom>
              <a:rect b="b" l="l" r="r" t="t"/>
              <a:pathLst>
                <a:path extrusionOk="0" h="5912" w="605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52"/>
            <p:cNvSpPr/>
            <p:nvPr/>
          </p:nvSpPr>
          <p:spPr>
            <a:xfrm>
              <a:off x="-41808400" y="3584850"/>
              <a:ext cx="148100" cy="89825"/>
            </a:xfrm>
            <a:custGeom>
              <a:rect b="b" l="l" r="r" t="t"/>
              <a:pathLst>
                <a:path extrusionOk="0" h="3593" w="5924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52"/>
            <p:cNvSpPr/>
            <p:nvPr/>
          </p:nvSpPr>
          <p:spPr>
            <a:xfrm>
              <a:off x="-41893475" y="3586725"/>
              <a:ext cx="148875" cy="147025"/>
            </a:xfrm>
            <a:custGeom>
              <a:rect b="b" l="l" r="r" t="t"/>
              <a:pathLst>
                <a:path extrusionOk="0" h="5881" w="5955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32" name="Google Shape;7632;p52"/>
          <p:cNvSpPr/>
          <p:nvPr/>
        </p:nvSpPr>
        <p:spPr>
          <a:xfrm>
            <a:off x="2341058" y="3853412"/>
            <a:ext cx="344701" cy="342372"/>
          </a:xfrm>
          <a:custGeom>
            <a:rect b="b" l="l" r="r" t="t"/>
            <a:pathLst>
              <a:path extrusionOk="0" h="12643" w="12729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33" name="Google Shape;7633;p52"/>
          <p:cNvSpPr/>
          <p:nvPr/>
        </p:nvSpPr>
        <p:spPr>
          <a:xfrm>
            <a:off x="4345433" y="3079625"/>
            <a:ext cx="406985" cy="342129"/>
          </a:xfrm>
          <a:custGeom>
            <a:rect b="b" l="l" r="r" t="t"/>
            <a:pathLst>
              <a:path extrusionOk="0" h="12634" w="15029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34" name="Google Shape;7634;p52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7635" name="Google Shape;7635;p52"/>
            <p:cNvSpPr/>
            <p:nvPr/>
          </p:nvSpPr>
          <p:spPr>
            <a:xfrm>
              <a:off x="-39998250" y="3799600"/>
              <a:ext cx="288875" cy="123175"/>
            </a:xfrm>
            <a:custGeom>
              <a:rect b="b" l="l" r="r" t="t"/>
              <a:pathLst>
                <a:path extrusionOk="0" h="4927" w="11555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52"/>
            <p:cNvSpPr/>
            <p:nvPr/>
          </p:nvSpPr>
          <p:spPr>
            <a:xfrm>
              <a:off x="-39940950" y="3605325"/>
              <a:ext cx="160700" cy="212050"/>
            </a:xfrm>
            <a:custGeom>
              <a:rect b="b" l="l" r="r" t="t"/>
              <a:pathLst>
                <a:path extrusionOk="0" h="8482" w="6428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7" name="Google Shape;7637;p52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7638" name="Google Shape;7638;p52"/>
            <p:cNvSpPr/>
            <p:nvPr/>
          </p:nvSpPr>
          <p:spPr>
            <a:xfrm>
              <a:off x="-40011050" y="3972375"/>
              <a:ext cx="316650" cy="232350"/>
            </a:xfrm>
            <a:custGeom>
              <a:rect b="b" l="l" r="r" t="t"/>
              <a:pathLst>
                <a:path extrusionOk="0" h="9294" w="12666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52"/>
            <p:cNvSpPr/>
            <p:nvPr/>
          </p:nvSpPr>
          <p:spPr>
            <a:xfrm>
              <a:off x="-39950400" y="4225975"/>
              <a:ext cx="194575" cy="63025"/>
            </a:xfrm>
            <a:custGeom>
              <a:rect b="b" l="l" r="r" t="t"/>
              <a:pathLst>
                <a:path extrusionOk="0" h="2521" w="7783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0" name="Google Shape;7640;p52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7641" name="Google Shape;7641;p52"/>
            <p:cNvSpPr/>
            <p:nvPr/>
          </p:nvSpPr>
          <p:spPr>
            <a:xfrm>
              <a:off x="-38129425" y="3222550"/>
              <a:ext cx="228450" cy="227650"/>
            </a:xfrm>
            <a:custGeom>
              <a:rect b="b" l="l" r="r" t="t"/>
              <a:pathLst>
                <a:path extrusionOk="0" h="9106" w="9138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52"/>
            <p:cNvSpPr/>
            <p:nvPr/>
          </p:nvSpPr>
          <p:spPr>
            <a:xfrm>
              <a:off x="-38067200" y="3470650"/>
              <a:ext cx="103200" cy="67750"/>
            </a:xfrm>
            <a:custGeom>
              <a:rect b="b" l="l" r="r" t="t"/>
              <a:pathLst>
                <a:path extrusionOk="0" h="2710" w="4128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3" name="Google Shape;7643;p52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7644" name="Google Shape;7644;p52"/>
            <p:cNvSpPr/>
            <p:nvPr/>
          </p:nvSpPr>
          <p:spPr>
            <a:xfrm>
              <a:off x="-38171150" y="3760050"/>
              <a:ext cx="98475" cy="91050"/>
            </a:xfrm>
            <a:custGeom>
              <a:rect b="b" l="l" r="r" t="t"/>
              <a:pathLst>
                <a:path extrusionOk="0" h="3642" w="3939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52"/>
            <p:cNvSpPr/>
            <p:nvPr/>
          </p:nvSpPr>
          <p:spPr>
            <a:xfrm>
              <a:off x="-38172725" y="3641575"/>
              <a:ext cx="144150" cy="133900"/>
            </a:xfrm>
            <a:custGeom>
              <a:rect b="b" l="l" r="r" t="t"/>
              <a:pathLst>
                <a:path extrusionOk="0" h="5356" w="5766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52"/>
            <p:cNvSpPr/>
            <p:nvPr/>
          </p:nvSpPr>
          <p:spPr>
            <a:xfrm>
              <a:off x="-38117600" y="3806975"/>
              <a:ext cx="77200" cy="94525"/>
            </a:xfrm>
            <a:custGeom>
              <a:rect b="b" l="l" r="r" t="t"/>
              <a:pathLst>
                <a:path extrusionOk="0" h="3781" w="3088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52"/>
            <p:cNvSpPr/>
            <p:nvPr/>
          </p:nvSpPr>
          <p:spPr>
            <a:xfrm>
              <a:off x="-37997875" y="3716375"/>
              <a:ext cx="143350" cy="135500"/>
            </a:xfrm>
            <a:custGeom>
              <a:rect b="b" l="l" r="r" t="t"/>
              <a:pathLst>
                <a:path extrusionOk="0" h="5420" w="5734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52"/>
            <p:cNvSpPr/>
            <p:nvPr/>
          </p:nvSpPr>
          <p:spPr>
            <a:xfrm>
              <a:off x="-38044350" y="3761275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52"/>
            <p:cNvSpPr/>
            <p:nvPr/>
          </p:nvSpPr>
          <p:spPr>
            <a:xfrm>
              <a:off x="-37997875" y="3588800"/>
              <a:ext cx="89025" cy="97675"/>
            </a:xfrm>
            <a:custGeom>
              <a:rect b="b" l="l" r="r" t="t"/>
              <a:pathLst>
                <a:path extrusionOk="0" h="3907" w="3561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52"/>
            <p:cNvSpPr/>
            <p:nvPr/>
          </p:nvSpPr>
          <p:spPr>
            <a:xfrm>
              <a:off x="-38117600" y="3588000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52"/>
            <p:cNvSpPr/>
            <p:nvPr/>
          </p:nvSpPr>
          <p:spPr>
            <a:xfrm>
              <a:off x="-37953000" y="3641575"/>
              <a:ext cx="97700" cy="86350"/>
            </a:xfrm>
            <a:custGeom>
              <a:rect b="b" l="l" r="r" t="t"/>
              <a:pathLst>
                <a:path extrusionOk="0" h="3454" w="3908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52" name="Google Shape;7652;p52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7653" name="Google Shape;7653;p52"/>
            <p:cNvSpPr/>
            <p:nvPr/>
          </p:nvSpPr>
          <p:spPr>
            <a:xfrm>
              <a:off x="-38109725" y="3955025"/>
              <a:ext cx="188275" cy="220575"/>
            </a:xfrm>
            <a:custGeom>
              <a:rect b="b" l="l" r="r" t="t"/>
              <a:pathLst>
                <a:path extrusionOk="0" h="8823" w="7531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52"/>
            <p:cNvSpPr/>
            <p:nvPr/>
          </p:nvSpPr>
          <p:spPr>
            <a:xfrm>
              <a:off x="-38067200" y="4196050"/>
              <a:ext cx="104775" cy="75625"/>
            </a:xfrm>
            <a:custGeom>
              <a:rect b="b" l="l" r="r" t="t"/>
              <a:pathLst>
                <a:path extrusionOk="0" h="3025" w="4191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55" name="Google Shape;7655;p52"/>
          <p:cNvSpPr/>
          <p:nvPr/>
        </p:nvSpPr>
        <p:spPr>
          <a:xfrm>
            <a:off x="7635018" y="3054035"/>
            <a:ext cx="355804" cy="343266"/>
          </a:xfrm>
          <a:custGeom>
            <a:rect b="b" l="l" r="r" t="t"/>
            <a:pathLst>
              <a:path extrusionOk="0" h="12676" w="13139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56" name="Google Shape;7656;p52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7657" name="Google Shape;7657;p52"/>
            <p:cNvSpPr/>
            <p:nvPr/>
          </p:nvSpPr>
          <p:spPr>
            <a:xfrm>
              <a:off x="-41530375" y="3337550"/>
              <a:ext cx="199300" cy="197125"/>
            </a:xfrm>
            <a:custGeom>
              <a:rect b="b" l="l" r="r" t="t"/>
              <a:pathLst>
                <a:path extrusionOk="0" h="7885" w="7972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52"/>
            <p:cNvSpPr/>
            <p:nvPr/>
          </p:nvSpPr>
          <p:spPr>
            <a:xfrm>
              <a:off x="-41435075" y="3218800"/>
              <a:ext cx="224500" cy="221950"/>
            </a:xfrm>
            <a:custGeom>
              <a:rect b="b" l="l" r="r" t="t"/>
              <a:pathLst>
                <a:path extrusionOk="0" h="8878" w="898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59" name="Google Shape;7659;p52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7660" name="Google Shape;7660;p52"/>
            <p:cNvSpPr/>
            <p:nvPr/>
          </p:nvSpPr>
          <p:spPr>
            <a:xfrm>
              <a:off x="-41526450" y="3860525"/>
              <a:ext cx="315875" cy="40200"/>
            </a:xfrm>
            <a:custGeom>
              <a:rect b="b" l="l" r="r" t="t"/>
              <a:pathLst>
                <a:path extrusionOk="0" h="1608" w="12635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52"/>
            <p:cNvSpPr/>
            <p:nvPr/>
          </p:nvSpPr>
          <p:spPr>
            <a:xfrm>
              <a:off x="-41506750" y="3653375"/>
              <a:ext cx="275700" cy="186700"/>
            </a:xfrm>
            <a:custGeom>
              <a:rect b="b" l="l" r="r" t="t"/>
              <a:pathLst>
                <a:path extrusionOk="0" h="7468" w="11028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2" name="Google Shape;7662;p52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7663" name="Google Shape;7663;p52"/>
            <p:cNvSpPr/>
            <p:nvPr/>
          </p:nvSpPr>
          <p:spPr>
            <a:xfrm>
              <a:off x="-41483125" y="4041675"/>
              <a:ext cx="226075" cy="226075"/>
            </a:xfrm>
            <a:custGeom>
              <a:rect b="b" l="l" r="r" t="t"/>
              <a:pathLst>
                <a:path extrusionOk="0" h="9043" w="9043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52"/>
            <p:cNvSpPr/>
            <p:nvPr/>
          </p:nvSpPr>
          <p:spPr>
            <a:xfrm>
              <a:off x="-41422475" y="4114925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52"/>
            <p:cNvSpPr/>
            <p:nvPr/>
          </p:nvSpPr>
          <p:spPr>
            <a:xfrm>
              <a:off x="-41526450" y="3951100"/>
              <a:ext cx="313500" cy="165575"/>
            </a:xfrm>
            <a:custGeom>
              <a:rect b="b" l="l" r="r" t="t"/>
              <a:pathLst>
                <a:path extrusionOk="0" h="6623" w="1254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6" name="Google Shape;7666;p52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7667" name="Google Shape;7667;p52"/>
            <p:cNvSpPr/>
            <p:nvPr/>
          </p:nvSpPr>
          <p:spPr>
            <a:xfrm>
              <a:off x="-39625900" y="3238300"/>
              <a:ext cx="290650" cy="318225"/>
            </a:xfrm>
            <a:custGeom>
              <a:rect b="b" l="l" r="r" t="t"/>
              <a:pathLst>
                <a:path extrusionOk="0" h="12729" w="11626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52"/>
            <p:cNvSpPr/>
            <p:nvPr/>
          </p:nvSpPr>
          <p:spPr>
            <a:xfrm>
              <a:off x="-39521150" y="3328875"/>
              <a:ext cx="82725" cy="227650"/>
            </a:xfrm>
            <a:custGeom>
              <a:rect b="b" l="l" r="r" t="t"/>
              <a:pathLst>
                <a:path extrusionOk="0" h="9106" w="3309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69" name="Google Shape;7669;p52"/>
          <p:cNvSpPr/>
          <p:nvPr/>
        </p:nvSpPr>
        <p:spPr>
          <a:xfrm>
            <a:off x="4809895" y="3478041"/>
            <a:ext cx="292654" cy="342995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70" name="Google Shape;7670;p52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7671" name="Google Shape;7671;p52"/>
            <p:cNvSpPr/>
            <p:nvPr/>
          </p:nvSpPr>
          <p:spPr>
            <a:xfrm>
              <a:off x="-39647175" y="3972000"/>
              <a:ext cx="95325" cy="153975"/>
            </a:xfrm>
            <a:custGeom>
              <a:rect b="b" l="l" r="r" t="t"/>
              <a:pathLst>
                <a:path extrusionOk="0" h="6159" w="3813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52"/>
            <p:cNvSpPr/>
            <p:nvPr/>
          </p:nvSpPr>
          <p:spPr>
            <a:xfrm>
              <a:off x="-39588875" y="4011750"/>
              <a:ext cx="216600" cy="277300"/>
            </a:xfrm>
            <a:custGeom>
              <a:rect b="b" l="l" r="r" t="t"/>
              <a:pathLst>
                <a:path extrusionOk="0" h="11092" w="8664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52"/>
            <p:cNvSpPr/>
            <p:nvPr/>
          </p:nvSpPr>
          <p:spPr>
            <a:xfrm>
              <a:off x="-39398275" y="4073975"/>
              <a:ext cx="64600" cy="71600"/>
            </a:xfrm>
            <a:custGeom>
              <a:rect b="b" l="l" r="r" t="t"/>
              <a:pathLst>
                <a:path extrusionOk="0" h="2864" w="2584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4" name="Google Shape;7674;p52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7675" name="Google Shape;7675;p52"/>
            <p:cNvSpPr/>
            <p:nvPr/>
          </p:nvSpPr>
          <p:spPr>
            <a:xfrm>
              <a:off x="-37808850" y="3294050"/>
              <a:ext cx="261500" cy="244950"/>
            </a:xfrm>
            <a:custGeom>
              <a:rect b="b" l="l" r="r" t="t"/>
              <a:pathLst>
                <a:path extrusionOk="0" h="9798" w="1046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52"/>
            <p:cNvSpPr/>
            <p:nvPr/>
          </p:nvSpPr>
          <p:spPr>
            <a:xfrm>
              <a:off x="-37601700" y="3221575"/>
              <a:ext cx="114225" cy="111275"/>
            </a:xfrm>
            <a:custGeom>
              <a:rect b="b" l="l" r="r" t="t"/>
              <a:pathLst>
                <a:path extrusionOk="0" h="4451" w="4569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7" name="Google Shape;7677;p52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7678" name="Google Shape;7678;p52"/>
            <p:cNvSpPr/>
            <p:nvPr/>
          </p:nvSpPr>
          <p:spPr>
            <a:xfrm>
              <a:off x="-37615100" y="375970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52"/>
            <p:cNvSpPr/>
            <p:nvPr/>
          </p:nvSpPr>
          <p:spPr>
            <a:xfrm>
              <a:off x="-37806500" y="3697475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0" name="Google Shape;7680;p52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7681" name="Google Shape;7681;p52"/>
            <p:cNvSpPr/>
            <p:nvPr/>
          </p:nvSpPr>
          <p:spPr>
            <a:xfrm>
              <a:off x="-37614300" y="3955025"/>
              <a:ext cx="124450" cy="186200"/>
            </a:xfrm>
            <a:custGeom>
              <a:rect b="b" l="l" r="r" t="t"/>
              <a:pathLst>
                <a:path extrusionOk="0" h="7448" w="4978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52"/>
            <p:cNvSpPr/>
            <p:nvPr/>
          </p:nvSpPr>
          <p:spPr>
            <a:xfrm>
              <a:off x="-37761600" y="4230700"/>
              <a:ext cx="270175" cy="40975"/>
            </a:xfrm>
            <a:custGeom>
              <a:rect b="b" l="l" r="r" t="t"/>
              <a:pathLst>
                <a:path extrusionOk="0" h="1639" w="10807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52"/>
            <p:cNvSpPr/>
            <p:nvPr/>
          </p:nvSpPr>
          <p:spPr>
            <a:xfrm>
              <a:off x="-37804925" y="3953450"/>
              <a:ext cx="274125" cy="295675"/>
            </a:xfrm>
            <a:custGeom>
              <a:rect b="b" l="l" r="r" t="t"/>
              <a:pathLst>
                <a:path extrusionOk="0" h="11827" w="10965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84" name="Google Shape;7684;p52"/>
          <p:cNvSpPr/>
          <p:nvPr/>
        </p:nvSpPr>
        <p:spPr>
          <a:xfrm>
            <a:off x="7689623" y="3472923"/>
            <a:ext cx="246590" cy="342129"/>
          </a:xfrm>
          <a:custGeom>
            <a:rect b="b" l="l" r="r" t="t"/>
            <a:pathLst>
              <a:path extrusionOk="0" h="12634" w="9106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85" name="Google Shape;7685;p5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7689" name="Shape 7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0" name="Google Shape;7690;p5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691" name="Google Shape;7691;p53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7692" name="Google Shape;7692;p53"/>
            <p:cNvSpPr/>
            <p:nvPr/>
          </p:nvSpPr>
          <p:spPr>
            <a:xfrm>
              <a:off x="-35830350" y="1912725"/>
              <a:ext cx="241050" cy="293225"/>
            </a:xfrm>
            <a:custGeom>
              <a:rect b="b" l="l" r="r" t="t"/>
              <a:pathLst>
                <a:path extrusionOk="0" h="11729" w="9642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53"/>
            <p:cNvSpPr/>
            <p:nvPr/>
          </p:nvSpPr>
          <p:spPr>
            <a:xfrm>
              <a:off x="-35742925" y="1965500"/>
              <a:ext cx="120550" cy="119750"/>
            </a:xfrm>
            <a:custGeom>
              <a:rect b="b" l="l" r="r" t="t"/>
              <a:pathLst>
                <a:path extrusionOk="0" h="4790" w="4822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4" name="Google Shape;7694;p53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7695" name="Google Shape;7695;p53"/>
            <p:cNvSpPr/>
            <p:nvPr/>
          </p:nvSpPr>
          <p:spPr>
            <a:xfrm>
              <a:off x="-35854750" y="2272675"/>
              <a:ext cx="293000" cy="291450"/>
            </a:xfrm>
            <a:custGeom>
              <a:rect b="b" l="l" r="r" t="t"/>
              <a:pathLst>
                <a:path extrusionOk="0" h="11658" w="1172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53"/>
            <p:cNvSpPr/>
            <p:nvPr/>
          </p:nvSpPr>
          <p:spPr>
            <a:xfrm>
              <a:off x="-35733475" y="2340425"/>
              <a:ext cx="51225" cy="68550"/>
            </a:xfrm>
            <a:custGeom>
              <a:rect b="b" l="l" r="r" t="t"/>
              <a:pathLst>
                <a:path extrusionOk="0" h="2742" w="2049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53"/>
            <p:cNvSpPr/>
            <p:nvPr/>
          </p:nvSpPr>
          <p:spPr>
            <a:xfrm>
              <a:off x="-35716925" y="2418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8" name="Google Shape;7698;p53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7699" name="Google Shape;7699;p53"/>
            <p:cNvSpPr/>
            <p:nvPr/>
          </p:nvSpPr>
          <p:spPr>
            <a:xfrm>
              <a:off x="-35813025" y="2701825"/>
              <a:ext cx="201675" cy="171925"/>
            </a:xfrm>
            <a:custGeom>
              <a:rect b="b" l="l" r="r" t="t"/>
              <a:pathLst>
                <a:path extrusionOk="0" h="6877" w="8067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53"/>
            <p:cNvSpPr/>
            <p:nvPr/>
          </p:nvSpPr>
          <p:spPr>
            <a:xfrm>
              <a:off x="-35853975" y="2631825"/>
              <a:ext cx="293800" cy="292250"/>
            </a:xfrm>
            <a:custGeom>
              <a:rect b="b" l="l" r="r" t="t"/>
              <a:pathLst>
                <a:path extrusionOk="0" h="11690" w="11752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53"/>
            <p:cNvSpPr/>
            <p:nvPr/>
          </p:nvSpPr>
          <p:spPr>
            <a:xfrm>
              <a:off x="-35715350" y="2735025"/>
              <a:ext cx="49650" cy="40675"/>
            </a:xfrm>
            <a:custGeom>
              <a:rect b="b" l="l" r="r" t="t"/>
              <a:pathLst>
                <a:path extrusionOk="0" h="1627" w="1986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53"/>
            <p:cNvSpPr/>
            <p:nvPr/>
          </p:nvSpPr>
          <p:spPr>
            <a:xfrm>
              <a:off x="-35705900" y="2667275"/>
              <a:ext cx="107925" cy="101750"/>
            </a:xfrm>
            <a:custGeom>
              <a:rect b="b" l="l" r="r" t="t"/>
              <a:pathLst>
                <a:path extrusionOk="0" h="4070" w="4317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53"/>
            <p:cNvSpPr/>
            <p:nvPr/>
          </p:nvSpPr>
          <p:spPr>
            <a:xfrm>
              <a:off x="-35709825" y="2700350"/>
              <a:ext cx="77200" cy="68700"/>
            </a:xfrm>
            <a:custGeom>
              <a:rect b="b" l="l" r="r" t="t"/>
              <a:pathLst>
                <a:path extrusionOk="0" h="2748" w="3088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4" name="Google Shape;7704;p53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7705" name="Google Shape;7705;p53"/>
            <p:cNvSpPr/>
            <p:nvPr/>
          </p:nvSpPr>
          <p:spPr>
            <a:xfrm>
              <a:off x="-34032200" y="191667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53"/>
            <p:cNvSpPr/>
            <p:nvPr/>
          </p:nvSpPr>
          <p:spPr>
            <a:xfrm>
              <a:off x="-33999125" y="20190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53"/>
            <p:cNvSpPr/>
            <p:nvPr/>
          </p:nvSpPr>
          <p:spPr>
            <a:xfrm>
              <a:off x="-33999900" y="2053725"/>
              <a:ext cx="52000" cy="18125"/>
            </a:xfrm>
            <a:custGeom>
              <a:rect b="b" l="l" r="r" t="t"/>
              <a:pathLst>
                <a:path extrusionOk="0" h="725" w="208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53"/>
            <p:cNvSpPr/>
            <p:nvPr/>
          </p:nvSpPr>
          <p:spPr>
            <a:xfrm>
              <a:off x="-33999125" y="2088375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09" name="Google Shape;7709;p53"/>
          <p:cNvSpPr/>
          <p:nvPr/>
        </p:nvSpPr>
        <p:spPr>
          <a:xfrm>
            <a:off x="3138320" y="2107301"/>
            <a:ext cx="334919" cy="336896"/>
          </a:xfrm>
          <a:custGeom>
            <a:rect b="b" l="l" r="r" t="t"/>
            <a:pathLst>
              <a:path extrusionOk="0" h="11758" w="11689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10" name="Google Shape;7710;p53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7711" name="Google Shape;7711;p53"/>
            <p:cNvSpPr/>
            <p:nvPr/>
          </p:nvSpPr>
          <p:spPr>
            <a:xfrm>
              <a:off x="-34032200" y="2634975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53"/>
            <p:cNvSpPr/>
            <p:nvPr/>
          </p:nvSpPr>
          <p:spPr>
            <a:xfrm>
              <a:off x="-33947125" y="2735800"/>
              <a:ext cx="51200" cy="86675"/>
            </a:xfrm>
            <a:custGeom>
              <a:rect b="b" l="l" r="r" t="t"/>
              <a:pathLst>
                <a:path extrusionOk="0" h="3467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53"/>
            <p:cNvSpPr/>
            <p:nvPr/>
          </p:nvSpPr>
          <p:spPr>
            <a:xfrm>
              <a:off x="-33878600" y="2737375"/>
              <a:ext cx="52000" cy="86675"/>
            </a:xfrm>
            <a:custGeom>
              <a:rect b="b" l="l" r="r" t="t"/>
              <a:pathLst>
                <a:path extrusionOk="0" h="3467" w="208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4" name="Google Shape;7714;p53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7715" name="Google Shape;7715;p53"/>
            <p:cNvSpPr/>
            <p:nvPr/>
          </p:nvSpPr>
          <p:spPr>
            <a:xfrm>
              <a:off x="-32156075" y="204270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53"/>
            <p:cNvSpPr/>
            <p:nvPr/>
          </p:nvSpPr>
          <p:spPr>
            <a:xfrm>
              <a:off x="-32105675" y="2076550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53"/>
            <p:cNvSpPr/>
            <p:nvPr/>
          </p:nvSpPr>
          <p:spPr>
            <a:xfrm>
              <a:off x="-32245875" y="1938725"/>
              <a:ext cx="295400" cy="292225"/>
            </a:xfrm>
            <a:custGeom>
              <a:rect b="b" l="l" r="r" t="t"/>
              <a:pathLst>
                <a:path extrusionOk="0" h="11689" w="11816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8" name="Google Shape;7718;p53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7719" name="Google Shape;7719;p53"/>
            <p:cNvSpPr/>
            <p:nvPr/>
          </p:nvSpPr>
          <p:spPr>
            <a:xfrm>
              <a:off x="-32243500" y="2299850"/>
              <a:ext cx="300900" cy="290275"/>
            </a:xfrm>
            <a:custGeom>
              <a:rect b="b" l="l" r="r" t="t"/>
              <a:pathLst>
                <a:path extrusionOk="0" h="11611" w="12036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53"/>
            <p:cNvSpPr/>
            <p:nvPr/>
          </p:nvSpPr>
          <p:spPr>
            <a:xfrm>
              <a:off x="-32048175" y="2342775"/>
              <a:ext cx="55950" cy="51025"/>
            </a:xfrm>
            <a:custGeom>
              <a:rect b="b" l="l" r="r" t="t"/>
              <a:pathLst>
                <a:path extrusionOk="0" h="2041" w="2238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21" name="Google Shape;7721;p53"/>
          <p:cNvSpPr/>
          <p:nvPr/>
        </p:nvSpPr>
        <p:spPr>
          <a:xfrm>
            <a:off x="5239142" y="2503695"/>
            <a:ext cx="336724" cy="333114"/>
          </a:xfrm>
          <a:custGeom>
            <a:rect b="b" l="l" r="r" t="t"/>
            <a:pathLst>
              <a:path extrusionOk="0" h="11626" w="11752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22" name="Google Shape;7722;p53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7723" name="Google Shape;7723;p53"/>
            <p:cNvSpPr/>
            <p:nvPr/>
          </p:nvSpPr>
          <p:spPr>
            <a:xfrm>
              <a:off x="-35495600" y="1912725"/>
              <a:ext cx="102400" cy="293025"/>
            </a:xfrm>
            <a:custGeom>
              <a:rect b="b" l="l" r="r" t="t"/>
              <a:pathLst>
                <a:path extrusionOk="0" h="11721" w="4096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53"/>
            <p:cNvSpPr/>
            <p:nvPr/>
          </p:nvSpPr>
          <p:spPr>
            <a:xfrm>
              <a:off x="-35305775" y="1912725"/>
              <a:ext cx="102400" cy="292250"/>
            </a:xfrm>
            <a:custGeom>
              <a:rect b="b" l="l" r="r" t="t"/>
              <a:pathLst>
                <a:path extrusionOk="0" h="11690" w="4096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53"/>
            <p:cNvSpPr/>
            <p:nvPr/>
          </p:nvSpPr>
          <p:spPr>
            <a:xfrm>
              <a:off x="-35427875" y="2017025"/>
              <a:ext cx="155200" cy="85800"/>
            </a:xfrm>
            <a:custGeom>
              <a:rect b="b" l="l" r="r" t="t"/>
              <a:pathLst>
                <a:path extrusionOk="0" h="3432" w="6208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26" name="Google Shape;7726;p53"/>
          <p:cNvSpPr/>
          <p:nvPr/>
        </p:nvSpPr>
        <p:spPr>
          <a:xfrm>
            <a:off x="1446666" y="2108290"/>
            <a:ext cx="336724" cy="334919"/>
          </a:xfrm>
          <a:custGeom>
            <a:rect b="b" l="l" r="r" t="t"/>
            <a:pathLst>
              <a:path extrusionOk="0" h="11689" w="11752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27" name="Google Shape;7727;p53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7728" name="Google Shape;7728;p53"/>
            <p:cNvSpPr/>
            <p:nvPr/>
          </p:nvSpPr>
          <p:spPr>
            <a:xfrm>
              <a:off x="-35495600" y="2735025"/>
              <a:ext cx="137075" cy="188250"/>
            </a:xfrm>
            <a:custGeom>
              <a:rect b="b" l="l" r="r" t="t"/>
              <a:pathLst>
                <a:path extrusionOk="0" h="7530" w="5483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53"/>
            <p:cNvSpPr/>
            <p:nvPr/>
          </p:nvSpPr>
          <p:spPr>
            <a:xfrm>
              <a:off x="-35339650" y="2631825"/>
              <a:ext cx="136275" cy="188275"/>
            </a:xfrm>
            <a:custGeom>
              <a:rect b="b" l="l" r="r" t="t"/>
              <a:pathLst>
                <a:path extrusionOk="0" h="7531" w="5451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53"/>
            <p:cNvSpPr/>
            <p:nvPr/>
          </p:nvSpPr>
          <p:spPr>
            <a:xfrm>
              <a:off x="-35341225" y="2836625"/>
              <a:ext cx="85075" cy="84500"/>
            </a:xfrm>
            <a:custGeom>
              <a:rect b="b" l="l" r="r" t="t"/>
              <a:pathLst>
                <a:path extrusionOk="0" h="3380" w="3403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53"/>
            <p:cNvSpPr/>
            <p:nvPr/>
          </p:nvSpPr>
          <p:spPr>
            <a:xfrm>
              <a:off x="-35442050" y="26326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2" name="Google Shape;7732;p53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7733" name="Google Shape;7733;p53"/>
            <p:cNvSpPr/>
            <p:nvPr/>
          </p:nvSpPr>
          <p:spPr>
            <a:xfrm>
              <a:off x="-33486375" y="1950550"/>
              <a:ext cx="85875" cy="85075"/>
            </a:xfrm>
            <a:custGeom>
              <a:rect b="b" l="l" r="r" t="t"/>
              <a:pathLst>
                <a:path extrusionOk="0" h="3403" w="343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53"/>
            <p:cNvSpPr/>
            <p:nvPr/>
          </p:nvSpPr>
          <p:spPr>
            <a:xfrm>
              <a:off x="-33605300" y="2122250"/>
              <a:ext cx="85075" cy="85875"/>
            </a:xfrm>
            <a:custGeom>
              <a:rect b="b" l="l" r="r" t="t"/>
              <a:pathLst>
                <a:path extrusionOk="0" h="3435" w="3403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53"/>
            <p:cNvSpPr/>
            <p:nvPr/>
          </p:nvSpPr>
          <p:spPr>
            <a:xfrm>
              <a:off x="-33673825" y="1916675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53"/>
            <p:cNvSpPr/>
            <p:nvPr/>
          </p:nvSpPr>
          <p:spPr>
            <a:xfrm>
              <a:off x="-33503700" y="2070250"/>
              <a:ext cx="121325" cy="137075"/>
            </a:xfrm>
            <a:custGeom>
              <a:rect b="b" l="l" r="r" t="t"/>
              <a:pathLst>
                <a:path extrusionOk="0" h="5483" w="4853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7" name="Google Shape;7737;p53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7738" name="Google Shape;7738;p53"/>
            <p:cNvSpPr/>
            <p:nvPr/>
          </p:nvSpPr>
          <p:spPr>
            <a:xfrm>
              <a:off x="-33502125" y="2309700"/>
              <a:ext cx="52800" cy="67750"/>
            </a:xfrm>
            <a:custGeom>
              <a:rect b="b" l="l" r="r" t="t"/>
              <a:pathLst>
                <a:path extrusionOk="0" h="2710" w="2112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53"/>
            <p:cNvSpPr/>
            <p:nvPr/>
          </p:nvSpPr>
          <p:spPr>
            <a:xfrm>
              <a:off x="-33484800" y="23955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53"/>
            <p:cNvSpPr/>
            <p:nvPr/>
          </p:nvSpPr>
          <p:spPr>
            <a:xfrm>
              <a:off x="-33676975" y="2275050"/>
              <a:ext cx="295375" cy="293000"/>
            </a:xfrm>
            <a:custGeom>
              <a:rect b="b" l="l" r="r" t="t"/>
              <a:pathLst>
                <a:path extrusionOk="0" h="11720" w="11815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1" name="Google Shape;7741;p53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7742" name="Google Shape;7742;p53"/>
            <p:cNvSpPr/>
            <p:nvPr/>
          </p:nvSpPr>
          <p:spPr>
            <a:xfrm>
              <a:off x="-33673825" y="2634975"/>
              <a:ext cx="291450" cy="292625"/>
            </a:xfrm>
            <a:custGeom>
              <a:rect b="b" l="l" r="r" t="t"/>
              <a:pathLst>
                <a:path extrusionOk="0" h="11705" w="11658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53"/>
            <p:cNvSpPr/>
            <p:nvPr/>
          </p:nvSpPr>
          <p:spPr>
            <a:xfrm>
              <a:off x="-33467475" y="28066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4" name="Google Shape;7744;p53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7745" name="Google Shape;7745;p53"/>
            <p:cNvSpPr/>
            <p:nvPr/>
          </p:nvSpPr>
          <p:spPr>
            <a:xfrm>
              <a:off x="-31874100" y="2132475"/>
              <a:ext cx="271750" cy="98550"/>
            </a:xfrm>
            <a:custGeom>
              <a:rect b="b" l="l" r="r" t="t"/>
              <a:pathLst>
                <a:path extrusionOk="0" h="3942" w="1087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53"/>
            <p:cNvSpPr/>
            <p:nvPr/>
          </p:nvSpPr>
          <p:spPr>
            <a:xfrm>
              <a:off x="-31830775" y="1939525"/>
              <a:ext cx="189050" cy="189825"/>
            </a:xfrm>
            <a:custGeom>
              <a:rect b="b" l="l" r="r" t="t"/>
              <a:pathLst>
                <a:path extrusionOk="0" h="7593" w="7562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47" name="Google Shape;7747;p53"/>
          <p:cNvSpPr/>
          <p:nvPr/>
        </p:nvSpPr>
        <p:spPr>
          <a:xfrm>
            <a:off x="5686661" y="2108734"/>
            <a:ext cx="294318" cy="334031"/>
          </a:xfrm>
          <a:custGeom>
            <a:rect b="b" l="l" r="r" t="t"/>
            <a:pathLst>
              <a:path extrusionOk="0" h="11658" w="10272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48" name="Google Shape;7748;p53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7749" name="Google Shape;7749;p53"/>
            <p:cNvSpPr/>
            <p:nvPr/>
          </p:nvSpPr>
          <p:spPr>
            <a:xfrm>
              <a:off x="-31889075" y="2658950"/>
              <a:ext cx="302475" cy="290775"/>
            </a:xfrm>
            <a:custGeom>
              <a:rect b="b" l="l" r="r" t="t"/>
              <a:pathLst>
                <a:path extrusionOk="0" h="11631" w="12099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53"/>
            <p:cNvSpPr/>
            <p:nvPr/>
          </p:nvSpPr>
          <p:spPr>
            <a:xfrm>
              <a:off x="-31838650" y="2838200"/>
              <a:ext cx="70100" cy="68550"/>
            </a:xfrm>
            <a:custGeom>
              <a:rect b="b" l="l" r="r" t="t"/>
              <a:pathLst>
                <a:path extrusionOk="0" h="2742" w="2804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51" name="Google Shape;7751;p53"/>
          <p:cNvSpPr/>
          <p:nvPr/>
        </p:nvSpPr>
        <p:spPr>
          <a:xfrm>
            <a:off x="7352389" y="2108275"/>
            <a:ext cx="336724" cy="33494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52" name="Google Shape;7752;p53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7753" name="Google Shape;7753;p53"/>
            <p:cNvSpPr/>
            <p:nvPr/>
          </p:nvSpPr>
          <p:spPr>
            <a:xfrm>
              <a:off x="-35136450" y="2050575"/>
              <a:ext cx="155975" cy="155175"/>
            </a:xfrm>
            <a:custGeom>
              <a:rect b="b" l="l" r="r" t="t"/>
              <a:pathLst>
                <a:path extrusionOk="0" h="6207" w="6239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53"/>
            <p:cNvSpPr/>
            <p:nvPr/>
          </p:nvSpPr>
          <p:spPr>
            <a:xfrm>
              <a:off x="-34964750" y="1947400"/>
              <a:ext cx="68550" cy="103200"/>
            </a:xfrm>
            <a:custGeom>
              <a:rect b="b" l="l" r="r" t="t"/>
              <a:pathLst>
                <a:path extrusionOk="0" h="4128" w="2742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53"/>
            <p:cNvSpPr/>
            <p:nvPr/>
          </p:nvSpPr>
          <p:spPr>
            <a:xfrm>
              <a:off x="-35016725" y="1912725"/>
              <a:ext cx="172500" cy="172025"/>
            </a:xfrm>
            <a:custGeom>
              <a:rect b="b" l="l" r="r" t="t"/>
              <a:pathLst>
                <a:path extrusionOk="0" h="6881" w="690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6" name="Google Shape;7756;p53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7757" name="Google Shape;7757;p53"/>
            <p:cNvSpPr/>
            <p:nvPr/>
          </p:nvSpPr>
          <p:spPr>
            <a:xfrm>
              <a:off x="-35134875" y="2272675"/>
              <a:ext cx="291450" cy="291875"/>
            </a:xfrm>
            <a:custGeom>
              <a:rect b="b" l="l" r="r" t="t"/>
              <a:pathLst>
                <a:path extrusionOk="0" h="11675" w="11658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53"/>
            <p:cNvSpPr/>
            <p:nvPr/>
          </p:nvSpPr>
          <p:spPr>
            <a:xfrm>
              <a:off x="-350939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53"/>
            <p:cNvSpPr/>
            <p:nvPr/>
          </p:nvSpPr>
          <p:spPr>
            <a:xfrm>
              <a:off x="-350427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53"/>
            <p:cNvSpPr/>
            <p:nvPr/>
          </p:nvSpPr>
          <p:spPr>
            <a:xfrm>
              <a:off x="-349915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1" name="Google Shape;7761;p53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7762" name="Google Shape;7762;p53"/>
            <p:cNvSpPr/>
            <p:nvPr/>
          </p:nvSpPr>
          <p:spPr>
            <a:xfrm>
              <a:off x="-34999400" y="26995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53"/>
            <p:cNvSpPr/>
            <p:nvPr/>
          </p:nvSpPr>
          <p:spPr>
            <a:xfrm>
              <a:off x="-34999400" y="27326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53"/>
            <p:cNvSpPr/>
            <p:nvPr/>
          </p:nvSpPr>
          <p:spPr>
            <a:xfrm>
              <a:off x="-35067125" y="2665700"/>
              <a:ext cx="153600" cy="154400"/>
            </a:xfrm>
            <a:custGeom>
              <a:rect b="b" l="l" r="r" t="t"/>
              <a:pathLst>
                <a:path extrusionOk="0" h="6176" w="6144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53"/>
            <p:cNvSpPr/>
            <p:nvPr/>
          </p:nvSpPr>
          <p:spPr>
            <a:xfrm>
              <a:off x="-35101800" y="2631050"/>
              <a:ext cx="222925" cy="291450"/>
            </a:xfrm>
            <a:custGeom>
              <a:rect b="b" l="l" r="r" t="t"/>
              <a:pathLst>
                <a:path extrusionOk="0" h="11658" w="8917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66" name="Google Shape;7766;p53"/>
          <p:cNvSpPr/>
          <p:nvPr/>
        </p:nvSpPr>
        <p:spPr>
          <a:xfrm>
            <a:off x="3984873" y="1681852"/>
            <a:ext cx="319561" cy="335607"/>
          </a:xfrm>
          <a:custGeom>
            <a:rect b="b" l="l" r="r" t="t"/>
            <a:pathLst>
              <a:path extrusionOk="0" h="11713" w="11153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67" name="Google Shape;7767;p53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7768" name="Google Shape;7768;p53"/>
            <p:cNvSpPr/>
            <p:nvPr/>
          </p:nvSpPr>
          <p:spPr>
            <a:xfrm>
              <a:off x="-33143750" y="227505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53"/>
            <p:cNvSpPr/>
            <p:nvPr/>
          </p:nvSpPr>
          <p:spPr>
            <a:xfrm>
              <a:off x="-33093350" y="2309700"/>
              <a:ext cx="35475" cy="34675"/>
            </a:xfrm>
            <a:custGeom>
              <a:rect b="b" l="l" r="r" t="t"/>
              <a:pathLst>
                <a:path extrusionOk="0" h="1387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53"/>
            <p:cNvSpPr/>
            <p:nvPr/>
          </p:nvSpPr>
          <p:spPr>
            <a:xfrm>
              <a:off x="-33314675" y="2328600"/>
              <a:ext cx="239475" cy="239450"/>
            </a:xfrm>
            <a:custGeom>
              <a:rect b="b" l="l" r="r" t="t"/>
              <a:pathLst>
                <a:path extrusionOk="0" h="9578" w="9579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71" name="Google Shape;7771;p53"/>
          <p:cNvSpPr/>
          <p:nvPr/>
        </p:nvSpPr>
        <p:spPr>
          <a:xfrm>
            <a:off x="3976291" y="2501876"/>
            <a:ext cx="336724" cy="336753"/>
          </a:xfrm>
          <a:custGeom>
            <a:rect b="b" l="l" r="r" t="t"/>
            <a:pathLst>
              <a:path extrusionOk="0" h="11753" w="11752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72" name="Google Shape;7772;p53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7773" name="Google Shape;7773;p53"/>
            <p:cNvSpPr/>
            <p:nvPr/>
          </p:nvSpPr>
          <p:spPr>
            <a:xfrm>
              <a:off x="-31523625" y="19395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53"/>
            <p:cNvSpPr/>
            <p:nvPr/>
          </p:nvSpPr>
          <p:spPr>
            <a:xfrm>
              <a:off x="-31404675" y="2007250"/>
              <a:ext cx="138625" cy="52800"/>
            </a:xfrm>
            <a:custGeom>
              <a:rect b="b" l="l" r="r" t="t"/>
              <a:pathLst>
                <a:path extrusionOk="0" h="2112" w="5545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53"/>
            <p:cNvSpPr/>
            <p:nvPr/>
          </p:nvSpPr>
          <p:spPr>
            <a:xfrm>
              <a:off x="-31404675" y="20773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53"/>
            <p:cNvSpPr/>
            <p:nvPr/>
          </p:nvSpPr>
          <p:spPr>
            <a:xfrm>
              <a:off x="-31353475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53"/>
            <p:cNvSpPr/>
            <p:nvPr/>
          </p:nvSpPr>
          <p:spPr>
            <a:xfrm>
              <a:off x="-31301500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53"/>
            <p:cNvSpPr/>
            <p:nvPr/>
          </p:nvSpPr>
          <p:spPr>
            <a:xfrm>
              <a:off x="-31404675" y="21120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53"/>
            <p:cNvSpPr/>
            <p:nvPr/>
          </p:nvSpPr>
          <p:spPr>
            <a:xfrm>
              <a:off x="-31353475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53"/>
            <p:cNvSpPr/>
            <p:nvPr/>
          </p:nvSpPr>
          <p:spPr>
            <a:xfrm>
              <a:off x="-31301500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53"/>
            <p:cNvSpPr/>
            <p:nvPr/>
          </p:nvSpPr>
          <p:spPr>
            <a:xfrm>
              <a:off x="-31404675" y="2145075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53"/>
            <p:cNvSpPr/>
            <p:nvPr/>
          </p:nvSpPr>
          <p:spPr>
            <a:xfrm>
              <a:off x="-31353475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53"/>
            <p:cNvSpPr/>
            <p:nvPr/>
          </p:nvSpPr>
          <p:spPr>
            <a:xfrm>
              <a:off x="-31301500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4" name="Google Shape;7784;p53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7785" name="Google Shape;7785;p53"/>
            <p:cNvSpPr/>
            <p:nvPr/>
          </p:nvSpPr>
          <p:spPr>
            <a:xfrm>
              <a:off x="-31523625" y="22986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53"/>
            <p:cNvSpPr/>
            <p:nvPr/>
          </p:nvSpPr>
          <p:spPr>
            <a:xfrm>
              <a:off x="-31334575" y="2452250"/>
              <a:ext cx="67750" cy="51225"/>
            </a:xfrm>
            <a:custGeom>
              <a:rect b="b" l="l" r="r" t="t"/>
              <a:pathLst>
                <a:path extrusionOk="0" h="2049" w="271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53"/>
            <p:cNvSpPr/>
            <p:nvPr/>
          </p:nvSpPr>
          <p:spPr>
            <a:xfrm>
              <a:off x="-31334575" y="2419175"/>
              <a:ext cx="68525" cy="17350"/>
            </a:xfrm>
            <a:custGeom>
              <a:rect b="b" l="l" r="r" t="t"/>
              <a:pathLst>
                <a:path extrusionOk="0" h="694" w="274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88" name="Google Shape;7788;p53"/>
          <p:cNvSpPr/>
          <p:nvPr/>
        </p:nvSpPr>
        <p:spPr>
          <a:xfrm>
            <a:off x="6085979" y="2501890"/>
            <a:ext cx="339446" cy="336724"/>
          </a:xfrm>
          <a:custGeom>
            <a:rect b="b" l="l" r="r" t="t"/>
            <a:pathLst>
              <a:path extrusionOk="0" h="11752" w="11847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89" name="Google Shape;7789;p53"/>
          <p:cNvSpPr/>
          <p:nvPr/>
        </p:nvSpPr>
        <p:spPr>
          <a:xfrm>
            <a:off x="7353292" y="2503237"/>
            <a:ext cx="334919" cy="334031"/>
          </a:xfrm>
          <a:custGeom>
            <a:rect b="b" l="l" r="r" t="t"/>
            <a:pathLst>
              <a:path extrusionOk="0" h="11658" w="11689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90" name="Google Shape;7790;p53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7791" name="Google Shape;7791;p53"/>
            <p:cNvSpPr/>
            <p:nvPr/>
          </p:nvSpPr>
          <p:spPr>
            <a:xfrm>
              <a:off x="-34767825" y="1914325"/>
              <a:ext cx="273325" cy="291425"/>
            </a:xfrm>
            <a:custGeom>
              <a:rect b="b" l="l" r="r" t="t"/>
              <a:pathLst>
                <a:path extrusionOk="0" h="11657" w="10933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53"/>
            <p:cNvSpPr/>
            <p:nvPr/>
          </p:nvSpPr>
          <p:spPr>
            <a:xfrm>
              <a:off x="-34579600" y="1947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53"/>
            <p:cNvSpPr/>
            <p:nvPr/>
          </p:nvSpPr>
          <p:spPr>
            <a:xfrm>
              <a:off x="-34581175" y="198205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4" name="Google Shape;7794;p53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7795" name="Google Shape;7795;p53"/>
            <p:cNvSpPr/>
            <p:nvPr/>
          </p:nvSpPr>
          <p:spPr>
            <a:xfrm>
              <a:off x="-34725300" y="2324675"/>
              <a:ext cx="187475" cy="188250"/>
            </a:xfrm>
            <a:custGeom>
              <a:rect b="b" l="l" r="r" t="t"/>
              <a:pathLst>
                <a:path extrusionOk="0" h="7530" w="7499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53"/>
            <p:cNvSpPr/>
            <p:nvPr/>
          </p:nvSpPr>
          <p:spPr>
            <a:xfrm>
              <a:off x="-34673325" y="2375850"/>
              <a:ext cx="85100" cy="84300"/>
            </a:xfrm>
            <a:custGeom>
              <a:rect b="b" l="l" r="r" t="t"/>
              <a:pathLst>
                <a:path extrusionOk="0" h="3372" w="3404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53"/>
            <p:cNvSpPr/>
            <p:nvPr/>
          </p:nvSpPr>
          <p:spPr>
            <a:xfrm>
              <a:off x="-34778075" y="2272675"/>
              <a:ext cx="293800" cy="293025"/>
            </a:xfrm>
            <a:custGeom>
              <a:rect b="b" l="l" r="r" t="t"/>
              <a:pathLst>
                <a:path extrusionOk="0" h="11721" w="11752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8" name="Google Shape;7798;p53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7799" name="Google Shape;7799;p53"/>
            <p:cNvSpPr/>
            <p:nvPr/>
          </p:nvSpPr>
          <p:spPr>
            <a:xfrm>
              <a:off x="-34691425" y="2666500"/>
              <a:ext cx="120525" cy="154400"/>
            </a:xfrm>
            <a:custGeom>
              <a:rect b="b" l="l" r="r" t="t"/>
              <a:pathLst>
                <a:path extrusionOk="0" h="6176" w="4821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53"/>
            <p:cNvSpPr/>
            <p:nvPr/>
          </p:nvSpPr>
          <p:spPr>
            <a:xfrm>
              <a:off x="-34656775" y="28374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53"/>
            <p:cNvSpPr/>
            <p:nvPr/>
          </p:nvSpPr>
          <p:spPr>
            <a:xfrm>
              <a:off x="-34776500" y="26318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2" name="Google Shape;7802;p53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7803" name="Google Shape;7803;p53"/>
            <p:cNvSpPr/>
            <p:nvPr/>
          </p:nvSpPr>
          <p:spPr>
            <a:xfrm>
              <a:off x="-32956300" y="1915900"/>
              <a:ext cx="292225" cy="295375"/>
            </a:xfrm>
            <a:custGeom>
              <a:rect b="b" l="l" r="r" t="t"/>
              <a:pathLst>
                <a:path extrusionOk="0" h="11815" w="11689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53"/>
            <p:cNvSpPr/>
            <p:nvPr/>
          </p:nvSpPr>
          <p:spPr>
            <a:xfrm>
              <a:off x="-32836575" y="1967875"/>
              <a:ext cx="85875" cy="188250"/>
            </a:xfrm>
            <a:custGeom>
              <a:rect b="b" l="l" r="r" t="t"/>
              <a:pathLst>
                <a:path extrusionOk="0" h="7530" w="3435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05" name="Google Shape;7805;p53"/>
          <p:cNvSpPr/>
          <p:nvPr/>
        </p:nvSpPr>
        <p:spPr>
          <a:xfrm>
            <a:off x="4401325" y="2108748"/>
            <a:ext cx="334919" cy="334002"/>
          </a:xfrm>
          <a:custGeom>
            <a:rect b="b" l="l" r="r" t="t"/>
            <a:pathLst>
              <a:path extrusionOk="0" h="11657" w="11689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06" name="Google Shape;7806;p53"/>
          <p:cNvSpPr/>
          <p:nvPr/>
        </p:nvSpPr>
        <p:spPr>
          <a:xfrm>
            <a:off x="4400867" y="2502778"/>
            <a:ext cx="335836" cy="334948"/>
          </a:xfrm>
          <a:custGeom>
            <a:rect b="b" l="l" r="r" t="t"/>
            <a:pathLst>
              <a:path extrusionOk="0" h="11690" w="11721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07" name="Google Shape;7807;p53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7808" name="Google Shape;7808;p53"/>
            <p:cNvSpPr/>
            <p:nvPr/>
          </p:nvSpPr>
          <p:spPr>
            <a:xfrm>
              <a:off x="-31166825" y="1939525"/>
              <a:ext cx="224500" cy="291425"/>
            </a:xfrm>
            <a:custGeom>
              <a:rect b="b" l="l" r="r" t="t"/>
              <a:pathLst>
                <a:path extrusionOk="0" h="11657" w="898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53"/>
            <p:cNvSpPr/>
            <p:nvPr/>
          </p:nvSpPr>
          <p:spPr>
            <a:xfrm>
              <a:off x="-31131375" y="214507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53"/>
            <p:cNvSpPr/>
            <p:nvPr/>
          </p:nvSpPr>
          <p:spPr>
            <a:xfrm>
              <a:off x="-31131375" y="207655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53"/>
            <p:cNvSpPr/>
            <p:nvPr/>
          </p:nvSpPr>
          <p:spPr>
            <a:xfrm>
              <a:off x="-31131375" y="20072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53"/>
            <p:cNvSpPr/>
            <p:nvPr/>
          </p:nvSpPr>
          <p:spPr>
            <a:xfrm>
              <a:off x="-31062075" y="2007250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53"/>
            <p:cNvSpPr/>
            <p:nvPr/>
          </p:nvSpPr>
          <p:spPr>
            <a:xfrm>
              <a:off x="-31062075" y="2041900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53"/>
            <p:cNvSpPr/>
            <p:nvPr/>
          </p:nvSpPr>
          <p:spPr>
            <a:xfrm>
              <a:off x="-31062075" y="2076550"/>
              <a:ext cx="85875" cy="17375"/>
            </a:xfrm>
            <a:custGeom>
              <a:rect b="b" l="l" r="r" t="t"/>
              <a:pathLst>
                <a:path extrusionOk="0" h="695" w="3435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53"/>
            <p:cNvSpPr/>
            <p:nvPr/>
          </p:nvSpPr>
          <p:spPr>
            <a:xfrm>
              <a:off x="-31062075" y="21104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53"/>
            <p:cNvSpPr/>
            <p:nvPr/>
          </p:nvSpPr>
          <p:spPr>
            <a:xfrm>
              <a:off x="-31062075" y="2145075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53"/>
            <p:cNvSpPr/>
            <p:nvPr/>
          </p:nvSpPr>
          <p:spPr>
            <a:xfrm>
              <a:off x="-31062075" y="2179750"/>
              <a:ext cx="52025" cy="18125"/>
            </a:xfrm>
            <a:custGeom>
              <a:rect b="b" l="l" r="r" t="t"/>
              <a:pathLst>
                <a:path extrusionOk="0" h="725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53"/>
            <p:cNvSpPr/>
            <p:nvPr/>
          </p:nvSpPr>
          <p:spPr>
            <a:xfrm>
              <a:off x="-30924225" y="1974175"/>
              <a:ext cx="51200" cy="240250"/>
            </a:xfrm>
            <a:custGeom>
              <a:rect b="b" l="l" r="r" t="t"/>
              <a:pathLst>
                <a:path extrusionOk="0" h="9610" w="2048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9" name="Google Shape;7819;p53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7820" name="Google Shape;7820;p53"/>
            <p:cNvSpPr/>
            <p:nvPr/>
          </p:nvSpPr>
          <p:spPr>
            <a:xfrm>
              <a:off x="-31003000" y="2332550"/>
              <a:ext cx="86675" cy="103400"/>
            </a:xfrm>
            <a:custGeom>
              <a:rect b="b" l="l" r="r" t="t"/>
              <a:pathLst>
                <a:path extrusionOk="0" h="4136" w="3467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53"/>
            <p:cNvSpPr/>
            <p:nvPr/>
          </p:nvSpPr>
          <p:spPr>
            <a:xfrm>
              <a:off x="-31165250" y="2298675"/>
              <a:ext cx="292225" cy="291900"/>
            </a:xfrm>
            <a:custGeom>
              <a:rect b="b" l="l" r="r" t="t"/>
              <a:pathLst>
                <a:path extrusionOk="0" h="11676" w="11689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53"/>
            <p:cNvSpPr/>
            <p:nvPr/>
          </p:nvSpPr>
          <p:spPr>
            <a:xfrm>
              <a:off x="-31115625" y="2452250"/>
              <a:ext cx="70900" cy="104150"/>
            </a:xfrm>
            <a:custGeom>
              <a:rect b="b" l="l" r="r" t="t"/>
              <a:pathLst>
                <a:path extrusionOk="0" h="4166" w="2836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3" name="Google Shape;7823;p53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7824" name="Google Shape;7824;p53"/>
            <p:cNvSpPr/>
            <p:nvPr/>
          </p:nvSpPr>
          <p:spPr>
            <a:xfrm>
              <a:off x="-31028975" y="27610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53"/>
            <p:cNvSpPr/>
            <p:nvPr/>
          </p:nvSpPr>
          <p:spPr>
            <a:xfrm>
              <a:off x="-31028975" y="2794075"/>
              <a:ext cx="18125" cy="52025"/>
            </a:xfrm>
            <a:custGeom>
              <a:rect b="b" l="l" r="r" t="t"/>
              <a:pathLst>
                <a:path extrusionOk="0" h="2081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53"/>
            <p:cNvSpPr/>
            <p:nvPr/>
          </p:nvSpPr>
          <p:spPr>
            <a:xfrm>
              <a:off x="-31164450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53"/>
            <p:cNvSpPr/>
            <p:nvPr/>
          </p:nvSpPr>
          <p:spPr>
            <a:xfrm>
              <a:off x="-31097500" y="2727125"/>
              <a:ext cx="156750" cy="153925"/>
            </a:xfrm>
            <a:custGeom>
              <a:rect b="b" l="l" r="r" t="t"/>
              <a:pathLst>
                <a:path extrusionOk="0" h="6157" w="627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28" name="Google Shape;7828;p53"/>
          <p:cNvSpPr/>
          <p:nvPr/>
        </p:nvSpPr>
        <p:spPr>
          <a:xfrm>
            <a:off x="7777937" y="1683098"/>
            <a:ext cx="335836" cy="333114"/>
          </a:xfrm>
          <a:custGeom>
            <a:rect b="b" l="l" r="r" t="t"/>
            <a:pathLst>
              <a:path extrusionOk="0" h="11626" w="11721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29" name="Google Shape;7829;p53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7830" name="Google Shape;7830;p53"/>
            <p:cNvSpPr/>
            <p:nvPr/>
          </p:nvSpPr>
          <p:spPr>
            <a:xfrm>
              <a:off x="-34421275" y="1974375"/>
              <a:ext cx="236300" cy="230375"/>
            </a:xfrm>
            <a:custGeom>
              <a:rect b="b" l="l" r="r" t="t"/>
              <a:pathLst>
                <a:path extrusionOk="0" h="9215" w="9452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53"/>
            <p:cNvSpPr/>
            <p:nvPr/>
          </p:nvSpPr>
          <p:spPr>
            <a:xfrm>
              <a:off x="-34288175" y="1912725"/>
              <a:ext cx="162275" cy="163075"/>
            </a:xfrm>
            <a:custGeom>
              <a:rect b="b" l="l" r="r" t="t"/>
              <a:pathLst>
                <a:path extrusionOk="0" h="6523" w="6491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2" name="Google Shape;7832;p53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7833" name="Google Shape;7833;p53"/>
            <p:cNvSpPr/>
            <p:nvPr/>
          </p:nvSpPr>
          <p:spPr>
            <a:xfrm>
              <a:off x="-34418125" y="2271100"/>
              <a:ext cx="296950" cy="293025"/>
            </a:xfrm>
            <a:custGeom>
              <a:rect b="b" l="l" r="r" t="t"/>
              <a:pathLst>
                <a:path extrusionOk="0" h="11721" w="11878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53"/>
            <p:cNvSpPr/>
            <p:nvPr/>
          </p:nvSpPr>
          <p:spPr>
            <a:xfrm>
              <a:off x="-34331500" y="23057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53"/>
            <p:cNvSpPr/>
            <p:nvPr/>
          </p:nvSpPr>
          <p:spPr>
            <a:xfrm>
              <a:off x="-34331500" y="2341200"/>
              <a:ext cx="17350" cy="69350"/>
            </a:xfrm>
            <a:custGeom>
              <a:rect b="b" l="l" r="r" t="t"/>
              <a:pathLst>
                <a:path extrusionOk="0" h="277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53"/>
            <p:cNvSpPr/>
            <p:nvPr/>
          </p:nvSpPr>
          <p:spPr>
            <a:xfrm>
              <a:off x="-34384275" y="2427050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53"/>
            <p:cNvSpPr/>
            <p:nvPr/>
          </p:nvSpPr>
          <p:spPr>
            <a:xfrm>
              <a:off x="-34384275" y="2460125"/>
              <a:ext cx="88250" cy="18150"/>
            </a:xfrm>
            <a:custGeom>
              <a:rect b="b" l="l" r="r" t="t"/>
              <a:pathLst>
                <a:path extrusionOk="0" h="726" w="353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8" name="Google Shape;7838;p53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7839" name="Google Shape;7839;p53"/>
            <p:cNvSpPr/>
            <p:nvPr/>
          </p:nvSpPr>
          <p:spPr>
            <a:xfrm>
              <a:off x="-34421275" y="2639125"/>
              <a:ext cx="288275" cy="283375"/>
            </a:xfrm>
            <a:custGeom>
              <a:rect b="b" l="l" r="r" t="t"/>
              <a:pathLst>
                <a:path extrusionOk="0" h="11335" w="11531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53"/>
            <p:cNvSpPr/>
            <p:nvPr/>
          </p:nvSpPr>
          <p:spPr>
            <a:xfrm>
              <a:off x="-34181850" y="2644625"/>
              <a:ext cx="41775" cy="41575"/>
            </a:xfrm>
            <a:custGeom>
              <a:rect b="b" l="l" r="r" t="t"/>
              <a:pathLst>
                <a:path extrusionOk="0" h="1663" w="1671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53"/>
            <p:cNvSpPr/>
            <p:nvPr/>
          </p:nvSpPr>
          <p:spPr>
            <a:xfrm>
              <a:off x="-34217275" y="2631050"/>
              <a:ext cx="17350" cy="41775"/>
            </a:xfrm>
            <a:custGeom>
              <a:rect b="b" l="l" r="r" t="t"/>
              <a:pathLst>
                <a:path extrusionOk="0" h="1671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53"/>
            <p:cNvSpPr/>
            <p:nvPr/>
          </p:nvSpPr>
          <p:spPr>
            <a:xfrm>
              <a:off x="-34168450" y="2704300"/>
              <a:ext cx="42550" cy="18125"/>
            </a:xfrm>
            <a:custGeom>
              <a:rect b="b" l="l" r="r" t="t"/>
              <a:pathLst>
                <a:path extrusionOk="0" h="725" w="1702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43" name="Google Shape;7843;p53"/>
          <p:cNvSpPr/>
          <p:nvPr/>
        </p:nvSpPr>
        <p:spPr>
          <a:xfrm>
            <a:off x="4825013" y="1682196"/>
            <a:ext cx="334031" cy="334919"/>
          </a:xfrm>
          <a:custGeom>
            <a:rect b="b" l="l" r="r" t="t"/>
            <a:pathLst>
              <a:path extrusionOk="0" h="11689" w="11658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44" name="Google Shape;7844;p53"/>
          <p:cNvSpPr/>
          <p:nvPr/>
        </p:nvSpPr>
        <p:spPr>
          <a:xfrm>
            <a:off x="4825013" y="2108748"/>
            <a:ext cx="334031" cy="334002"/>
          </a:xfrm>
          <a:custGeom>
            <a:rect b="b" l="l" r="r" t="t"/>
            <a:pathLst>
              <a:path extrusionOk="0" h="11657" w="11658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45" name="Google Shape;7845;p53"/>
          <p:cNvSpPr/>
          <p:nvPr/>
        </p:nvSpPr>
        <p:spPr>
          <a:xfrm>
            <a:off x="4816446" y="2502907"/>
            <a:ext cx="351165" cy="334690"/>
          </a:xfrm>
          <a:custGeom>
            <a:rect b="b" l="l" r="r" t="t"/>
            <a:pathLst>
              <a:path extrusionOk="0" h="11681" w="12256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46" name="Google Shape;7846;p53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7847" name="Google Shape;7847;p53"/>
            <p:cNvSpPr/>
            <p:nvPr/>
          </p:nvSpPr>
          <p:spPr>
            <a:xfrm>
              <a:off x="-30805300" y="1938725"/>
              <a:ext cx="291450" cy="290650"/>
            </a:xfrm>
            <a:custGeom>
              <a:rect b="b" l="l" r="r" t="t"/>
              <a:pathLst>
                <a:path extrusionOk="0" h="11626" w="11658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53"/>
            <p:cNvSpPr/>
            <p:nvPr/>
          </p:nvSpPr>
          <p:spPr>
            <a:xfrm>
              <a:off x="-30670625" y="20427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9" name="Google Shape;7849;p53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7850" name="Google Shape;7850;p53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53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53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53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4" name="Google Shape;7854;p53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7855" name="Google Shape;7855;p53"/>
            <p:cNvSpPr/>
            <p:nvPr/>
          </p:nvSpPr>
          <p:spPr>
            <a:xfrm>
              <a:off x="-30806075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53"/>
            <p:cNvSpPr/>
            <p:nvPr/>
          </p:nvSpPr>
          <p:spPr>
            <a:xfrm>
              <a:off x="-30771425" y="2692475"/>
              <a:ext cx="222125" cy="222925"/>
            </a:xfrm>
            <a:custGeom>
              <a:rect b="b" l="l" r="r" t="t"/>
              <a:pathLst>
                <a:path extrusionOk="0" h="8917" w="8885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53"/>
            <p:cNvSpPr/>
            <p:nvPr/>
          </p:nvSpPr>
          <p:spPr>
            <a:xfrm>
              <a:off x="-30669050" y="2726350"/>
              <a:ext cx="52025" cy="119150"/>
            </a:xfrm>
            <a:custGeom>
              <a:rect b="b" l="l" r="r" t="t"/>
              <a:pathLst>
                <a:path extrusionOk="0" h="4766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8" name="Google Shape;7858;p53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7859" name="Google Shape;7859;p53"/>
            <p:cNvSpPr/>
            <p:nvPr/>
          </p:nvSpPr>
          <p:spPr>
            <a:xfrm>
              <a:off x="-30064925" y="23325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53"/>
            <p:cNvSpPr/>
            <p:nvPr/>
          </p:nvSpPr>
          <p:spPr>
            <a:xfrm>
              <a:off x="-29944425" y="23845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53"/>
            <p:cNvSpPr/>
            <p:nvPr/>
          </p:nvSpPr>
          <p:spPr>
            <a:xfrm>
              <a:off x="-29944425" y="2452250"/>
              <a:ext cx="51225" cy="119750"/>
            </a:xfrm>
            <a:custGeom>
              <a:rect b="b" l="l" r="r" t="t"/>
              <a:pathLst>
                <a:path extrusionOk="0" h="4790" w="2049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2" name="Google Shape;7862;p53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7863" name="Google Shape;7863;p53"/>
            <p:cNvSpPr/>
            <p:nvPr/>
          </p:nvSpPr>
          <p:spPr>
            <a:xfrm>
              <a:off x="-35814600" y="3202075"/>
              <a:ext cx="51225" cy="202450"/>
            </a:xfrm>
            <a:custGeom>
              <a:rect b="b" l="l" r="r" t="t"/>
              <a:pathLst>
                <a:path extrusionOk="0" h="8098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53"/>
            <p:cNvSpPr/>
            <p:nvPr/>
          </p:nvSpPr>
          <p:spPr>
            <a:xfrm>
              <a:off x="-35814600" y="3407650"/>
              <a:ext cx="242625" cy="68550"/>
            </a:xfrm>
            <a:custGeom>
              <a:rect b="b" l="l" r="r" t="t"/>
              <a:pathLst>
                <a:path extrusionOk="0" h="2742" w="9705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53"/>
            <p:cNvSpPr/>
            <p:nvPr/>
          </p:nvSpPr>
          <p:spPr>
            <a:xfrm>
              <a:off x="-35627125" y="3450950"/>
              <a:ext cx="55150" cy="25250"/>
            </a:xfrm>
            <a:custGeom>
              <a:rect b="b" l="l" r="r" t="t"/>
              <a:pathLst>
                <a:path extrusionOk="0" h="1010" w="2206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53"/>
            <p:cNvSpPr/>
            <p:nvPr/>
          </p:nvSpPr>
          <p:spPr>
            <a:xfrm>
              <a:off x="-35703525" y="3305250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53"/>
            <p:cNvSpPr/>
            <p:nvPr/>
          </p:nvSpPr>
          <p:spPr>
            <a:xfrm>
              <a:off x="-35677550" y="3254050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53"/>
            <p:cNvSpPr/>
            <p:nvPr/>
          </p:nvSpPr>
          <p:spPr>
            <a:xfrm>
              <a:off x="-35746850" y="3202075"/>
              <a:ext cx="171725" cy="189050"/>
            </a:xfrm>
            <a:custGeom>
              <a:rect b="b" l="l" r="r" t="t"/>
              <a:pathLst>
                <a:path extrusionOk="0" h="7562" w="6869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53"/>
            <p:cNvSpPr/>
            <p:nvPr/>
          </p:nvSpPr>
          <p:spPr>
            <a:xfrm>
              <a:off x="-35677550" y="3450950"/>
              <a:ext cx="34675" cy="42575"/>
            </a:xfrm>
            <a:custGeom>
              <a:rect b="b" l="l" r="r" t="t"/>
              <a:pathLst>
                <a:path extrusionOk="0" h="1703" w="1387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0" name="Google Shape;7870;p53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7871" name="Google Shape;7871;p53"/>
            <p:cNvSpPr/>
            <p:nvPr/>
          </p:nvSpPr>
          <p:spPr>
            <a:xfrm>
              <a:off x="-35772850" y="3612425"/>
              <a:ext cx="155200" cy="142575"/>
            </a:xfrm>
            <a:custGeom>
              <a:rect b="b" l="l" r="r" t="t"/>
              <a:pathLst>
                <a:path extrusionOk="0" h="5703" w="6208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53"/>
            <p:cNvSpPr/>
            <p:nvPr/>
          </p:nvSpPr>
          <p:spPr>
            <a:xfrm>
              <a:off x="-35621625" y="3694325"/>
              <a:ext cx="73275" cy="143375"/>
            </a:xfrm>
            <a:custGeom>
              <a:rect b="b" l="l" r="r" t="t"/>
              <a:pathLst>
                <a:path extrusionOk="0" h="5735" w="2931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53"/>
            <p:cNvSpPr/>
            <p:nvPr/>
          </p:nvSpPr>
          <p:spPr>
            <a:xfrm>
              <a:off x="-35827200" y="3748675"/>
              <a:ext cx="263100" cy="104000"/>
            </a:xfrm>
            <a:custGeom>
              <a:rect b="b" l="l" r="r" t="t"/>
              <a:pathLst>
                <a:path extrusionOk="0" h="4160" w="10524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53"/>
            <p:cNvSpPr/>
            <p:nvPr/>
          </p:nvSpPr>
          <p:spPr>
            <a:xfrm>
              <a:off x="-35831925" y="3635275"/>
              <a:ext cx="41775" cy="85075"/>
            </a:xfrm>
            <a:custGeom>
              <a:rect b="b" l="l" r="r" t="t"/>
              <a:pathLst>
                <a:path extrusionOk="0" h="3403" w="1671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53"/>
            <p:cNvSpPr/>
            <p:nvPr/>
          </p:nvSpPr>
          <p:spPr>
            <a:xfrm>
              <a:off x="-35601150" y="3635275"/>
              <a:ext cx="43350" cy="85075"/>
            </a:xfrm>
            <a:custGeom>
              <a:rect b="b" l="l" r="r" t="t"/>
              <a:pathLst>
                <a:path extrusionOk="0" h="3403" w="1734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53"/>
            <p:cNvSpPr/>
            <p:nvPr/>
          </p:nvSpPr>
          <p:spPr>
            <a:xfrm>
              <a:off x="-35750000" y="3561025"/>
              <a:ext cx="111075" cy="35675"/>
            </a:xfrm>
            <a:custGeom>
              <a:rect b="b" l="l" r="r" t="t"/>
              <a:pathLst>
                <a:path extrusionOk="0" h="1427" w="4443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53"/>
            <p:cNvSpPr/>
            <p:nvPr/>
          </p:nvSpPr>
          <p:spPr>
            <a:xfrm>
              <a:off x="-35839800" y="3694325"/>
              <a:ext cx="72500" cy="143375"/>
            </a:xfrm>
            <a:custGeom>
              <a:rect b="b" l="l" r="r" t="t"/>
              <a:pathLst>
                <a:path extrusionOk="0" h="5735" w="290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78" name="Google Shape;7878;p53"/>
          <p:cNvSpPr/>
          <p:nvPr/>
        </p:nvSpPr>
        <p:spPr>
          <a:xfrm>
            <a:off x="1024325" y="3885087"/>
            <a:ext cx="335836" cy="334031"/>
          </a:xfrm>
          <a:custGeom>
            <a:rect b="b" l="l" r="r" t="t"/>
            <a:pathLst>
              <a:path extrusionOk="0" h="11658" w="11721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79" name="Google Shape;7879;p53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7880" name="Google Shape;7880;p53"/>
            <p:cNvSpPr/>
            <p:nvPr/>
          </p:nvSpPr>
          <p:spPr>
            <a:xfrm>
              <a:off x="-33852625" y="3313925"/>
              <a:ext cx="128425" cy="49625"/>
            </a:xfrm>
            <a:custGeom>
              <a:rect b="b" l="l" r="r" t="t"/>
              <a:pathLst>
                <a:path extrusionOk="0" h="1985" w="5137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53"/>
            <p:cNvSpPr/>
            <p:nvPr/>
          </p:nvSpPr>
          <p:spPr>
            <a:xfrm>
              <a:off x="-33866000" y="3328875"/>
              <a:ext cx="153600" cy="103200"/>
            </a:xfrm>
            <a:custGeom>
              <a:rect b="b" l="l" r="r" t="t"/>
              <a:pathLst>
                <a:path extrusionOk="0" h="4128" w="6144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53"/>
            <p:cNvSpPr/>
            <p:nvPr/>
          </p:nvSpPr>
          <p:spPr>
            <a:xfrm>
              <a:off x="-34003850" y="327925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53"/>
            <p:cNvSpPr/>
            <p:nvPr/>
          </p:nvSpPr>
          <p:spPr>
            <a:xfrm>
              <a:off x="-34003850" y="3227275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53"/>
            <p:cNvSpPr/>
            <p:nvPr/>
          </p:nvSpPr>
          <p:spPr>
            <a:xfrm>
              <a:off x="-34003850" y="3484050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5" name="Google Shape;7885;p53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7886" name="Google Shape;7886;p53"/>
            <p:cNvSpPr/>
            <p:nvPr/>
          </p:nvSpPr>
          <p:spPr>
            <a:xfrm>
              <a:off x="-33832150" y="3585850"/>
              <a:ext cx="103200" cy="154200"/>
            </a:xfrm>
            <a:custGeom>
              <a:rect b="b" l="l" r="r" t="t"/>
              <a:pathLst>
                <a:path extrusionOk="0" h="6168" w="4128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53"/>
            <p:cNvSpPr/>
            <p:nvPr/>
          </p:nvSpPr>
          <p:spPr>
            <a:xfrm>
              <a:off x="-34004625" y="3690400"/>
              <a:ext cx="155175" cy="187475"/>
            </a:xfrm>
            <a:custGeom>
              <a:rect b="b" l="l" r="r" t="t"/>
              <a:pathLst>
                <a:path extrusionOk="0" h="7499" w="6207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53"/>
            <p:cNvSpPr/>
            <p:nvPr/>
          </p:nvSpPr>
          <p:spPr>
            <a:xfrm>
              <a:off x="-33936100" y="36210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53"/>
            <p:cNvSpPr/>
            <p:nvPr/>
          </p:nvSpPr>
          <p:spPr>
            <a:xfrm>
              <a:off x="-33952650" y="3690125"/>
              <a:ext cx="155975" cy="186950"/>
            </a:xfrm>
            <a:custGeom>
              <a:rect b="b" l="l" r="r" t="t"/>
              <a:pathLst>
                <a:path extrusionOk="0" h="7478" w="6239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53"/>
            <p:cNvSpPr/>
            <p:nvPr/>
          </p:nvSpPr>
          <p:spPr>
            <a:xfrm>
              <a:off x="-33849475" y="3758125"/>
              <a:ext cx="137075" cy="33100"/>
            </a:xfrm>
            <a:custGeom>
              <a:rect b="b" l="l" r="r" t="t"/>
              <a:pathLst>
                <a:path extrusionOk="0" h="1324" w="5483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1" name="Google Shape;7891;p53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7892" name="Google Shape;7892;p53"/>
            <p:cNvSpPr/>
            <p:nvPr/>
          </p:nvSpPr>
          <p:spPr>
            <a:xfrm>
              <a:off x="-33952650" y="3998350"/>
              <a:ext cx="186700" cy="186700"/>
            </a:xfrm>
            <a:custGeom>
              <a:rect b="b" l="l" r="r" t="t"/>
              <a:pathLst>
                <a:path extrusionOk="0" h="7468" w="7468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53"/>
            <p:cNvSpPr/>
            <p:nvPr/>
          </p:nvSpPr>
          <p:spPr>
            <a:xfrm>
              <a:off x="-33944775" y="3945575"/>
              <a:ext cx="232375" cy="247350"/>
            </a:xfrm>
            <a:custGeom>
              <a:rect b="b" l="l" r="r" t="t"/>
              <a:pathLst>
                <a:path extrusionOk="0" h="9894" w="9295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53"/>
            <p:cNvSpPr/>
            <p:nvPr/>
          </p:nvSpPr>
          <p:spPr>
            <a:xfrm>
              <a:off x="-34005425" y="3987325"/>
              <a:ext cx="237100" cy="250500"/>
            </a:xfrm>
            <a:custGeom>
              <a:rect b="b" l="l" r="r" t="t"/>
              <a:pathLst>
                <a:path extrusionOk="0" h="10020" w="9484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5" name="Google Shape;7895;p53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7896" name="Google Shape;7896;p53"/>
            <p:cNvSpPr/>
            <p:nvPr/>
          </p:nvSpPr>
          <p:spPr>
            <a:xfrm>
              <a:off x="-32171050" y="3279250"/>
              <a:ext cx="291450" cy="153625"/>
            </a:xfrm>
            <a:custGeom>
              <a:rect b="b" l="l" r="r" t="t"/>
              <a:pathLst>
                <a:path extrusionOk="0" h="6145" w="11658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53"/>
            <p:cNvSpPr/>
            <p:nvPr/>
          </p:nvSpPr>
          <p:spPr>
            <a:xfrm>
              <a:off x="-32067075" y="33139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53"/>
            <p:cNvSpPr/>
            <p:nvPr/>
          </p:nvSpPr>
          <p:spPr>
            <a:xfrm>
              <a:off x="-32171050" y="3450950"/>
              <a:ext cx="291450" cy="34700"/>
            </a:xfrm>
            <a:custGeom>
              <a:rect b="b" l="l" r="r" t="t"/>
              <a:pathLst>
                <a:path extrusionOk="0" h="1388" w="11658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53"/>
            <p:cNvSpPr/>
            <p:nvPr/>
          </p:nvSpPr>
          <p:spPr>
            <a:xfrm>
              <a:off x="-32174975" y="3192625"/>
              <a:ext cx="295375" cy="70125"/>
            </a:xfrm>
            <a:custGeom>
              <a:rect b="b" l="l" r="r" t="t"/>
              <a:pathLst>
                <a:path extrusionOk="0" h="2805" w="11815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00" name="Google Shape;7900;p53"/>
          <p:cNvSpPr/>
          <p:nvPr/>
        </p:nvSpPr>
        <p:spPr>
          <a:xfrm>
            <a:off x="5235975" y="3473306"/>
            <a:ext cx="343056" cy="335177"/>
          </a:xfrm>
          <a:custGeom>
            <a:rect b="b" l="l" r="r" t="t"/>
            <a:pathLst>
              <a:path extrusionOk="0" h="11698" w="11973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01" name="Google Shape;7901;p53"/>
          <p:cNvSpPr/>
          <p:nvPr/>
        </p:nvSpPr>
        <p:spPr>
          <a:xfrm>
            <a:off x="5240488" y="3884643"/>
            <a:ext cx="334031" cy="334919"/>
          </a:xfrm>
          <a:custGeom>
            <a:rect b="b" l="l" r="r" t="t"/>
            <a:pathLst>
              <a:path extrusionOk="0" h="11689" w="11658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02" name="Google Shape;7902;p53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7903" name="Google Shape;7903;p53"/>
            <p:cNvSpPr/>
            <p:nvPr/>
          </p:nvSpPr>
          <p:spPr>
            <a:xfrm>
              <a:off x="-30328000" y="3184750"/>
              <a:ext cx="258375" cy="120950"/>
            </a:xfrm>
            <a:custGeom>
              <a:rect b="b" l="l" r="r" t="t"/>
              <a:pathLst>
                <a:path extrusionOk="0" h="4838" w="10335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53"/>
            <p:cNvSpPr/>
            <p:nvPr/>
          </p:nvSpPr>
          <p:spPr>
            <a:xfrm>
              <a:off x="-30310675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53"/>
            <p:cNvSpPr/>
            <p:nvPr/>
          </p:nvSpPr>
          <p:spPr>
            <a:xfrm>
              <a:off x="-30345325" y="3408425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53"/>
            <p:cNvSpPr/>
            <p:nvPr/>
          </p:nvSpPr>
          <p:spPr>
            <a:xfrm>
              <a:off x="-30156300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53"/>
            <p:cNvSpPr/>
            <p:nvPr/>
          </p:nvSpPr>
          <p:spPr>
            <a:xfrm>
              <a:off x="-30190950" y="3408425"/>
              <a:ext cx="137850" cy="67775"/>
            </a:xfrm>
            <a:custGeom>
              <a:rect b="b" l="l" r="r" t="t"/>
              <a:pathLst>
                <a:path extrusionOk="0" h="2711" w="5514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8" name="Google Shape;7908;p53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7909" name="Google Shape;7909;p53"/>
            <p:cNvSpPr/>
            <p:nvPr/>
          </p:nvSpPr>
          <p:spPr>
            <a:xfrm>
              <a:off x="-35414475" y="3304600"/>
              <a:ext cx="154400" cy="85975"/>
            </a:xfrm>
            <a:custGeom>
              <a:rect b="b" l="l" r="r" t="t"/>
              <a:pathLst>
                <a:path extrusionOk="0" h="3439" w="6176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53"/>
            <p:cNvSpPr/>
            <p:nvPr/>
          </p:nvSpPr>
          <p:spPr>
            <a:xfrm>
              <a:off x="-35413700" y="3202075"/>
              <a:ext cx="34700" cy="103200"/>
            </a:xfrm>
            <a:custGeom>
              <a:rect b="b" l="l" r="r" t="t"/>
              <a:pathLst>
                <a:path extrusionOk="0" h="4128" w="1388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53"/>
            <p:cNvSpPr/>
            <p:nvPr/>
          </p:nvSpPr>
          <p:spPr>
            <a:xfrm>
              <a:off x="-35413700" y="3389525"/>
              <a:ext cx="34700" cy="103250"/>
            </a:xfrm>
            <a:custGeom>
              <a:rect b="b" l="l" r="r" t="t"/>
              <a:pathLst>
                <a:path extrusionOk="0" h="4130" w="1388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53"/>
            <p:cNvSpPr/>
            <p:nvPr/>
          </p:nvSpPr>
          <p:spPr>
            <a:xfrm>
              <a:off x="-35292400" y="3202075"/>
              <a:ext cx="33900" cy="103200"/>
            </a:xfrm>
            <a:custGeom>
              <a:rect b="b" l="l" r="r" t="t"/>
              <a:pathLst>
                <a:path extrusionOk="0" h="4128" w="1356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53"/>
            <p:cNvSpPr/>
            <p:nvPr/>
          </p:nvSpPr>
          <p:spPr>
            <a:xfrm>
              <a:off x="-35241200" y="3202850"/>
              <a:ext cx="51225" cy="290675"/>
            </a:xfrm>
            <a:custGeom>
              <a:rect b="b" l="l" r="r" t="t"/>
              <a:pathLst>
                <a:path extrusionOk="0" h="11627" w="2049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53"/>
            <p:cNvSpPr/>
            <p:nvPr/>
          </p:nvSpPr>
          <p:spPr>
            <a:xfrm>
              <a:off x="-35292400" y="3389525"/>
              <a:ext cx="33900" cy="104000"/>
            </a:xfrm>
            <a:custGeom>
              <a:rect b="b" l="l" r="r" t="t"/>
              <a:pathLst>
                <a:path extrusionOk="0" h="4160" w="1356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53"/>
            <p:cNvSpPr/>
            <p:nvPr/>
          </p:nvSpPr>
          <p:spPr>
            <a:xfrm>
              <a:off x="-35481425" y="3202075"/>
              <a:ext cx="51225" cy="289875"/>
            </a:xfrm>
            <a:custGeom>
              <a:rect b="b" l="l" r="r" t="t"/>
              <a:pathLst>
                <a:path extrusionOk="0" h="11595" w="2049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6" name="Google Shape;7916;p53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7917" name="Google Shape;7917;p53"/>
            <p:cNvSpPr/>
            <p:nvPr/>
          </p:nvSpPr>
          <p:spPr>
            <a:xfrm>
              <a:off x="-35482200" y="3749475"/>
              <a:ext cx="292225" cy="102400"/>
            </a:xfrm>
            <a:custGeom>
              <a:rect b="b" l="l" r="r" t="t"/>
              <a:pathLst>
                <a:path extrusionOk="0" h="4096" w="11689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53"/>
            <p:cNvSpPr/>
            <p:nvPr/>
          </p:nvSpPr>
          <p:spPr>
            <a:xfrm>
              <a:off x="-35371150" y="35612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53"/>
            <p:cNvSpPr/>
            <p:nvPr/>
          </p:nvSpPr>
          <p:spPr>
            <a:xfrm>
              <a:off x="-35405025" y="3647075"/>
              <a:ext cx="136275" cy="119750"/>
            </a:xfrm>
            <a:custGeom>
              <a:rect b="b" l="l" r="r" t="t"/>
              <a:pathLst>
                <a:path extrusionOk="0" h="4790" w="5451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20" name="Google Shape;7920;p53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7921" name="Google Shape;7921;p53"/>
            <p:cNvSpPr/>
            <p:nvPr/>
          </p:nvSpPr>
          <p:spPr>
            <a:xfrm>
              <a:off x="-35327050" y="412515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53"/>
            <p:cNvSpPr/>
            <p:nvPr/>
          </p:nvSpPr>
          <p:spPr>
            <a:xfrm>
              <a:off x="-35429450" y="392117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53"/>
            <p:cNvSpPr/>
            <p:nvPr/>
          </p:nvSpPr>
          <p:spPr>
            <a:xfrm>
              <a:off x="-35481425" y="4021975"/>
              <a:ext cx="137075" cy="35475"/>
            </a:xfrm>
            <a:custGeom>
              <a:rect b="b" l="l" r="r" t="t"/>
              <a:pathLst>
                <a:path extrusionOk="0" h="1419" w="5483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53"/>
            <p:cNvSpPr/>
            <p:nvPr/>
          </p:nvSpPr>
          <p:spPr>
            <a:xfrm>
              <a:off x="-35481425" y="4073975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53"/>
            <p:cNvSpPr/>
            <p:nvPr/>
          </p:nvSpPr>
          <p:spPr>
            <a:xfrm>
              <a:off x="-35481425" y="4176350"/>
              <a:ext cx="136275" cy="34675"/>
            </a:xfrm>
            <a:custGeom>
              <a:rect b="b" l="l" r="r" t="t"/>
              <a:pathLst>
                <a:path extrusionOk="0" h="1387" w="5451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53"/>
            <p:cNvSpPr/>
            <p:nvPr/>
          </p:nvSpPr>
          <p:spPr>
            <a:xfrm>
              <a:off x="-35327050" y="3919600"/>
              <a:ext cx="137075" cy="33875"/>
            </a:xfrm>
            <a:custGeom>
              <a:rect b="b" l="l" r="r" t="t"/>
              <a:pathLst>
                <a:path extrusionOk="0" h="1355" w="5483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53"/>
            <p:cNvSpPr/>
            <p:nvPr/>
          </p:nvSpPr>
          <p:spPr>
            <a:xfrm>
              <a:off x="-35327825" y="3970800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53"/>
            <p:cNvSpPr/>
            <p:nvPr/>
          </p:nvSpPr>
          <p:spPr>
            <a:xfrm>
              <a:off x="-35327825" y="4073975"/>
              <a:ext cx="136275" cy="35450"/>
            </a:xfrm>
            <a:custGeom>
              <a:rect b="b" l="l" r="r" t="t"/>
              <a:pathLst>
                <a:path extrusionOk="0" h="1418" w="5451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29" name="Google Shape;7929;p53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7930" name="Google Shape;7930;p53"/>
            <p:cNvSpPr/>
            <p:nvPr/>
          </p:nvSpPr>
          <p:spPr>
            <a:xfrm>
              <a:off x="-33456450" y="3261925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53"/>
            <p:cNvSpPr/>
            <p:nvPr/>
          </p:nvSpPr>
          <p:spPr>
            <a:xfrm>
              <a:off x="-33575375" y="3433625"/>
              <a:ext cx="85075" cy="85100"/>
            </a:xfrm>
            <a:custGeom>
              <a:rect b="b" l="l" r="r" t="t"/>
              <a:pathLst>
                <a:path extrusionOk="0" h="3404" w="3403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53"/>
            <p:cNvSpPr/>
            <p:nvPr/>
          </p:nvSpPr>
          <p:spPr>
            <a:xfrm>
              <a:off x="-33645475" y="3228075"/>
              <a:ext cx="206375" cy="153600"/>
            </a:xfrm>
            <a:custGeom>
              <a:rect b="b" l="l" r="r" t="t"/>
              <a:pathLst>
                <a:path extrusionOk="0" h="6144" w="8255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53"/>
            <p:cNvSpPr/>
            <p:nvPr/>
          </p:nvSpPr>
          <p:spPr>
            <a:xfrm>
              <a:off x="-33593500" y="3279250"/>
              <a:ext cx="104775" cy="52275"/>
            </a:xfrm>
            <a:custGeom>
              <a:rect b="b" l="l" r="r" t="t"/>
              <a:pathLst>
                <a:path extrusionOk="0" h="2091" w="4191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53"/>
            <p:cNvSpPr/>
            <p:nvPr/>
          </p:nvSpPr>
          <p:spPr>
            <a:xfrm>
              <a:off x="-33593500" y="3341475"/>
              <a:ext cx="104775" cy="74075"/>
            </a:xfrm>
            <a:custGeom>
              <a:rect b="b" l="l" r="r" t="t"/>
              <a:pathLst>
                <a:path extrusionOk="0" h="2963" w="4191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53"/>
            <p:cNvSpPr/>
            <p:nvPr/>
          </p:nvSpPr>
          <p:spPr>
            <a:xfrm>
              <a:off x="-33455650" y="3381650"/>
              <a:ext cx="104775" cy="52250"/>
            </a:xfrm>
            <a:custGeom>
              <a:rect b="b" l="l" r="r" t="t"/>
              <a:pathLst>
                <a:path extrusionOk="0" h="2090" w="4191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53"/>
            <p:cNvSpPr/>
            <p:nvPr/>
          </p:nvSpPr>
          <p:spPr>
            <a:xfrm>
              <a:off x="-33456450" y="3443875"/>
              <a:ext cx="102425" cy="74850"/>
            </a:xfrm>
            <a:custGeom>
              <a:rect b="b" l="l" r="r" t="t"/>
              <a:pathLst>
                <a:path extrusionOk="0" h="2994" w="4097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7" name="Google Shape;7937;p53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7938" name="Google Shape;7938;p53"/>
            <p:cNvSpPr/>
            <p:nvPr/>
          </p:nvSpPr>
          <p:spPr>
            <a:xfrm>
              <a:off x="-33646250" y="3739225"/>
              <a:ext cx="141775" cy="139425"/>
            </a:xfrm>
            <a:custGeom>
              <a:rect b="b" l="l" r="r" t="t"/>
              <a:pathLst>
                <a:path extrusionOk="0" h="5577" w="5671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53"/>
            <p:cNvSpPr/>
            <p:nvPr/>
          </p:nvSpPr>
          <p:spPr>
            <a:xfrm>
              <a:off x="-33541500" y="3586425"/>
              <a:ext cx="188250" cy="187475"/>
            </a:xfrm>
            <a:custGeom>
              <a:rect b="b" l="l" r="r" t="t"/>
              <a:pathLst>
                <a:path extrusionOk="0" h="7499" w="753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0" name="Google Shape;7940;p53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7941" name="Google Shape;7941;p53"/>
            <p:cNvSpPr/>
            <p:nvPr/>
          </p:nvSpPr>
          <p:spPr>
            <a:xfrm>
              <a:off x="-33549375" y="3944800"/>
              <a:ext cx="98475" cy="70900"/>
            </a:xfrm>
            <a:custGeom>
              <a:rect b="b" l="l" r="r" t="t"/>
              <a:pathLst>
                <a:path extrusionOk="0" h="2836" w="3939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53"/>
            <p:cNvSpPr/>
            <p:nvPr/>
          </p:nvSpPr>
          <p:spPr>
            <a:xfrm>
              <a:off x="-33645475" y="4041675"/>
              <a:ext cx="70900" cy="98475"/>
            </a:xfrm>
            <a:custGeom>
              <a:rect b="b" l="l" r="r" t="t"/>
              <a:pathLst>
                <a:path extrusionOk="0" h="3939" w="2836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53"/>
            <p:cNvSpPr/>
            <p:nvPr/>
          </p:nvSpPr>
          <p:spPr>
            <a:xfrm>
              <a:off x="-33424150" y="4042450"/>
              <a:ext cx="70900" cy="52025"/>
            </a:xfrm>
            <a:custGeom>
              <a:rect b="b" l="l" r="r" t="t"/>
              <a:pathLst>
                <a:path extrusionOk="0" h="2081" w="2836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53"/>
            <p:cNvSpPr/>
            <p:nvPr/>
          </p:nvSpPr>
          <p:spPr>
            <a:xfrm>
              <a:off x="-33549375" y="4165325"/>
              <a:ext cx="86650" cy="70925"/>
            </a:xfrm>
            <a:custGeom>
              <a:rect b="b" l="l" r="r" t="t"/>
              <a:pathLst>
                <a:path extrusionOk="0" h="2837" w="3466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53"/>
            <p:cNvSpPr/>
            <p:nvPr/>
          </p:nvSpPr>
          <p:spPr>
            <a:xfrm>
              <a:off x="-33558825" y="4030650"/>
              <a:ext cx="118950" cy="120525"/>
            </a:xfrm>
            <a:custGeom>
              <a:rect b="b" l="l" r="r" t="t"/>
              <a:pathLst>
                <a:path extrusionOk="0" h="4821" w="4758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53"/>
            <p:cNvSpPr/>
            <p:nvPr/>
          </p:nvSpPr>
          <p:spPr>
            <a:xfrm>
              <a:off x="-33639950" y="4129900"/>
              <a:ext cx="100825" cy="100825"/>
            </a:xfrm>
            <a:custGeom>
              <a:rect b="b" l="l" r="r" t="t"/>
              <a:pathLst>
                <a:path extrusionOk="0" h="4033" w="4033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53"/>
            <p:cNvSpPr/>
            <p:nvPr/>
          </p:nvSpPr>
          <p:spPr>
            <a:xfrm>
              <a:off x="-33459600" y="3951875"/>
              <a:ext cx="100850" cy="100075"/>
            </a:xfrm>
            <a:custGeom>
              <a:rect b="b" l="l" r="r" t="t"/>
              <a:pathLst>
                <a:path extrusionOk="0" h="4003" w="4034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53"/>
            <p:cNvSpPr/>
            <p:nvPr/>
          </p:nvSpPr>
          <p:spPr>
            <a:xfrm>
              <a:off x="-33639950" y="3951100"/>
              <a:ext cx="100825" cy="100050"/>
            </a:xfrm>
            <a:custGeom>
              <a:rect b="b" l="l" r="r" t="t"/>
              <a:pathLst>
                <a:path extrusionOk="0" h="4002" w="4033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53"/>
            <p:cNvSpPr/>
            <p:nvPr/>
          </p:nvSpPr>
          <p:spPr>
            <a:xfrm>
              <a:off x="-33472975" y="4082625"/>
              <a:ext cx="119725" cy="155200"/>
            </a:xfrm>
            <a:custGeom>
              <a:rect b="b" l="l" r="r" t="t"/>
              <a:pathLst>
                <a:path extrusionOk="0" h="6208" w="4789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53"/>
            <p:cNvSpPr/>
            <p:nvPr/>
          </p:nvSpPr>
          <p:spPr>
            <a:xfrm>
              <a:off x="-33421775" y="41338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1" name="Google Shape;7951;p53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7952" name="Google Shape;7952;p53"/>
            <p:cNvSpPr/>
            <p:nvPr/>
          </p:nvSpPr>
          <p:spPr>
            <a:xfrm>
              <a:off x="-31767775" y="3192625"/>
              <a:ext cx="204800" cy="153600"/>
            </a:xfrm>
            <a:custGeom>
              <a:rect b="b" l="l" r="r" t="t"/>
              <a:pathLst>
                <a:path extrusionOk="0" h="6144" w="8192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53"/>
            <p:cNvSpPr/>
            <p:nvPr/>
          </p:nvSpPr>
          <p:spPr>
            <a:xfrm>
              <a:off x="-31715000" y="3244600"/>
              <a:ext cx="101625" cy="52450"/>
            </a:xfrm>
            <a:custGeom>
              <a:rect b="b" l="l" r="r" t="t"/>
              <a:pathLst>
                <a:path extrusionOk="0" h="2098" w="4065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53"/>
            <p:cNvSpPr/>
            <p:nvPr/>
          </p:nvSpPr>
          <p:spPr>
            <a:xfrm>
              <a:off x="-31716575" y="3308400"/>
              <a:ext cx="102400" cy="73275"/>
            </a:xfrm>
            <a:custGeom>
              <a:rect b="b" l="l" r="r" t="t"/>
              <a:pathLst>
                <a:path extrusionOk="0" h="2931" w="4096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53"/>
            <p:cNvSpPr/>
            <p:nvPr/>
          </p:nvSpPr>
          <p:spPr>
            <a:xfrm>
              <a:off x="-31809525" y="3386375"/>
              <a:ext cx="290650" cy="99125"/>
            </a:xfrm>
            <a:custGeom>
              <a:rect b="b" l="l" r="r" t="t"/>
              <a:pathLst>
                <a:path extrusionOk="0" h="3965" w="11626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6" name="Google Shape;7956;p53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7957" name="Google Shape;7957;p53"/>
            <p:cNvSpPr/>
            <p:nvPr/>
          </p:nvSpPr>
          <p:spPr>
            <a:xfrm>
              <a:off x="-31554325" y="3595875"/>
              <a:ext cx="34675" cy="33900"/>
            </a:xfrm>
            <a:custGeom>
              <a:rect b="b" l="l" r="r" t="t"/>
              <a:pathLst>
                <a:path extrusionOk="0" h="1356" w="1387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53"/>
            <p:cNvSpPr/>
            <p:nvPr/>
          </p:nvSpPr>
          <p:spPr>
            <a:xfrm>
              <a:off x="-31659075" y="3628650"/>
              <a:ext cx="139425" cy="71650"/>
            </a:xfrm>
            <a:custGeom>
              <a:rect b="b" l="l" r="r" t="t"/>
              <a:pathLst>
                <a:path extrusionOk="0" h="2866" w="5577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53"/>
            <p:cNvSpPr/>
            <p:nvPr/>
          </p:nvSpPr>
          <p:spPr>
            <a:xfrm>
              <a:off x="-31811100" y="364707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53"/>
            <p:cNvSpPr/>
            <p:nvPr/>
          </p:nvSpPr>
          <p:spPr>
            <a:xfrm>
              <a:off x="-31811100" y="3678325"/>
              <a:ext cx="138650" cy="72250"/>
            </a:xfrm>
            <a:custGeom>
              <a:rect b="b" l="l" r="r" t="t"/>
              <a:pathLst>
                <a:path extrusionOk="0" h="2890" w="5546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53"/>
            <p:cNvSpPr/>
            <p:nvPr/>
          </p:nvSpPr>
          <p:spPr>
            <a:xfrm>
              <a:off x="-31759900" y="3791200"/>
              <a:ext cx="187475" cy="52800"/>
            </a:xfrm>
            <a:custGeom>
              <a:rect b="b" l="l" r="r" t="t"/>
              <a:pathLst>
                <a:path extrusionOk="0" h="2112" w="7499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53"/>
            <p:cNvSpPr/>
            <p:nvPr/>
          </p:nvSpPr>
          <p:spPr>
            <a:xfrm>
              <a:off x="-31759900" y="3550975"/>
              <a:ext cx="187475" cy="35475"/>
            </a:xfrm>
            <a:custGeom>
              <a:rect b="b" l="l" r="r" t="t"/>
              <a:pathLst>
                <a:path extrusionOk="0" h="1419" w="7499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53"/>
            <p:cNvSpPr/>
            <p:nvPr/>
          </p:nvSpPr>
          <p:spPr>
            <a:xfrm>
              <a:off x="-31759100" y="3602975"/>
              <a:ext cx="188250" cy="172500"/>
            </a:xfrm>
            <a:custGeom>
              <a:rect b="b" l="l" r="r" t="t"/>
              <a:pathLst>
                <a:path extrusionOk="0" h="6900" w="753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4" name="Google Shape;7964;p53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7965" name="Google Shape;7965;p53"/>
            <p:cNvSpPr/>
            <p:nvPr/>
          </p:nvSpPr>
          <p:spPr>
            <a:xfrm>
              <a:off x="-31817400" y="3911550"/>
              <a:ext cx="301675" cy="292550"/>
            </a:xfrm>
            <a:custGeom>
              <a:rect b="b" l="l" r="r" t="t"/>
              <a:pathLst>
                <a:path extrusionOk="0" h="11702" w="12067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53"/>
            <p:cNvSpPr/>
            <p:nvPr/>
          </p:nvSpPr>
          <p:spPr>
            <a:xfrm>
              <a:off x="-31816600" y="4062950"/>
              <a:ext cx="144150" cy="140600"/>
            </a:xfrm>
            <a:custGeom>
              <a:rect b="b" l="l" r="r" t="t"/>
              <a:pathLst>
                <a:path extrusionOk="0" h="5624" w="5766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53"/>
            <p:cNvSpPr/>
            <p:nvPr/>
          </p:nvSpPr>
          <p:spPr>
            <a:xfrm>
              <a:off x="-31648050" y="3910025"/>
              <a:ext cx="129175" cy="127725"/>
            </a:xfrm>
            <a:custGeom>
              <a:rect b="b" l="l" r="r" t="t"/>
              <a:pathLst>
                <a:path extrusionOk="0" h="5109" w="5167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8" name="Google Shape;7968;p53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7969" name="Google Shape;7969;p53"/>
            <p:cNvSpPr/>
            <p:nvPr/>
          </p:nvSpPr>
          <p:spPr>
            <a:xfrm>
              <a:off x="-30354000" y="3604550"/>
              <a:ext cx="137875" cy="256000"/>
            </a:xfrm>
            <a:custGeom>
              <a:rect b="b" l="l" r="r" t="t"/>
              <a:pathLst>
                <a:path extrusionOk="0" h="10240" w="5515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53"/>
            <p:cNvSpPr/>
            <p:nvPr/>
          </p:nvSpPr>
          <p:spPr>
            <a:xfrm>
              <a:off x="-30198825" y="3604550"/>
              <a:ext cx="137075" cy="256775"/>
            </a:xfrm>
            <a:custGeom>
              <a:rect b="b" l="l" r="r" t="t"/>
              <a:pathLst>
                <a:path extrusionOk="0" h="10271" w="5483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53"/>
            <p:cNvSpPr/>
            <p:nvPr/>
          </p:nvSpPr>
          <p:spPr>
            <a:xfrm>
              <a:off x="-30139750" y="3636850"/>
              <a:ext cx="26000" cy="37825"/>
            </a:xfrm>
            <a:custGeom>
              <a:rect b="b" l="l" r="r" t="t"/>
              <a:pathLst>
                <a:path extrusionOk="0" h="1513" w="104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53"/>
            <p:cNvSpPr/>
            <p:nvPr/>
          </p:nvSpPr>
          <p:spPr>
            <a:xfrm>
              <a:off x="-30302800" y="3638950"/>
              <a:ext cx="25225" cy="36500"/>
            </a:xfrm>
            <a:custGeom>
              <a:rect b="b" l="l" r="r" t="t"/>
              <a:pathLst>
                <a:path extrusionOk="0" h="1460" w="1009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53"/>
            <p:cNvSpPr/>
            <p:nvPr/>
          </p:nvSpPr>
          <p:spPr>
            <a:xfrm>
              <a:off x="-30242925" y="3569100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53"/>
            <p:cNvSpPr/>
            <p:nvPr/>
          </p:nvSpPr>
          <p:spPr>
            <a:xfrm>
              <a:off x="-30262625" y="3654950"/>
              <a:ext cx="107925" cy="68550"/>
            </a:xfrm>
            <a:custGeom>
              <a:rect b="b" l="l" r="r" t="t"/>
              <a:pathLst>
                <a:path extrusionOk="0" h="2742" w="4317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5" name="Google Shape;7975;p53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7976" name="Google Shape;7976;p53"/>
            <p:cNvSpPr/>
            <p:nvPr/>
          </p:nvSpPr>
          <p:spPr>
            <a:xfrm>
              <a:off x="-35008050" y="3202075"/>
              <a:ext cx="171700" cy="171250"/>
            </a:xfrm>
            <a:custGeom>
              <a:rect b="b" l="l" r="r" t="t"/>
              <a:pathLst>
                <a:path extrusionOk="0" h="6850" w="6868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53"/>
            <p:cNvSpPr/>
            <p:nvPr/>
          </p:nvSpPr>
          <p:spPr>
            <a:xfrm>
              <a:off x="-34937975" y="3254050"/>
              <a:ext cx="33125" cy="67775"/>
            </a:xfrm>
            <a:custGeom>
              <a:rect b="b" l="l" r="r" t="t"/>
              <a:pathLst>
                <a:path extrusionOk="0" h="2711" w="1325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53"/>
            <p:cNvSpPr/>
            <p:nvPr/>
          </p:nvSpPr>
          <p:spPr>
            <a:xfrm>
              <a:off x="-35085250" y="3338325"/>
              <a:ext cx="69325" cy="69350"/>
            </a:xfrm>
            <a:custGeom>
              <a:rect b="b" l="l" r="r" t="t"/>
              <a:pathLst>
                <a:path extrusionOk="0" h="2774" w="2773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53"/>
            <p:cNvSpPr/>
            <p:nvPr/>
          </p:nvSpPr>
          <p:spPr>
            <a:xfrm>
              <a:off x="-35118325" y="3424175"/>
              <a:ext cx="137075" cy="69350"/>
            </a:xfrm>
            <a:custGeom>
              <a:rect b="b" l="l" r="r" t="t"/>
              <a:pathLst>
                <a:path extrusionOk="0" h="2774" w="5483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0" name="Google Shape;7980;p53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7981" name="Google Shape;7981;p53"/>
            <p:cNvSpPr/>
            <p:nvPr/>
          </p:nvSpPr>
          <p:spPr>
            <a:xfrm>
              <a:off x="-35123050" y="3629750"/>
              <a:ext cx="205575" cy="222575"/>
            </a:xfrm>
            <a:custGeom>
              <a:rect b="b" l="l" r="r" t="t"/>
              <a:pathLst>
                <a:path extrusionOk="0" h="8903" w="8223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53"/>
            <p:cNvSpPr/>
            <p:nvPr/>
          </p:nvSpPr>
          <p:spPr>
            <a:xfrm>
              <a:off x="-35053750" y="3561225"/>
              <a:ext cx="222925" cy="221825"/>
            </a:xfrm>
            <a:custGeom>
              <a:rect b="b" l="l" r="r" t="t"/>
              <a:pathLst>
                <a:path extrusionOk="0" h="8873" w="8917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3" name="Google Shape;7983;p53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7984" name="Google Shape;7984;p53"/>
            <p:cNvSpPr/>
            <p:nvPr/>
          </p:nvSpPr>
          <p:spPr>
            <a:xfrm>
              <a:off x="-35089175" y="3919600"/>
              <a:ext cx="222900" cy="291425"/>
            </a:xfrm>
            <a:custGeom>
              <a:rect b="b" l="l" r="r" t="t"/>
              <a:pathLst>
                <a:path extrusionOk="0" h="11657" w="8916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53"/>
            <p:cNvSpPr/>
            <p:nvPr/>
          </p:nvSpPr>
          <p:spPr>
            <a:xfrm>
              <a:off x="-35038000" y="3971575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6" name="Google Shape;7986;p53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7987" name="Google Shape;7987;p53"/>
            <p:cNvSpPr/>
            <p:nvPr/>
          </p:nvSpPr>
          <p:spPr>
            <a:xfrm>
              <a:off x="-33071300" y="3440725"/>
              <a:ext cx="33100" cy="33900"/>
            </a:xfrm>
            <a:custGeom>
              <a:rect b="b" l="l" r="r" t="t"/>
              <a:pathLst>
                <a:path extrusionOk="0" h="1356" w="1324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53"/>
            <p:cNvSpPr/>
            <p:nvPr/>
          </p:nvSpPr>
          <p:spPr>
            <a:xfrm>
              <a:off x="-33157925" y="3227275"/>
              <a:ext cx="17350" cy="103200"/>
            </a:xfrm>
            <a:custGeom>
              <a:rect b="b" l="l" r="r" t="t"/>
              <a:pathLst>
                <a:path extrusionOk="0" h="4128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53"/>
            <p:cNvSpPr/>
            <p:nvPr/>
          </p:nvSpPr>
          <p:spPr>
            <a:xfrm>
              <a:off x="-33175250" y="3347650"/>
              <a:ext cx="51200" cy="51350"/>
            </a:xfrm>
            <a:custGeom>
              <a:rect b="b" l="l" r="r" t="t"/>
              <a:pathLst>
                <a:path extrusionOk="0" h="2054" w="2048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53"/>
            <p:cNvSpPr/>
            <p:nvPr/>
          </p:nvSpPr>
          <p:spPr>
            <a:xfrm>
              <a:off x="-33224875" y="3404500"/>
              <a:ext cx="159900" cy="114225"/>
            </a:xfrm>
            <a:custGeom>
              <a:rect b="b" l="l" r="r" t="t"/>
              <a:pathLst>
                <a:path extrusionOk="0" h="4569" w="6396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53"/>
            <p:cNvSpPr/>
            <p:nvPr/>
          </p:nvSpPr>
          <p:spPr>
            <a:xfrm>
              <a:off x="-33141400" y="3312350"/>
              <a:ext cx="127625" cy="138625"/>
            </a:xfrm>
            <a:custGeom>
              <a:rect b="b" l="l" r="r" t="t"/>
              <a:pathLst>
                <a:path extrusionOk="0" h="5545" w="5105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53"/>
            <p:cNvSpPr/>
            <p:nvPr/>
          </p:nvSpPr>
          <p:spPr>
            <a:xfrm>
              <a:off x="-33122500" y="3226875"/>
              <a:ext cx="122125" cy="83925"/>
            </a:xfrm>
            <a:custGeom>
              <a:rect b="b" l="l" r="r" t="t"/>
              <a:pathLst>
                <a:path extrusionOk="0" h="3357" w="4885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53"/>
            <p:cNvSpPr/>
            <p:nvPr/>
          </p:nvSpPr>
          <p:spPr>
            <a:xfrm>
              <a:off x="-33277650" y="3245400"/>
              <a:ext cx="102400" cy="198500"/>
            </a:xfrm>
            <a:custGeom>
              <a:rect b="b" l="l" r="r" t="t"/>
              <a:pathLst>
                <a:path extrusionOk="0" h="7940" w="4096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4" name="Google Shape;7994;p53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7995" name="Google Shape;7995;p53"/>
            <p:cNvSpPr/>
            <p:nvPr/>
          </p:nvSpPr>
          <p:spPr>
            <a:xfrm>
              <a:off x="-33114625" y="3586425"/>
              <a:ext cx="119750" cy="120525"/>
            </a:xfrm>
            <a:custGeom>
              <a:rect b="b" l="l" r="r" t="t"/>
              <a:pathLst>
                <a:path extrusionOk="0" h="4821" w="479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53"/>
            <p:cNvSpPr/>
            <p:nvPr/>
          </p:nvSpPr>
          <p:spPr>
            <a:xfrm>
              <a:off x="-33286325" y="3825875"/>
              <a:ext cx="241050" cy="52000"/>
            </a:xfrm>
            <a:custGeom>
              <a:rect b="b" l="l" r="r" t="t"/>
              <a:pathLst>
                <a:path extrusionOk="0" h="2080" w="9642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53"/>
            <p:cNvSpPr/>
            <p:nvPr/>
          </p:nvSpPr>
          <p:spPr>
            <a:xfrm>
              <a:off x="-33183925" y="3756550"/>
              <a:ext cx="103200" cy="52025"/>
            </a:xfrm>
            <a:custGeom>
              <a:rect b="b" l="l" r="r" t="t"/>
              <a:pathLst>
                <a:path extrusionOk="0" h="2081" w="4128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53"/>
            <p:cNvSpPr/>
            <p:nvPr/>
          </p:nvSpPr>
          <p:spPr>
            <a:xfrm>
              <a:off x="-33252450" y="3636850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53"/>
            <p:cNvSpPr/>
            <p:nvPr/>
          </p:nvSpPr>
          <p:spPr>
            <a:xfrm>
              <a:off x="-33286325" y="3723050"/>
              <a:ext cx="116600" cy="85525"/>
            </a:xfrm>
            <a:custGeom>
              <a:rect b="b" l="l" r="r" t="t"/>
              <a:pathLst>
                <a:path extrusionOk="0" h="3421" w="4664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0" name="Google Shape;8000;p53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8001" name="Google Shape;8001;p53"/>
            <p:cNvSpPr/>
            <p:nvPr/>
          </p:nvSpPr>
          <p:spPr>
            <a:xfrm>
              <a:off x="-33194950" y="3996000"/>
              <a:ext cx="200075" cy="241825"/>
            </a:xfrm>
            <a:custGeom>
              <a:rect b="b" l="l" r="r" t="t"/>
              <a:pathLst>
                <a:path extrusionOk="0" h="9673" w="8003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53"/>
            <p:cNvSpPr/>
            <p:nvPr/>
          </p:nvSpPr>
          <p:spPr>
            <a:xfrm>
              <a:off x="-33027975" y="3962900"/>
              <a:ext cx="33100" cy="105575"/>
            </a:xfrm>
            <a:custGeom>
              <a:rect b="b" l="l" r="r" t="t"/>
              <a:pathLst>
                <a:path extrusionOk="0" h="4223" w="1324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53"/>
            <p:cNvSpPr/>
            <p:nvPr/>
          </p:nvSpPr>
          <p:spPr>
            <a:xfrm>
              <a:off x="-33286325" y="3962125"/>
              <a:ext cx="96125" cy="205600"/>
            </a:xfrm>
            <a:custGeom>
              <a:rect b="b" l="l" r="r" t="t"/>
              <a:pathLst>
                <a:path extrusionOk="0" h="8224" w="3845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53"/>
            <p:cNvSpPr/>
            <p:nvPr/>
          </p:nvSpPr>
          <p:spPr>
            <a:xfrm>
              <a:off x="-33235125" y="3944800"/>
              <a:ext cx="189050" cy="171725"/>
            </a:xfrm>
            <a:custGeom>
              <a:rect b="b" l="l" r="r" t="t"/>
              <a:pathLst>
                <a:path extrusionOk="0" h="6869" w="7562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5" name="Google Shape;8005;p53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8006" name="Google Shape;8006;p53"/>
            <p:cNvSpPr/>
            <p:nvPr/>
          </p:nvSpPr>
          <p:spPr>
            <a:xfrm>
              <a:off x="-31314900" y="3278475"/>
              <a:ext cx="103200" cy="18125"/>
            </a:xfrm>
            <a:custGeom>
              <a:rect b="b" l="l" r="r" t="t"/>
              <a:pathLst>
                <a:path extrusionOk="0" h="725" w="4128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53"/>
            <p:cNvSpPr/>
            <p:nvPr/>
          </p:nvSpPr>
          <p:spPr>
            <a:xfrm>
              <a:off x="-31367675" y="3227275"/>
              <a:ext cx="206400" cy="221350"/>
            </a:xfrm>
            <a:custGeom>
              <a:rect b="b" l="l" r="r" t="t"/>
              <a:pathLst>
                <a:path extrusionOk="0" h="8854" w="8256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53"/>
            <p:cNvSpPr/>
            <p:nvPr/>
          </p:nvSpPr>
          <p:spPr>
            <a:xfrm>
              <a:off x="-31452725" y="3191825"/>
              <a:ext cx="86650" cy="259150"/>
            </a:xfrm>
            <a:custGeom>
              <a:rect b="b" l="l" r="r" t="t"/>
              <a:pathLst>
                <a:path extrusionOk="0" h="10366" w="3466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53"/>
            <p:cNvSpPr/>
            <p:nvPr/>
          </p:nvSpPr>
          <p:spPr>
            <a:xfrm>
              <a:off x="-31409400" y="3468275"/>
              <a:ext cx="92950" cy="17375"/>
            </a:xfrm>
            <a:custGeom>
              <a:rect b="b" l="l" r="r" t="t"/>
              <a:pathLst>
                <a:path extrusionOk="0" h="695" w="3718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0" name="Google Shape;8010;p53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8011" name="Google Shape;8011;p53"/>
            <p:cNvSpPr/>
            <p:nvPr/>
          </p:nvSpPr>
          <p:spPr>
            <a:xfrm>
              <a:off x="-31452725" y="3756550"/>
              <a:ext cx="155175" cy="34675"/>
            </a:xfrm>
            <a:custGeom>
              <a:rect b="b" l="l" r="r" t="t"/>
              <a:pathLst>
                <a:path extrusionOk="0" h="1387" w="6207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53"/>
            <p:cNvSpPr/>
            <p:nvPr/>
          </p:nvSpPr>
          <p:spPr>
            <a:xfrm>
              <a:off x="-31452725" y="3551775"/>
              <a:ext cx="183525" cy="188275"/>
            </a:xfrm>
            <a:custGeom>
              <a:rect b="b" l="l" r="r" t="t"/>
              <a:pathLst>
                <a:path extrusionOk="0" h="7531" w="7341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53"/>
            <p:cNvSpPr/>
            <p:nvPr/>
          </p:nvSpPr>
          <p:spPr>
            <a:xfrm>
              <a:off x="-31366100" y="3808550"/>
              <a:ext cx="52025" cy="35450"/>
            </a:xfrm>
            <a:custGeom>
              <a:rect b="b" l="l" r="r" t="t"/>
              <a:pathLst>
                <a:path extrusionOk="0" h="1418" w="2081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53"/>
            <p:cNvSpPr/>
            <p:nvPr/>
          </p:nvSpPr>
          <p:spPr>
            <a:xfrm>
              <a:off x="-31281025" y="3621075"/>
              <a:ext cx="120525" cy="171725"/>
            </a:xfrm>
            <a:custGeom>
              <a:rect b="b" l="l" r="r" t="t"/>
              <a:pathLst>
                <a:path extrusionOk="0" h="6869" w="4821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5" name="Google Shape;8015;p53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8016" name="Google Shape;8016;p53"/>
            <p:cNvSpPr/>
            <p:nvPr/>
          </p:nvSpPr>
          <p:spPr>
            <a:xfrm>
              <a:off x="-31455100" y="390935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53"/>
            <p:cNvSpPr/>
            <p:nvPr/>
          </p:nvSpPr>
          <p:spPr>
            <a:xfrm>
              <a:off x="-31455100" y="3997350"/>
              <a:ext cx="215050" cy="205025"/>
            </a:xfrm>
            <a:custGeom>
              <a:rect b="b" l="l" r="r" t="t"/>
              <a:pathLst>
                <a:path extrusionOk="0" h="8201" w="8602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8" name="Google Shape;8018;p53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8019" name="Google Shape;8019;p53"/>
            <p:cNvSpPr/>
            <p:nvPr/>
          </p:nvSpPr>
          <p:spPr>
            <a:xfrm>
              <a:off x="-30174425" y="3988125"/>
              <a:ext cx="120550" cy="120175"/>
            </a:xfrm>
            <a:custGeom>
              <a:rect b="b" l="l" r="r" t="t"/>
              <a:pathLst>
                <a:path extrusionOk="0" h="4807" w="4822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53"/>
            <p:cNvSpPr/>
            <p:nvPr/>
          </p:nvSpPr>
          <p:spPr>
            <a:xfrm>
              <a:off x="-30345325" y="3988125"/>
              <a:ext cx="119750" cy="120175"/>
            </a:xfrm>
            <a:custGeom>
              <a:rect b="b" l="l" r="r" t="t"/>
              <a:pathLst>
                <a:path extrusionOk="0" h="4807" w="479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53"/>
            <p:cNvSpPr/>
            <p:nvPr/>
          </p:nvSpPr>
          <p:spPr>
            <a:xfrm>
              <a:off x="-30293350" y="4159025"/>
              <a:ext cx="188275" cy="52000"/>
            </a:xfrm>
            <a:custGeom>
              <a:rect b="b" l="l" r="r" t="t"/>
              <a:pathLst>
                <a:path extrusionOk="0" h="2080" w="7531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53"/>
            <p:cNvSpPr/>
            <p:nvPr/>
          </p:nvSpPr>
          <p:spPr>
            <a:xfrm>
              <a:off x="-30293350" y="3918800"/>
              <a:ext cx="188275" cy="34675"/>
            </a:xfrm>
            <a:custGeom>
              <a:rect b="b" l="l" r="r" t="t"/>
              <a:pathLst>
                <a:path extrusionOk="0" h="1387" w="7531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53"/>
            <p:cNvSpPr/>
            <p:nvPr/>
          </p:nvSpPr>
          <p:spPr>
            <a:xfrm>
              <a:off x="-30294125" y="3970800"/>
              <a:ext cx="188250" cy="170925"/>
            </a:xfrm>
            <a:custGeom>
              <a:rect b="b" l="l" r="r" t="t"/>
              <a:pathLst>
                <a:path extrusionOk="0" h="6837" w="753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4" name="Google Shape;8024;p53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8025" name="Google Shape;8025;p53"/>
            <p:cNvSpPr/>
            <p:nvPr/>
          </p:nvSpPr>
          <p:spPr>
            <a:xfrm>
              <a:off x="-34703250" y="3389525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53"/>
            <p:cNvSpPr/>
            <p:nvPr/>
          </p:nvSpPr>
          <p:spPr>
            <a:xfrm>
              <a:off x="-34636300" y="3348575"/>
              <a:ext cx="69325" cy="75625"/>
            </a:xfrm>
            <a:custGeom>
              <a:rect b="b" l="l" r="r" t="t"/>
              <a:pathLst>
                <a:path extrusionOk="0" h="3025" w="2773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53"/>
            <p:cNvSpPr/>
            <p:nvPr/>
          </p:nvSpPr>
          <p:spPr>
            <a:xfrm>
              <a:off x="-34752875" y="3253275"/>
              <a:ext cx="126050" cy="170925"/>
            </a:xfrm>
            <a:custGeom>
              <a:rect b="b" l="l" r="r" t="t"/>
              <a:pathLst>
                <a:path extrusionOk="0" h="6837" w="5042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53"/>
            <p:cNvSpPr/>
            <p:nvPr/>
          </p:nvSpPr>
          <p:spPr>
            <a:xfrm>
              <a:off x="-34677250" y="3338325"/>
              <a:ext cx="33875" cy="33900"/>
            </a:xfrm>
            <a:custGeom>
              <a:rect b="b" l="l" r="r" t="t"/>
              <a:pathLst>
                <a:path extrusionOk="0" h="1356" w="1355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53"/>
            <p:cNvSpPr/>
            <p:nvPr/>
          </p:nvSpPr>
          <p:spPr>
            <a:xfrm>
              <a:off x="-34618200" y="3202500"/>
              <a:ext cx="137075" cy="135850"/>
            </a:xfrm>
            <a:custGeom>
              <a:rect b="b" l="l" r="r" t="t"/>
              <a:pathLst>
                <a:path extrusionOk="0" h="5434" w="5483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53"/>
            <p:cNvSpPr/>
            <p:nvPr/>
          </p:nvSpPr>
          <p:spPr>
            <a:xfrm>
              <a:off x="-34755225" y="3440725"/>
              <a:ext cx="188250" cy="52800"/>
            </a:xfrm>
            <a:custGeom>
              <a:rect b="b" l="l" r="r" t="t"/>
              <a:pathLst>
                <a:path extrusionOk="0" h="2112" w="753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53"/>
            <p:cNvSpPr/>
            <p:nvPr/>
          </p:nvSpPr>
          <p:spPr>
            <a:xfrm>
              <a:off x="-34754450" y="3202075"/>
              <a:ext cx="153600" cy="33900"/>
            </a:xfrm>
            <a:custGeom>
              <a:rect b="b" l="l" r="r" t="t"/>
              <a:pathLst>
                <a:path extrusionOk="0" h="1356" w="6144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2" name="Google Shape;8032;p53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8033" name="Google Shape;8033;p53"/>
            <p:cNvSpPr/>
            <p:nvPr/>
          </p:nvSpPr>
          <p:spPr>
            <a:xfrm>
              <a:off x="-34693800" y="3629750"/>
              <a:ext cx="152025" cy="152825"/>
            </a:xfrm>
            <a:custGeom>
              <a:rect b="b" l="l" r="r" t="t"/>
              <a:pathLst>
                <a:path extrusionOk="0" h="6113" w="6081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53"/>
            <p:cNvSpPr/>
            <p:nvPr/>
          </p:nvSpPr>
          <p:spPr>
            <a:xfrm>
              <a:off x="-34763900" y="35612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53"/>
            <p:cNvSpPr/>
            <p:nvPr/>
          </p:nvSpPr>
          <p:spPr>
            <a:xfrm>
              <a:off x="-34644175" y="36809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36" name="Google Shape;8036;p53"/>
          <p:cNvSpPr/>
          <p:nvPr/>
        </p:nvSpPr>
        <p:spPr>
          <a:xfrm>
            <a:off x="2293583" y="3885101"/>
            <a:ext cx="334031" cy="334002"/>
          </a:xfrm>
          <a:custGeom>
            <a:rect b="b" l="l" r="r" t="t"/>
            <a:pathLst>
              <a:path extrusionOk="0" h="11657" w="11658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37" name="Google Shape;8037;p53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8038" name="Google Shape;8038;p53"/>
            <p:cNvSpPr/>
            <p:nvPr/>
          </p:nvSpPr>
          <p:spPr>
            <a:xfrm>
              <a:off x="-32927950" y="3228075"/>
              <a:ext cx="69325" cy="291425"/>
            </a:xfrm>
            <a:custGeom>
              <a:rect b="b" l="l" r="r" t="t"/>
              <a:pathLst>
                <a:path extrusionOk="0" h="11657" w="2773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53"/>
            <p:cNvSpPr/>
            <p:nvPr/>
          </p:nvSpPr>
          <p:spPr>
            <a:xfrm>
              <a:off x="-32841300" y="3227275"/>
              <a:ext cx="154400" cy="291450"/>
            </a:xfrm>
            <a:custGeom>
              <a:rect b="b" l="l" r="r" t="t"/>
              <a:pathLst>
                <a:path extrusionOk="0" h="11658" w="6176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53"/>
            <p:cNvSpPr/>
            <p:nvPr/>
          </p:nvSpPr>
          <p:spPr>
            <a:xfrm>
              <a:off x="-32669600" y="3261925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53"/>
            <p:cNvSpPr/>
            <p:nvPr/>
          </p:nvSpPr>
          <p:spPr>
            <a:xfrm>
              <a:off x="-32669600" y="3329675"/>
              <a:ext cx="33875" cy="35450"/>
            </a:xfrm>
            <a:custGeom>
              <a:rect b="b" l="l" r="r" t="t"/>
              <a:pathLst>
                <a:path extrusionOk="0" h="1418" w="1355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53"/>
            <p:cNvSpPr/>
            <p:nvPr/>
          </p:nvSpPr>
          <p:spPr>
            <a:xfrm>
              <a:off x="-32669600" y="3381650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3" name="Google Shape;8043;p53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8044" name="Google Shape;8044;p53"/>
            <p:cNvSpPr/>
            <p:nvPr/>
          </p:nvSpPr>
          <p:spPr>
            <a:xfrm>
              <a:off x="-32927950" y="3843975"/>
              <a:ext cx="293025" cy="33900"/>
            </a:xfrm>
            <a:custGeom>
              <a:rect b="b" l="l" r="r" t="t"/>
              <a:pathLst>
                <a:path extrusionOk="0" h="1356" w="11721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53"/>
            <p:cNvSpPr/>
            <p:nvPr/>
          </p:nvSpPr>
          <p:spPr>
            <a:xfrm>
              <a:off x="-32872025" y="3723475"/>
              <a:ext cx="180400" cy="52000"/>
            </a:xfrm>
            <a:custGeom>
              <a:rect b="b" l="l" r="r" t="t"/>
              <a:pathLst>
                <a:path extrusionOk="0" h="2080" w="7216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53"/>
            <p:cNvSpPr/>
            <p:nvPr/>
          </p:nvSpPr>
          <p:spPr>
            <a:xfrm>
              <a:off x="-32890150" y="3792775"/>
              <a:ext cx="217425" cy="33900"/>
            </a:xfrm>
            <a:custGeom>
              <a:rect b="b" l="l" r="r" t="t"/>
              <a:pathLst>
                <a:path extrusionOk="0" h="1356" w="8697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53"/>
            <p:cNvSpPr/>
            <p:nvPr/>
          </p:nvSpPr>
          <p:spPr>
            <a:xfrm>
              <a:off x="-32822400" y="3586425"/>
              <a:ext cx="82725" cy="52800"/>
            </a:xfrm>
            <a:custGeom>
              <a:rect b="b" l="l" r="r" t="t"/>
              <a:pathLst>
                <a:path extrusionOk="0" h="2112" w="3309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53"/>
            <p:cNvSpPr/>
            <p:nvPr/>
          </p:nvSpPr>
          <p:spPr>
            <a:xfrm>
              <a:off x="-32846825" y="3655750"/>
              <a:ext cx="131550" cy="51200"/>
            </a:xfrm>
            <a:custGeom>
              <a:rect b="b" l="l" r="r" t="t"/>
              <a:pathLst>
                <a:path extrusionOk="0" h="2048" w="5262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9" name="Google Shape;8049;p53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8050" name="Google Shape;8050;p53"/>
            <p:cNvSpPr/>
            <p:nvPr/>
          </p:nvSpPr>
          <p:spPr>
            <a:xfrm>
              <a:off x="-32927950" y="3944800"/>
              <a:ext cx="69325" cy="292225"/>
            </a:xfrm>
            <a:custGeom>
              <a:rect b="b" l="l" r="r" t="t"/>
              <a:pathLst>
                <a:path extrusionOk="0" h="11689" w="2773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53"/>
            <p:cNvSpPr/>
            <p:nvPr/>
          </p:nvSpPr>
          <p:spPr>
            <a:xfrm>
              <a:off x="-32720800" y="4057425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53"/>
            <p:cNvSpPr/>
            <p:nvPr/>
          </p:nvSpPr>
          <p:spPr>
            <a:xfrm>
              <a:off x="-32720800" y="4099950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53"/>
            <p:cNvSpPr/>
            <p:nvPr/>
          </p:nvSpPr>
          <p:spPr>
            <a:xfrm>
              <a:off x="-32720800" y="414170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53"/>
            <p:cNvSpPr/>
            <p:nvPr/>
          </p:nvSpPr>
          <p:spPr>
            <a:xfrm>
              <a:off x="-32754675" y="3944800"/>
              <a:ext cx="51225" cy="52000"/>
            </a:xfrm>
            <a:custGeom>
              <a:rect b="b" l="l" r="r" t="t"/>
              <a:pathLst>
                <a:path extrusionOk="0" h="2080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53"/>
            <p:cNvSpPr/>
            <p:nvPr/>
          </p:nvSpPr>
          <p:spPr>
            <a:xfrm>
              <a:off x="-32687725" y="3944800"/>
              <a:ext cx="34675" cy="55150"/>
            </a:xfrm>
            <a:custGeom>
              <a:rect b="b" l="l" r="r" t="t"/>
              <a:pathLst>
                <a:path extrusionOk="0" h="2206" w="1387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53"/>
            <p:cNvSpPr/>
            <p:nvPr/>
          </p:nvSpPr>
          <p:spPr>
            <a:xfrm>
              <a:off x="-32860200" y="4014100"/>
              <a:ext cx="207150" cy="153625"/>
            </a:xfrm>
            <a:custGeom>
              <a:rect b="b" l="l" r="r" t="t"/>
              <a:pathLst>
                <a:path extrusionOk="0" h="6145" w="8286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53"/>
            <p:cNvSpPr/>
            <p:nvPr/>
          </p:nvSpPr>
          <p:spPr>
            <a:xfrm>
              <a:off x="-32755450" y="4055850"/>
              <a:ext cx="51200" cy="181175"/>
            </a:xfrm>
            <a:custGeom>
              <a:rect b="b" l="l" r="r" t="t"/>
              <a:pathLst>
                <a:path extrusionOk="0" h="7247" w="2048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53"/>
            <p:cNvSpPr/>
            <p:nvPr/>
          </p:nvSpPr>
          <p:spPr>
            <a:xfrm>
              <a:off x="-32686925" y="4182650"/>
              <a:ext cx="34675" cy="55175"/>
            </a:xfrm>
            <a:custGeom>
              <a:rect b="b" l="l" r="r" t="t"/>
              <a:pathLst>
                <a:path extrusionOk="0" h="2207" w="1387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9" name="Google Shape;8059;p53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8060" name="Google Shape;8060;p53"/>
            <p:cNvSpPr/>
            <p:nvPr/>
          </p:nvSpPr>
          <p:spPr>
            <a:xfrm>
              <a:off x="-31033700" y="3194000"/>
              <a:ext cx="103200" cy="34100"/>
            </a:xfrm>
            <a:custGeom>
              <a:rect b="b" l="l" r="r" t="t"/>
              <a:pathLst>
                <a:path extrusionOk="0" h="1364" w="4128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53"/>
            <p:cNvSpPr/>
            <p:nvPr/>
          </p:nvSpPr>
          <p:spPr>
            <a:xfrm>
              <a:off x="-31042375" y="3346200"/>
              <a:ext cx="16550" cy="18150"/>
            </a:xfrm>
            <a:custGeom>
              <a:rect b="b" l="l" r="r" t="t"/>
              <a:pathLst>
                <a:path extrusionOk="0" h="726" w="662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53"/>
            <p:cNvSpPr/>
            <p:nvPr/>
          </p:nvSpPr>
          <p:spPr>
            <a:xfrm>
              <a:off x="-31042375" y="32784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53"/>
            <p:cNvSpPr/>
            <p:nvPr/>
          </p:nvSpPr>
          <p:spPr>
            <a:xfrm>
              <a:off x="-31042375" y="3416300"/>
              <a:ext cx="16550" cy="16575"/>
            </a:xfrm>
            <a:custGeom>
              <a:rect b="b" l="l" r="r" t="t"/>
              <a:pathLst>
                <a:path extrusionOk="0" h="663" w="662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53"/>
            <p:cNvSpPr/>
            <p:nvPr/>
          </p:nvSpPr>
          <p:spPr>
            <a:xfrm>
              <a:off x="-31094350" y="3210725"/>
              <a:ext cx="222900" cy="274925"/>
            </a:xfrm>
            <a:custGeom>
              <a:rect b="b" l="l" r="r" t="t"/>
              <a:pathLst>
                <a:path extrusionOk="0" h="10997" w="8916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53"/>
            <p:cNvSpPr/>
            <p:nvPr/>
          </p:nvSpPr>
          <p:spPr>
            <a:xfrm>
              <a:off x="-30853350" y="3295000"/>
              <a:ext cx="51225" cy="104000"/>
            </a:xfrm>
            <a:custGeom>
              <a:rect b="b" l="l" r="r" t="t"/>
              <a:pathLst>
                <a:path extrusionOk="0" h="4160" w="2049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53"/>
            <p:cNvSpPr/>
            <p:nvPr/>
          </p:nvSpPr>
          <p:spPr>
            <a:xfrm>
              <a:off x="-30853350" y="3227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53"/>
            <p:cNvSpPr/>
            <p:nvPr/>
          </p:nvSpPr>
          <p:spPr>
            <a:xfrm>
              <a:off x="-30851775" y="3416300"/>
              <a:ext cx="46500" cy="51225"/>
            </a:xfrm>
            <a:custGeom>
              <a:rect b="b" l="l" r="r" t="t"/>
              <a:pathLst>
                <a:path extrusionOk="0" h="2049" w="186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8" name="Google Shape;8068;p53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8069" name="Google Shape;8069;p53"/>
            <p:cNvSpPr/>
            <p:nvPr/>
          </p:nvSpPr>
          <p:spPr>
            <a:xfrm>
              <a:off x="-31011650" y="3745525"/>
              <a:ext cx="7900" cy="12625"/>
            </a:xfrm>
            <a:custGeom>
              <a:rect b="b" l="l" r="r" t="t"/>
              <a:pathLst>
                <a:path extrusionOk="0" h="505" w="316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53"/>
            <p:cNvSpPr/>
            <p:nvPr/>
          </p:nvSpPr>
          <p:spPr>
            <a:xfrm>
              <a:off x="-31093575" y="3671500"/>
              <a:ext cx="171725" cy="172950"/>
            </a:xfrm>
            <a:custGeom>
              <a:rect b="b" l="l" r="r" t="t"/>
              <a:pathLst>
                <a:path extrusionOk="0" h="6918" w="6869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53"/>
            <p:cNvSpPr/>
            <p:nvPr/>
          </p:nvSpPr>
          <p:spPr>
            <a:xfrm>
              <a:off x="-30895875" y="3621075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53"/>
            <p:cNvSpPr/>
            <p:nvPr/>
          </p:nvSpPr>
          <p:spPr>
            <a:xfrm>
              <a:off x="-30974650" y="3552550"/>
              <a:ext cx="172525" cy="172400"/>
            </a:xfrm>
            <a:custGeom>
              <a:rect b="b" l="l" r="r" t="t"/>
              <a:pathLst>
                <a:path extrusionOk="0" h="6896" w="6901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3" name="Google Shape;8073;p53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8074" name="Google Shape;8074;p53"/>
            <p:cNvSpPr/>
            <p:nvPr/>
          </p:nvSpPr>
          <p:spPr>
            <a:xfrm>
              <a:off x="-31093575" y="39117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53"/>
            <p:cNvSpPr/>
            <p:nvPr/>
          </p:nvSpPr>
          <p:spPr>
            <a:xfrm>
              <a:off x="-31025825" y="3980250"/>
              <a:ext cx="156750" cy="154250"/>
            </a:xfrm>
            <a:custGeom>
              <a:rect b="b" l="l" r="r" t="t"/>
              <a:pathLst>
                <a:path extrusionOk="0" h="6170" w="627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6" name="Google Shape;8076;p53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8077" name="Google Shape;8077;p53"/>
            <p:cNvSpPr/>
            <p:nvPr/>
          </p:nvSpPr>
          <p:spPr>
            <a:xfrm>
              <a:off x="-29839675" y="3355650"/>
              <a:ext cx="186700" cy="33900"/>
            </a:xfrm>
            <a:custGeom>
              <a:rect b="b" l="l" r="r" t="t"/>
              <a:pathLst>
                <a:path extrusionOk="0" h="1356" w="7468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53"/>
            <p:cNvSpPr/>
            <p:nvPr/>
          </p:nvSpPr>
          <p:spPr>
            <a:xfrm>
              <a:off x="-29824700" y="3406850"/>
              <a:ext cx="172500" cy="68550"/>
            </a:xfrm>
            <a:custGeom>
              <a:rect b="b" l="l" r="r" t="t"/>
              <a:pathLst>
                <a:path extrusionOk="0" h="2742" w="690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53"/>
            <p:cNvSpPr/>
            <p:nvPr/>
          </p:nvSpPr>
          <p:spPr>
            <a:xfrm>
              <a:off x="-29756975" y="31831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53"/>
            <p:cNvSpPr/>
            <p:nvPr/>
          </p:nvSpPr>
          <p:spPr>
            <a:xfrm>
              <a:off x="-29790850" y="3269025"/>
              <a:ext cx="137875" cy="68550"/>
            </a:xfrm>
            <a:custGeom>
              <a:rect b="b" l="l" r="r" t="t"/>
              <a:pathLst>
                <a:path extrusionOk="0" h="2742" w="5515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53"/>
            <p:cNvSpPr/>
            <p:nvPr/>
          </p:nvSpPr>
          <p:spPr>
            <a:xfrm>
              <a:off x="-29911350" y="3321000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53"/>
            <p:cNvSpPr/>
            <p:nvPr/>
          </p:nvSpPr>
          <p:spPr>
            <a:xfrm>
              <a:off x="-29946000" y="3406850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3" name="Google Shape;8083;p53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8084" name="Google Shape;8084;p53"/>
            <p:cNvSpPr/>
            <p:nvPr/>
          </p:nvSpPr>
          <p:spPr>
            <a:xfrm>
              <a:off x="-34274775" y="3202075"/>
              <a:ext cx="161475" cy="161475"/>
            </a:xfrm>
            <a:custGeom>
              <a:rect b="b" l="l" r="r" t="t"/>
              <a:pathLst>
                <a:path extrusionOk="0" h="6459" w="6459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53"/>
            <p:cNvSpPr/>
            <p:nvPr/>
          </p:nvSpPr>
          <p:spPr>
            <a:xfrm>
              <a:off x="-34378750" y="3263175"/>
              <a:ext cx="76425" cy="73600"/>
            </a:xfrm>
            <a:custGeom>
              <a:rect b="b" l="l" r="r" t="t"/>
              <a:pathLst>
                <a:path extrusionOk="0" h="2944" w="3057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53"/>
            <p:cNvSpPr/>
            <p:nvPr/>
          </p:nvSpPr>
          <p:spPr>
            <a:xfrm>
              <a:off x="-34250375" y="3392300"/>
              <a:ext cx="77225" cy="74425"/>
            </a:xfrm>
            <a:custGeom>
              <a:rect b="b" l="l" r="r" t="t"/>
              <a:pathLst>
                <a:path extrusionOk="0" h="2977" w="3089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53"/>
            <p:cNvSpPr/>
            <p:nvPr/>
          </p:nvSpPr>
          <p:spPr>
            <a:xfrm>
              <a:off x="-34408675" y="3290275"/>
              <a:ext cx="207150" cy="203675"/>
            </a:xfrm>
            <a:custGeom>
              <a:rect b="b" l="l" r="r" t="t"/>
              <a:pathLst>
                <a:path extrusionOk="0" h="8147" w="8286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8" name="Google Shape;8088;p53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8089" name="Google Shape;8089;p53"/>
            <p:cNvSpPr/>
            <p:nvPr/>
          </p:nvSpPr>
          <p:spPr>
            <a:xfrm>
              <a:off x="-34303150" y="3663825"/>
              <a:ext cx="189850" cy="187850"/>
            </a:xfrm>
            <a:custGeom>
              <a:rect b="b" l="l" r="r" t="t"/>
              <a:pathLst>
                <a:path extrusionOk="0" h="7514" w="7594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53"/>
            <p:cNvSpPr/>
            <p:nvPr/>
          </p:nvSpPr>
          <p:spPr>
            <a:xfrm>
              <a:off x="-34250375" y="3565950"/>
              <a:ext cx="46500" cy="46500"/>
            </a:xfrm>
            <a:custGeom>
              <a:rect b="b" l="l" r="r" t="t"/>
              <a:pathLst>
                <a:path extrusionOk="0" h="1860" w="186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53"/>
            <p:cNvSpPr/>
            <p:nvPr/>
          </p:nvSpPr>
          <p:spPr>
            <a:xfrm>
              <a:off x="-34405525" y="3558075"/>
              <a:ext cx="206375" cy="276475"/>
            </a:xfrm>
            <a:custGeom>
              <a:rect b="b" l="l" r="r" t="t"/>
              <a:pathLst>
                <a:path extrusionOk="0" h="11059" w="8255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2" name="Google Shape;8092;p53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8093" name="Google Shape;8093;p53"/>
            <p:cNvSpPr/>
            <p:nvPr/>
          </p:nvSpPr>
          <p:spPr>
            <a:xfrm>
              <a:off x="-34167675" y="3932000"/>
              <a:ext cx="42550" cy="40575"/>
            </a:xfrm>
            <a:custGeom>
              <a:rect b="b" l="l" r="r" t="t"/>
              <a:pathLst>
                <a:path extrusionOk="0" h="1623" w="1702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53"/>
            <p:cNvSpPr/>
            <p:nvPr/>
          </p:nvSpPr>
          <p:spPr>
            <a:xfrm>
              <a:off x="-34286600" y="3922950"/>
              <a:ext cx="171725" cy="167575"/>
            </a:xfrm>
            <a:custGeom>
              <a:rect b="b" l="l" r="r" t="t"/>
              <a:pathLst>
                <a:path extrusionOk="0" h="6703" w="6869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53"/>
            <p:cNvSpPr/>
            <p:nvPr/>
          </p:nvSpPr>
          <p:spPr>
            <a:xfrm>
              <a:off x="-34406325" y="4115900"/>
              <a:ext cx="98475" cy="95125"/>
            </a:xfrm>
            <a:custGeom>
              <a:rect b="b" l="l" r="r" t="t"/>
              <a:pathLst>
                <a:path extrusionOk="0" h="3805" w="3939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53"/>
            <p:cNvSpPr/>
            <p:nvPr/>
          </p:nvSpPr>
          <p:spPr>
            <a:xfrm>
              <a:off x="-34364575" y="3966850"/>
              <a:ext cx="204025" cy="204025"/>
            </a:xfrm>
            <a:custGeom>
              <a:rect b="b" l="l" r="r" t="t"/>
              <a:pathLst>
                <a:path extrusionOk="0" h="8161" w="8161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53"/>
            <p:cNvSpPr/>
            <p:nvPr/>
          </p:nvSpPr>
          <p:spPr>
            <a:xfrm>
              <a:off x="-34200750" y="3919600"/>
              <a:ext cx="17350" cy="33875"/>
            </a:xfrm>
            <a:custGeom>
              <a:rect b="b" l="l" r="r" t="t"/>
              <a:pathLst>
                <a:path extrusionOk="0" h="135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53"/>
            <p:cNvSpPr/>
            <p:nvPr/>
          </p:nvSpPr>
          <p:spPr>
            <a:xfrm>
              <a:off x="-34147975" y="39897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53"/>
            <p:cNvSpPr/>
            <p:nvPr/>
          </p:nvSpPr>
          <p:spPr>
            <a:xfrm>
              <a:off x="-34278725" y="4116500"/>
              <a:ext cx="116600" cy="68600"/>
            </a:xfrm>
            <a:custGeom>
              <a:rect b="b" l="l" r="r" t="t"/>
              <a:pathLst>
                <a:path extrusionOk="0" h="2744" w="4664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0" name="Google Shape;8100;p53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8101" name="Google Shape;8101;p53"/>
            <p:cNvSpPr/>
            <p:nvPr/>
          </p:nvSpPr>
          <p:spPr>
            <a:xfrm>
              <a:off x="-32545150" y="3232000"/>
              <a:ext cx="244175" cy="246550"/>
            </a:xfrm>
            <a:custGeom>
              <a:rect b="b" l="l" r="r" t="t"/>
              <a:pathLst>
                <a:path extrusionOk="0" h="9862" w="9767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53"/>
            <p:cNvSpPr/>
            <p:nvPr/>
          </p:nvSpPr>
          <p:spPr>
            <a:xfrm>
              <a:off x="-32568800" y="3392675"/>
              <a:ext cx="291450" cy="121325"/>
            </a:xfrm>
            <a:custGeom>
              <a:rect b="b" l="l" r="r" t="t"/>
              <a:pathLst>
                <a:path extrusionOk="0" h="4853" w="11658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3" name="Google Shape;8103;p53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8104" name="Google Shape;8104;p53"/>
            <p:cNvSpPr/>
            <p:nvPr/>
          </p:nvSpPr>
          <p:spPr>
            <a:xfrm>
              <a:off x="-32569575" y="3672275"/>
              <a:ext cx="292225" cy="205600"/>
            </a:xfrm>
            <a:custGeom>
              <a:rect b="b" l="l" r="r" t="t"/>
              <a:pathLst>
                <a:path extrusionOk="0" h="8224" w="11689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53"/>
            <p:cNvSpPr/>
            <p:nvPr/>
          </p:nvSpPr>
          <p:spPr>
            <a:xfrm>
              <a:off x="-32456950" y="358642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6" name="Google Shape;8106;p53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8107" name="Google Shape;8107;p53"/>
            <p:cNvSpPr/>
            <p:nvPr/>
          </p:nvSpPr>
          <p:spPr>
            <a:xfrm>
              <a:off x="-32482950" y="3944600"/>
              <a:ext cx="213475" cy="214650"/>
            </a:xfrm>
            <a:custGeom>
              <a:rect b="b" l="l" r="r" t="t"/>
              <a:pathLst>
                <a:path extrusionOk="0" h="8586" w="8539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53"/>
            <p:cNvSpPr/>
            <p:nvPr/>
          </p:nvSpPr>
          <p:spPr>
            <a:xfrm>
              <a:off x="-32576675" y="4020200"/>
              <a:ext cx="215850" cy="216425"/>
            </a:xfrm>
            <a:custGeom>
              <a:rect b="b" l="l" r="r" t="t"/>
              <a:pathLst>
                <a:path extrusionOk="0" h="8657" w="8634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9" name="Google Shape;8109;p53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8110" name="Google Shape;8110;p53"/>
            <p:cNvSpPr/>
            <p:nvPr/>
          </p:nvSpPr>
          <p:spPr>
            <a:xfrm>
              <a:off x="-30665100" y="3192625"/>
              <a:ext cx="175650" cy="223700"/>
            </a:xfrm>
            <a:custGeom>
              <a:rect b="b" l="l" r="r" t="t"/>
              <a:pathLst>
                <a:path extrusionOk="0" h="8948" w="7026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53"/>
            <p:cNvSpPr/>
            <p:nvPr/>
          </p:nvSpPr>
          <p:spPr>
            <a:xfrm>
              <a:off x="-30615475" y="3278475"/>
              <a:ext cx="52775" cy="52000"/>
            </a:xfrm>
            <a:custGeom>
              <a:rect b="b" l="l" r="r" t="t"/>
              <a:pathLst>
                <a:path extrusionOk="0" h="2080" w="2111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53"/>
            <p:cNvSpPr/>
            <p:nvPr/>
          </p:nvSpPr>
          <p:spPr>
            <a:xfrm>
              <a:off x="-30528850" y="3296575"/>
              <a:ext cx="85875" cy="25250"/>
            </a:xfrm>
            <a:custGeom>
              <a:rect b="b" l="l" r="r" t="t"/>
              <a:pathLst>
                <a:path extrusionOk="0" h="1010" w="3435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53"/>
            <p:cNvSpPr/>
            <p:nvPr/>
          </p:nvSpPr>
          <p:spPr>
            <a:xfrm>
              <a:off x="-30546175" y="3338325"/>
              <a:ext cx="85875" cy="26025"/>
            </a:xfrm>
            <a:custGeom>
              <a:rect b="b" l="l" r="r" t="t"/>
              <a:pathLst>
                <a:path extrusionOk="0" h="1041" w="3435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53"/>
            <p:cNvSpPr/>
            <p:nvPr/>
          </p:nvSpPr>
          <p:spPr>
            <a:xfrm>
              <a:off x="-30546175" y="338165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53"/>
            <p:cNvSpPr/>
            <p:nvPr/>
          </p:nvSpPr>
          <p:spPr>
            <a:xfrm>
              <a:off x="-30546175" y="3424175"/>
              <a:ext cx="51225" cy="26025"/>
            </a:xfrm>
            <a:custGeom>
              <a:rect b="b" l="l" r="r" t="t"/>
              <a:pathLst>
                <a:path extrusionOk="0" h="1041" w="2049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53"/>
            <p:cNvSpPr/>
            <p:nvPr/>
          </p:nvSpPr>
          <p:spPr>
            <a:xfrm>
              <a:off x="-30735200" y="3209325"/>
              <a:ext cx="174075" cy="275525"/>
            </a:xfrm>
            <a:custGeom>
              <a:rect b="b" l="l" r="r" t="t"/>
              <a:pathLst>
                <a:path extrusionOk="0" h="11021" w="6963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7" name="Google Shape;8117;p53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8118" name="Google Shape;8118;p53"/>
            <p:cNvSpPr/>
            <p:nvPr/>
          </p:nvSpPr>
          <p:spPr>
            <a:xfrm>
              <a:off x="-30613900" y="3655750"/>
              <a:ext cx="170925" cy="187725"/>
            </a:xfrm>
            <a:custGeom>
              <a:rect b="b" l="l" r="r" t="t"/>
              <a:pathLst>
                <a:path extrusionOk="0" h="7509" w="6837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53"/>
            <p:cNvSpPr/>
            <p:nvPr/>
          </p:nvSpPr>
          <p:spPr>
            <a:xfrm>
              <a:off x="-30735200" y="3552550"/>
              <a:ext cx="188275" cy="205075"/>
            </a:xfrm>
            <a:custGeom>
              <a:rect b="b" l="l" r="r" t="t"/>
              <a:pathLst>
                <a:path extrusionOk="0" h="8203" w="7531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0" name="Google Shape;8120;p53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8121" name="Google Shape;8121;p53"/>
            <p:cNvSpPr/>
            <p:nvPr/>
          </p:nvSpPr>
          <p:spPr>
            <a:xfrm>
              <a:off x="-30683225" y="3962900"/>
              <a:ext cx="188275" cy="186700"/>
            </a:xfrm>
            <a:custGeom>
              <a:rect b="b" l="l" r="r" t="t"/>
              <a:pathLst>
                <a:path extrusionOk="0" h="7468" w="7531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53"/>
            <p:cNvSpPr/>
            <p:nvPr/>
          </p:nvSpPr>
          <p:spPr>
            <a:xfrm>
              <a:off x="-30735200" y="3910925"/>
              <a:ext cx="292225" cy="291450"/>
            </a:xfrm>
            <a:custGeom>
              <a:rect b="b" l="l" r="r" t="t"/>
              <a:pathLst>
                <a:path extrusionOk="0" h="11658" w="11689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23" name="Google Shape;8123;p53"/>
          <p:cNvSpPr/>
          <p:nvPr/>
        </p:nvSpPr>
        <p:spPr>
          <a:xfrm>
            <a:off x="7778396" y="3473879"/>
            <a:ext cx="334919" cy="334031"/>
          </a:xfrm>
          <a:custGeom>
            <a:rect b="b" l="l" r="r" t="t"/>
            <a:pathLst>
              <a:path extrusionOk="0" h="11658" w="11689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24" name="Google Shape;8124;p53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8125" name="Google Shape;8125;p53"/>
            <p:cNvSpPr/>
            <p:nvPr/>
          </p:nvSpPr>
          <p:spPr>
            <a:xfrm>
              <a:off x="2821450" y="3080500"/>
              <a:ext cx="259275" cy="135900"/>
            </a:xfrm>
            <a:custGeom>
              <a:rect b="b" l="l" r="r" t="t"/>
              <a:pathLst>
                <a:path extrusionOk="0" h="5436" w="10371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53"/>
            <p:cNvSpPr/>
            <p:nvPr/>
          </p:nvSpPr>
          <p:spPr>
            <a:xfrm>
              <a:off x="2831900" y="2957850"/>
              <a:ext cx="228625" cy="106350"/>
            </a:xfrm>
            <a:custGeom>
              <a:rect b="b" l="l" r="r" t="t"/>
              <a:pathLst>
                <a:path extrusionOk="0" h="4254" w="9145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53"/>
            <p:cNvSpPr/>
            <p:nvPr/>
          </p:nvSpPr>
          <p:spPr>
            <a:xfrm>
              <a:off x="3024600" y="2966925"/>
              <a:ext cx="29875" cy="58497"/>
            </a:xfrm>
            <a:custGeom>
              <a:rect b="b" l="l" r="r" t="t"/>
              <a:pathLst>
                <a:path extrusionOk="0" h="2376" w="1195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8128" name="Google Shape;8128;p5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132" name="Shape 8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3" name="Google Shape;8133;p5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134" name="Google Shape;8134;p54"/>
          <p:cNvSpPr/>
          <p:nvPr/>
        </p:nvSpPr>
        <p:spPr>
          <a:xfrm>
            <a:off x="1023243" y="1707705"/>
            <a:ext cx="334010" cy="297513"/>
          </a:xfrm>
          <a:custGeom>
            <a:rect b="b" l="l" r="r" t="t"/>
            <a:pathLst>
              <a:path extrusionOk="0" h="10524" w="11815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35" name="Google Shape;8135;p54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8136" name="Google Shape;8136;p54"/>
            <p:cNvSpPr/>
            <p:nvPr/>
          </p:nvSpPr>
          <p:spPr>
            <a:xfrm>
              <a:off x="-28467625" y="2331750"/>
              <a:ext cx="296150" cy="296950"/>
            </a:xfrm>
            <a:custGeom>
              <a:rect b="b" l="l" r="r" t="t"/>
              <a:pathLst>
                <a:path extrusionOk="0" h="11878" w="11846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54"/>
            <p:cNvSpPr/>
            <p:nvPr/>
          </p:nvSpPr>
          <p:spPr>
            <a:xfrm>
              <a:off x="-28371550" y="2419175"/>
              <a:ext cx="121325" cy="121325"/>
            </a:xfrm>
            <a:custGeom>
              <a:rect b="b" l="l" r="r" t="t"/>
              <a:pathLst>
                <a:path extrusionOk="0" h="4853" w="4853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8" name="Google Shape;8138;p54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8139" name="Google Shape;8139;p54"/>
            <p:cNvSpPr/>
            <p:nvPr/>
          </p:nvSpPr>
          <p:spPr>
            <a:xfrm>
              <a:off x="-28427475" y="2789200"/>
              <a:ext cx="54375" cy="80525"/>
            </a:xfrm>
            <a:custGeom>
              <a:rect b="b" l="l" r="r" t="t"/>
              <a:pathLst>
                <a:path extrusionOk="0" h="3221" w="2175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54"/>
            <p:cNvSpPr/>
            <p:nvPr/>
          </p:nvSpPr>
          <p:spPr>
            <a:xfrm>
              <a:off x="-28362875" y="2824025"/>
              <a:ext cx="124475" cy="103200"/>
            </a:xfrm>
            <a:custGeom>
              <a:rect b="b" l="l" r="r" t="t"/>
              <a:pathLst>
                <a:path extrusionOk="0" h="4128" w="4979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54"/>
            <p:cNvSpPr/>
            <p:nvPr/>
          </p:nvSpPr>
          <p:spPr>
            <a:xfrm>
              <a:off x="-28461325" y="2701925"/>
              <a:ext cx="272525" cy="293825"/>
            </a:xfrm>
            <a:custGeom>
              <a:rect b="b" l="l" r="r" t="t"/>
              <a:pathLst>
                <a:path extrusionOk="0" h="11753" w="10901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2" name="Google Shape;8142;p54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8143" name="Google Shape;8143;p54"/>
            <p:cNvSpPr/>
            <p:nvPr/>
          </p:nvSpPr>
          <p:spPr>
            <a:xfrm>
              <a:off x="-26340250" y="2127750"/>
              <a:ext cx="51200" cy="70125"/>
            </a:xfrm>
            <a:custGeom>
              <a:rect b="b" l="l" r="r" t="t"/>
              <a:pathLst>
                <a:path extrusionOk="0" h="2805" w="2048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54"/>
            <p:cNvSpPr/>
            <p:nvPr/>
          </p:nvSpPr>
          <p:spPr>
            <a:xfrm>
              <a:off x="-26585200" y="2025375"/>
              <a:ext cx="295375" cy="189825"/>
            </a:xfrm>
            <a:custGeom>
              <a:rect b="b" l="l" r="r" t="t"/>
              <a:pathLst>
                <a:path extrusionOk="0" h="7593" w="11815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54"/>
            <p:cNvSpPr/>
            <p:nvPr/>
          </p:nvSpPr>
          <p:spPr>
            <a:xfrm>
              <a:off x="-26480450" y="20931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54"/>
            <p:cNvSpPr/>
            <p:nvPr/>
          </p:nvSpPr>
          <p:spPr>
            <a:xfrm>
              <a:off x="-26480450" y="2127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54"/>
            <p:cNvSpPr/>
            <p:nvPr/>
          </p:nvSpPr>
          <p:spPr>
            <a:xfrm>
              <a:off x="-26480450" y="2162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8" name="Google Shape;8148;p54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8149" name="Google Shape;8149;p54"/>
            <p:cNvSpPr/>
            <p:nvPr/>
          </p:nvSpPr>
          <p:spPr>
            <a:xfrm>
              <a:off x="-26462350" y="2463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54"/>
            <p:cNvSpPr/>
            <p:nvPr/>
          </p:nvSpPr>
          <p:spPr>
            <a:xfrm>
              <a:off x="-26500150" y="2376650"/>
              <a:ext cx="121325" cy="75175"/>
            </a:xfrm>
            <a:custGeom>
              <a:rect b="b" l="l" r="r" t="t"/>
              <a:pathLst>
                <a:path extrusionOk="0" h="3007" w="4853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54"/>
            <p:cNvSpPr/>
            <p:nvPr/>
          </p:nvSpPr>
          <p:spPr>
            <a:xfrm>
              <a:off x="-26549775" y="2480750"/>
              <a:ext cx="95325" cy="105425"/>
            </a:xfrm>
            <a:custGeom>
              <a:rect b="b" l="l" r="r" t="t"/>
              <a:pathLst>
                <a:path extrusionOk="0" h="4217" w="3813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54"/>
            <p:cNvSpPr/>
            <p:nvPr/>
          </p:nvSpPr>
          <p:spPr>
            <a:xfrm>
              <a:off x="-26421375" y="2481400"/>
              <a:ext cx="96900" cy="104000"/>
            </a:xfrm>
            <a:custGeom>
              <a:rect b="b" l="l" r="r" t="t"/>
              <a:pathLst>
                <a:path extrusionOk="0" h="4160" w="3876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54"/>
            <p:cNvSpPr/>
            <p:nvPr/>
          </p:nvSpPr>
          <p:spPr>
            <a:xfrm>
              <a:off x="-26584425" y="23404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4" name="Google Shape;8154;p54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8155" name="Google Shape;8155;p54"/>
            <p:cNvSpPr/>
            <p:nvPr/>
          </p:nvSpPr>
          <p:spPr>
            <a:xfrm>
              <a:off x="-26585200" y="2710400"/>
              <a:ext cx="304025" cy="295575"/>
            </a:xfrm>
            <a:custGeom>
              <a:rect b="b" l="l" r="r" t="t"/>
              <a:pathLst>
                <a:path extrusionOk="0" h="11823" w="12161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54"/>
            <p:cNvSpPr/>
            <p:nvPr/>
          </p:nvSpPr>
          <p:spPr>
            <a:xfrm>
              <a:off x="-26495425" y="2801375"/>
              <a:ext cx="118175" cy="113250"/>
            </a:xfrm>
            <a:custGeom>
              <a:rect b="b" l="l" r="r" t="t"/>
              <a:pathLst>
                <a:path extrusionOk="0" h="4530" w="4727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54"/>
            <p:cNvSpPr/>
            <p:nvPr/>
          </p:nvSpPr>
          <p:spPr>
            <a:xfrm>
              <a:off x="-26375700" y="2956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54"/>
            <p:cNvSpPr/>
            <p:nvPr/>
          </p:nvSpPr>
          <p:spPr>
            <a:xfrm>
              <a:off x="-26339475" y="29201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54"/>
            <p:cNvSpPr/>
            <p:nvPr/>
          </p:nvSpPr>
          <p:spPr>
            <a:xfrm>
              <a:off x="-26363900" y="28956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54"/>
            <p:cNvSpPr/>
            <p:nvPr/>
          </p:nvSpPr>
          <p:spPr>
            <a:xfrm>
              <a:off x="-26369400" y="29256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54"/>
            <p:cNvSpPr/>
            <p:nvPr/>
          </p:nvSpPr>
          <p:spPr>
            <a:xfrm>
              <a:off x="-26400125" y="2932125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54"/>
            <p:cNvSpPr/>
            <p:nvPr/>
          </p:nvSpPr>
          <p:spPr>
            <a:xfrm>
              <a:off x="-26528500" y="28043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54"/>
            <p:cNvSpPr/>
            <p:nvPr/>
          </p:nvSpPr>
          <p:spPr>
            <a:xfrm>
              <a:off x="-26490700" y="2768100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54"/>
            <p:cNvSpPr/>
            <p:nvPr/>
          </p:nvSpPr>
          <p:spPr>
            <a:xfrm>
              <a:off x="-26515100" y="27429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54"/>
            <p:cNvSpPr/>
            <p:nvPr/>
          </p:nvSpPr>
          <p:spPr>
            <a:xfrm>
              <a:off x="-26522200" y="2774400"/>
              <a:ext cx="17350" cy="15975"/>
            </a:xfrm>
            <a:custGeom>
              <a:rect b="b" l="l" r="r" t="t"/>
              <a:pathLst>
                <a:path extrusionOk="0" h="639" w="694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54"/>
            <p:cNvSpPr/>
            <p:nvPr/>
          </p:nvSpPr>
          <p:spPr>
            <a:xfrm>
              <a:off x="-26552925" y="27791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7" name="Google Shape;8167;p54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8168" name="Google Shape;8168;p54"/>
            <p:cNvSpPr/>
            <p:nvPr/>
          </p:nvSpPr>
          <p:spPr>
            <a:xfrm>
              <a:off x="-24709875" y="197022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54"/>
            <p:cNvSpPr/>
            <p:nvPr/>
          </p:nvSpPr>
          <p:spPr>
            <a:xfrm>
              <a:off x="-24639775" y="20923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0" name="Google Shape;8170;p54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8171" name="Google Shape;8171;p54"/>
            <p:cNvSpPr/>
            <p:nvPr/>
          </p:nvSpPr>
          <p:spPr>
            <a:xfrm>
              <a:off x="-24683100" y="2392400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54"/>
            <p:cNvSpPr/>
            <p:nvPr/>
          </p:nvSpPr>
          <p:spPr>
            <a:xfrm>
              <a:off x="-24649225" y="2541250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54"/>
            <p:cNvSpPr/>
            <p:nvPr/>
          </p:nvSpPr>
          <p:spPr>
            <a:xfrm>
              <a:off x="-24544475" y="2340425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54"/>
            <p:cNvSpPr/>
            <p:nvPr/>
          </p:nvSpPr>
          <p:spPr>
            <a:xfrm>
              <a:off x="-24501150" y="2375075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75" name="Google Shape;8175;p54"/>
          <p:cNvSpPr/>
          <p:nvPr/>
        </p:nvSpPr>
        <p:spPr>
          <a:xfrm>
            <a:off x="5270019" y="2529305"/>
            <a:ext cx="274332" cy="334915"/>
          </a:xfrm>
          <a:custGeom>
            <a:rect b="b" l="l" r="r" t="t"/>
            <a:pathLst>
              <a:path extrusionOk="0" h="11847" w="9704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76" name="Google Shape;8176;p54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8177" name="Google Shape;8177;p54"/>
            <p:cNvSpPr/>
            <p:nvPr/>
          </p:nvSpPr>
          <p:spPr>
            <a:xfrm>
              <a:off x="-22773100" y="20419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54"/>
            <p:cNvSpPr/>
            <p:nvPr/>
          </p:nvSpPr>
          <p:spPr>
            <a:xfrm>
              <a:off x="-22737675" y="21450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54"/>
            <p:cNvSpPr/>
            <p:nvPr/>
          </p:nvSpPr>
          <p:spPr>
            <a:xfrm>
              <a:off x="-22807775" y="211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54"/>
            <p:cNvSpPr/>
            <p:nvPr/>
          </p:nvSpPr>
          <p:spPr>
            <a:xfrm>
              <a:off x="-22773100" y="2163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54"/>
            <p:cNvSpPr/>
            <p:nvPr/>
          </p:nvSpPr>
          <p:spPr>
            <a:xfrm>
              <a:off x="-22669150" y="21104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54"/>
            <p:cNvSpPr/>
            <p:nvPr/>
          </p:nvSpPr>
          <p:spPr>
            <a:xfrm>
              <a:off x="-22881800" y="1971800"/>
              <a:ext cx="301675" cy="295400"/>
            </a:xfrm>
            <a:custGeom>
              <a:rect b="b" l="l" r="r" t="t"/>
              <a:pathLst>
                <a:path extrusionOk="0" h="11816" w="12067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83" name="Google Shape;8183;p54"/>
          <p:cNvSpPr/>
          <p:nvPr/>
        </p:nvSpPr>
        <p:spPr>
          <a:xfrm>
            <a:off x="1457848" y="1689004"/>
            <a:ext cx="297513" cy="334915"/>
          </a:xfrm>
          <a:custGeom>
            <a:rect b="b" l="l" r="r" t="t"/>
            <a:pathLst>
              <a:path extrusionOk="0" h="11847" w="10524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4" name="Google Shape;8184;p54"/>
          <p:cNvSpPr/>
          <p:nvPr/>
        </p:nvSpPr>
        <p:spPr>
          <a:xfrm>
            <a:off x="1437367" y="2112159"/>
            <a:ext cx="338477" cy="334689"/>
          </a:xfrm>
          <a:custGeom>
            <a:rect b="b" l="l" r="r" t="t"/>
            <a:pathLst>
              <a:path extrusionOk="0" h="11839" w="11973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85" name="Google Shape;8185;p54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8186" name="Google Shape;8186;p54"/>
            <p:cNvSpPr/>
            <p:nvPr/>
          </p:nvSpPr>
          <p:spPr>
            <a:xfrm>
              <a:off x="-28043900" y="2701925"/>
              <a:ext cx="190625" cy="296175"/>
            </a:xfrm>
            <a:custGeom>
              <a:rect b="b" l="l" r="r" t="t"/>
              <a:pathLst>
                <a:path extrusionOk="0" h="11847" w="7625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54"/>
            <p:cNvSpPr/>
            <p:nvPr/>
          </p:nvSpPr>
          <p:spPr>
            <a:xfrm>
              <a:off x="-27976950" y="29106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54"/>
            <p:cNvSpPr/>
            <p:nvPr/>
          </p:nvSpPr>
          <p:spPr>
            <a:xfrm>
              <a:off x="-27924175" y="29279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54"/>
            <p:cNvSpPr/>
            <p:nvPr/>
          </p:nvSpPr>
          <p:spPr>
            <a:xfrm>
              <a:off x="-27976950" y="2946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54"/>
            <p:cNvSpPr/>
            <p:nvPr/>
          </p:nvSpPr>
          <p:spPr>
            <a:xfrm>
              <a:off x="-28010800" y="2893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1" name="Google Shape;8191;p54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8192" name="Google Shape;8192;p54"/>
            <p:cNvSpPr/>
            <p:nvPr/>
          </p:nvSpPr>
          <p:spPr>
            <a:xfrm>
              <a:off x="-26092950" y="1971025"/>
              <a:ext cx="51225" cy="225275"/>
            </a:xfrm>
            <a:custGeom>
              <a:rect b="b" l="l" r="r" t="t"/>
              <a:pathLst>
                <a:path extrusionOk="0" h="9011" w="2049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54"/>
            <p:cNvSpPr/>
            <p:nvPr/>
          </p:nvSpPr>
          <p:spPr>
            <a:xfrm>
              <a:off x="-26179575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54"/>
            <p:cNvSpPr/>
            <p:nvPr/>
          </p:nvSpPr>
          <p:spPr>
            <a:xfrm>
              <a:off x="-26163050" y="2178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54"/>
            <p:cNvSpPr/>
            <p:nvPr/>
          </p:nvSpPr>
          <p:spPr>
            <a:xfrm>
              <a:off x="-26145725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54"/>
            <p:cNvSpPr/>
            <p:nvPr/>
          </p:nvSpPr>
          <p:spPr>
            <a:xfrm>
              <a:off x="-25988975" y="2178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54"/>
            <p:cNvSpPr/>
            <p:nvPr/>
          </p:nvSpPr>
          <p:spPr>
            <a:xfrm>
              <a:off x="-260063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54"/>
            <p:cNvSpPr/>
            <p:nvPr/>
          </p:nvSpPr>
          <p:spPr>
            <a:xfrm>
              <a:off x="-25972450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54"/>
            <p:cNvSpPr/>
            <p:nvPr/>
          </p:nvSpPr>
          <p:spPr>
            <a:xfrm>
              <a:off x="-26215025" y="2108850"/>
              <a:ext cx="296175" cy="157550"/>
            </a:xfrm>
            <a:custGeom>
              <a:rect b="b" l="l" r="r" t="t"/>
              <a:pathLst>
                <a:path extrusionOk="0" h="6302" w="11847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0" name="Google Shape;8200;p54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8201" name="Google Shape;8201;p54"/>
            <p:cNvSpPr/>
            <p:nvPr/>
          </p:nvSpPr>
          <p:spPr>
            <a:xfrm>
              <a:off x="-26215025" y="2463275"/>
              <a:ext cx="296175" cy="172525"/>
            </a:xfrm>
            <a:custGeom>
              <a:rect b="b" l="l" r="r" t="t"/>
              <a:pathLst>
                <a:path extrusionOk="0" h="6901" w="11847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54"/>
            <p:cNvSpPr/>
            <p:nvPr/>
          </p:nvSpPr>
          <p:spPr>
            <a:xfrm>
              <a:off x="-26215825" y="2341200"/>
              <a:ext cx="296975" cy="119750"/>
            </a:xfrm>
            <a:custGeom>
              <a:rect b="b" l="l" r="r" t="t"/>
              <a:pathLst>
                <a:path extrusionOk="0" h="4790" w="11879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3" name="Google Shape;8203;p54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8204" name="Google Shape;8204;p54"/>
            <p:cNvSpPr/>
            <p:nvPr/>
          </p:nvSpPr>
          <p:spPr>
            <a:xfrm>
              <a:off x="-26179575" y="2710600"/>
              <a:ext cx="243400" cy="295375"/>
            </a:xfrm>
            <a:custGeom>
              <a:rect b="b" l="l" r="r" t="t"/>
              <a:pathLst>
                <a:path extrusionOk="0" h="11815" w="9736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54"/>
            <p:cNvSpPr/>
            <p:nvPr/>
          </p:nvSpPr>
          <p:spPr>
            <a:xfrm>
              <a:off x="-26092950" y="2797225"/>
              <a:ext cx="120525" cy="121325"/>
            </a:xfrm>
            <a:custGeom>
              <a:rect b="b" l="l" r="r" t="t"/>
              <a:pathLst>
                <a:path extrusionOk="0" h="4853" w="4821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54"/>
            <p:cNvSpPr/>
            <p:nvPr/>
          </p:nvSpPr>
          <p:spPr>
            <a:xfrm>
              <a:off x="-26094525" y="2954750"/>
              <a:ext cx="122100" cy="17350"/>
            </a:xfrm>
            <a:custGeom>
              <a:rect b="b" l="l" r="r" t="t"/>
              <a:pathLst>
                <a:path extrusionOk="0" h="694" w="488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7" name="Google Shape;8207;p54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8208" name="Google Shape;8208;p54"/>
            <p:cNvSpPr/>
            <p:nvPr/>
          </p:nvSpPr>
          <p:spPr>
            <a:xfrm>
              <a:off x="-24217625" y="209232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54"/>
            <p:cNvSpPr/>
            <p:nvPr/>
          </p:nvSpPr>
          <p:spPr>
            <a:xfrm>
              <a:off x="-24328675" y="1971025"/>
              <a:ext cx="282000" cy="295375"/>
            </a:xfrm>
            <a:custGeom>
              <a:rect b="b" l="l" r="r" t="t"/>
              <a:pathLst>
                <a:path extrusionOk="0" h="11815" w="1128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0" name="Google Shape;8210;p54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8211" name="Google Shape;8211;p54"/>
            <p:cNvSpPr/>
            <p:nvPr/>
          </p:nvSpPr>
          <p:spPr>
            <a:xfrm>
              <a:off x="-24330250" y="2340425"/>
              <a:ext cx="278050" cy="295375"/>
            </a:xfrm>
            <a:custGeom>
              <a:rect b="b" l="l" r="r" t="t"/>
              <a:pathLst>
                <a:path extrusionOk="0" h="11815" w="11122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54"/>
            <p:cNvSpPr/>
            <p:nvPr/>
          </p:nvSpPr>
          <p:spPr>
            <a:xfrm>
              <a:off x="-24225500" y="2375850"/>
              <a:ext cx="68550" cy="34700"/>
            </a:xfrm>
            <a:custGeom>
              <a:rect b="b" l="l" r="r" t="t"/>
              <a:pathLst>
                <a:path extrusionOk="0" h="1388" w="2742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54"/>
            <p:cNvSpPr/>
            <p:nvPr/>
          </p:nvSpPr>
          <p:spPr>
            <a:xfrm>
              <a:off x="-24260925" y="2462500"/>
              <a:ext cx="138650" cy="17350"/>
            </a:xfrm>
            <a:custGeom>
              <a:rect b="b" l="l" r="r" t="t"/>
              <a:pathLst>
                <a:path extrusionOk="0" h="694" w="554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54"/>
            <p:cNvSpPr/>
            <p:nvPr/>
          </p:nvSpPr>
          <p:spPr>
            <a:xfrm>
              <a:off x="-24260150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54"/>
            <p:cNvSpPr/>
            <p:nvPr/>
          </p:nvSpPr>
          <p:spPr>
            <a:xfrm>
              <a:off x="-24260925" y="25499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54"/>
            <p:cNvSpPr/>
            <p:nvPr/>
          </p:nvSpPr>
          <p:spPr>
            <a:xfrm>
              <a:off x="-24165625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54"/>
            <p:cNvSpPr/>
            <p:nvPr/>
          </p:nvSpPr>
          <p:spPr>
            <a:xfrm>
              <a:off x="-24157750" y="25499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8" name="Google Shape;8218;p54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8219" name="Google Shape;8219;p54"/>
            <p:cNvSpPr/>
            <p:nvPr/>
          </p:nvSpPr>
          <p:spPr>
            <a:xfrm>
              <a:off x="-24250700" y="281692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54"/>
            <p:cNvSpPr/>
            <p:nvPr/>
          </p:nvSpPr>
          <p:spPr>
            <a:xfrm>
              <a:off x="-24338900" y="2710600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1" name="Google Shape;8221;p54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8222" name="Google Shape;8222;p54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54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54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5" name="Google Shape;8225;p54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8226" name="Google Shape;8226;p54"/>
            <p:cNvSpPr/>
            <p:nvPr/>
          </p:nvSpPr>
          <p:spPr>
            <a:xfrm>
              <a:off x="-27710725" y="1959200"/>
              <a:ext cx="260725" cy="295400"/>
            </a:xfrm>
            <a:custGeom>
              <a:rect b="b" l="l" r="r" t="t"/>
              <a:pathLst>
                <a:path extrusionOk="0" h="11816" w="10429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54"/>
            <p:cNvSpPr/>
            <p:nvPr/>
          </p:nvSpPr>
          <p:spPr>
            <a:xfrm>
              <a:off x="-27502000" y="2084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8" name="Google Shape;8228;p54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8229" name="Google Shape;8229;p54"/>
            <p:cNvSpPr/>
            <p:nvPr/>
          </p:nvSpPr>
          <p:spPr>
            <a:xfrm>
              <a:off x="-27606750" y="24538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54"/>
            <p:cNvSpPr/>
            <p:nvPr/>
          </p:nvSpPr>
          <p:spPr>
            <a:xfrm>
              <a:off x="-27728850" y="2382950"/>
              <a:ext cx="297750" cy="193000"/>
            </a:xfrm>
            <a:custGeom>
              <a:rect b="b" l="l" r="r" t="t"/>
              <a:pathLst>
                <a:path extrusionOk="0" h="7720" w="1191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54"/>
            <p:cNvSpPr/>
            <p:nvPr/>
          </p:nvSpPr>
          <p:spPr>
            <a:xfrm>
              <a:off x="-27640625" y="2419175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32" name="Google Shape;8232;p54"/>
          <p:cNvSpPr/>
          <p:nvPr/>
        </p:nvSpPr>
        <p:spPr>
          <a:xfrm>
            <a:off x="1862126" y="2535765"/>
            <a:ext cx="335819" cy="321995"/>
          </a:xfrm>
          <a:custGeom>
            <a:rect b="b" l="l" r="r" t="t"/>
            <a:pathLst>
              <a:path extrusionOk="0" h="11390" w="11879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33" name="Google Shape;8233;p54"/>
          <p:cNvSpPr/>
          <p:nvPr/>
        </p:nvSpPr>
        <p:spPr>
          <a:xfrm>
            <a:off x="3971900" y="1689004"/>
            <a:ext cx="334915" cy="334915"/>
          </a:xfrm>
          <a:custGeom>
            <a:rect b="b" l="l" r="r" t="t"/>
            <a:pathLst>
              <a:path extrusionOk="0" h="11847" w="11847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34" name="Google Shape;8234;p54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8235" name="Google Shape;8235;p54"/>
            <p:cNvSpPr/>
            <p:nvPr/>
          </p:nvSpPr>
          <p:spPr>
            <a:xfrm>
              <a:off x="-25792075" y="2428625"/>
              <a:ext cx="191425" cy="208750"/>
            </a:xfrm>
            <a:custGeom>
              <a:rect b="b" l="l" r="r" t="t"/>
              <a:pathLst>
                <a:path extrusionOk="0" h="8350" w="7657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54"/>
            <p:cNvSpPr/>
            <p:nvPr/>
          </p:nvSpPr>
          <p:spPr>
            <a:xfrm>
              <a:off x="-25602250" y="2497950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54"/>
            <p:cNvSpPr/>
            <p:nvPr/>
          </p:nvSpPr>
          <p:spPr>
            <a:xfrm>
              <a:off x="-25844850" y="2497950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54"/>
            <p:cNvSpPr/>
            <p:nvPr/>
          </p:nvSpPr>
          <p:spPr>
            <a:xfrm>
              <a:off x="-25706225" y="2357750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54"/>
            <p:cNvSpPr/>
            <p:nvPr/>
          </p:nvSpPr>
          <p:spPr>
            <a:xfrm>
              <a:off x="-25804675" y="2400275"/>
              <a:ext cx="42550" cy="41775"/>
            </a:xfrm>
            <a:custGeom>
              <a:rect b="b" l="l" r="r" t="t"/>
              <a:pathLst>
                <a:path extrusionOk="0" h="1671" w="1702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54"/>
            <p:cNvSpPr/>
            <p:nvPr/>
          </p:nvSpPr>
          <p:spPr>
            <a:xfrm>
              <a:off x="-25632175" y="2400275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41" name="Google Shape;8241;p54"/>
          <p:cNvSpPr/>
          <p:nvPr/>
        </p:nvSpPr>
        <p:spPr>
          <a:xfrm>
            <a:off x="3969681" y="2529419"/>
            <a:ext cx="339353" cy="334689"/>
          </a:xfrm>
          <a:custGeom>
            <a:rect b="b" l="l" r="r" t="t"/>
            <a:pathLst>
              <a:path extrusionOk="0" h="11839" w="12004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42" name="Google Shape;8242;p54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8243" name="Google Shape;8243;p54"/>
            <p:cNvSpPr/>
            <p:nvPr/>
          </p:nvSpPr>
          <p:spPr>
            <a:xfrm>
              <a:off x="-23917525" y="1970225"/>
              <a:ext cx="191425" cy="295400"/>
            </a:xfrm>
            <a:custGeom>
              <a:rect b="b" l="l" r="r" t="t"/>
              <a:pathLst>
                <a:path extrusionOk="0" h="11816" w="7657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54"/>
            <p:cNvSpPr/>
            <p:nvPr/>
          </p:nvSpPr>
          <p:spPr>
            <a:xfrm>
              <a:off x="-23882075" y="2041125"/>
              <a:ext cx="121300" cy="121325"/>
            </a:xfrm>
            <a:custGeom>
              <a:rect b="b" l="l" r="r" t="t"/>
              <a:pathLst>
                <a:path extrusionOk="0" h="4853" w="4852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54"/>
            <p:cNvSpPr/>
            <p:nvPr/>
          </p:nvSpPr>
          <p:spPr>
            <a:xfrm>
              <a:off x="-23839550" y="22144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6" name="Google Shape;8246;p54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8247" name="Google Shape;8247;p54"/>
            <p:cNvSpPr/>
            <p:nvPr/>
          </p:nvSpPr>
          <p:spPr>
            <a:xfrm>
              <a:off x="-23952175" y="2340425"/>
              <a:ext cx="266225" cy="296150"/>
            </a:xfrm>
            <a:custGeom>
              <a:rect b="b" l="l" r="r" t="t"/>
              <a:pathLst>
                <a:path extrusionOk="0" h="11846" w="10649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54"/>
            <p:cNvSpPr/>
            <p:nvPr/>
          </p:nvSpPr>
          <p:spPr>
            <a:xfrm>
              <a:off x="-23918325" y="2479025"/>
              <a:ext cx="53600" cy="52375"/>
            </a:xfrm>
            <a:custGeom>
              <a:rect b="b" l="l" r="r" t="t"/>
              <a:pathLst>
                <a:path extrusionOk="0" h="20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49" name="Google Shape;8249;p54"/>
          <p:cNvSpPr/>
          <p:nvPr/>
        </p:nvSpPr>
        <p:spPr>
          <a:xfrm>
            <a:off x="6078108" y="2530083"/>
            <a:ext cx="352725" cy="333360"/>
          </a:xfrm>
          <a:custGeom>
            <a:rect b="b" l="l" r="r" t="t"/>
            <a:pathLst>
              <a:path extrusionOk="0" h="11792" w="12477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50" name="Google Shape;8250;p54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8251" name="Google Shape;8251;p54"/>
            <p:cNvSpPr/>
            <p:nvPr/>
          </p:nvSpPr>
          <p:spPr>
            <a:xfrm>
              <a:off x="-22811700" y="2700350"/>
              <a:ext cx="86650" cy="296975"/>
            </a:xfrm>
            <a:custGeom>
              <a:rect b="b" l="l" r="r" t="t"/>
              <a:pathLst>
                <a:path extrusionOk="0" h="11879" w="3466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54"/>
            <p:cNvSpPr/>
            <p:nvPr/>
          </p:nvSpPr>
          <p:spPr>
            <a:xfrm>
              <a:off x="-22693550" y="2701225"/>
              <a:ext cx="81925" cy="296875"/>
            </a:xfrm>
            <a:custGeom>
              <a:rect b="b" l="l" r="r" t="t"/>
              <a:pathLst>
                <a:path extrusionOk="0" h="11875" w="3277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54"/>
            <p:cNvSpPr/>
            <p:nvPr/>
          </p:nvSpPr>
          <p:spPr>
            <a:xfrm>
              <a:off x="-22778625" y="27350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4" name="Google Shape;8254;p54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8255" name="Google Shape;8255;p54"/>
            <p:cNvSpPr/>
            <p:nvPr/>
          </p:nvSpPr>
          <p:spPr>
            <a:xfrm>
              <a:off x="-27358650" y="196157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54"/>
            <p:cNvSpPr/>
            <p:nvPr/>
          </p:nvSpPr>
          <p:spPr>
            <a:xfrm>
              <a:off x="-27246025" y="21521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57" name="Google Shape;8257;p54"/>
          <p:cNvSpPr/>
          <p:nvPr/>
        </p:nvSpPr>
        <p:spPr>
          <a:xfrm>
            <a:off x="2325643" y="2112470"/>
            <a:ext cx="257427" cy="334067"/>
          </a:xfrm>
          <a:custGeom>
            <a:rect b="b" l="l" r="r" t="t"/>
            <a:pathLst>
              <a:path extrusionOk="0" h="11817" w="9106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8" name="Google Shape;8258;p54"/>
          <p:cNvSpPr/>
          <p:nvPr/>
        </p:nvSpPr>
        <p:spPr>
          <a:xfrm>
            <a:off x="2286461" y="2529305"/>
            <a:ext cx="335791" cy="334915"/>
          </a:xfrm>
          <a:custGeom>
            <a:rect b="b" l="l" r="r" t="t"/>
            <a:pathLst>
              <a:path extrusionOk="0" h="11847" w="11878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9" name="Google Shape;8259;p54"/>
          <p:cNvSpPr/>
          <p:nvPr/>
        </p:nvSpPr>
        <p:spPr>
          <a:xfrm>
            <a:off x="4415734" y="1689895"/>
            <a:ext cx="304638" cy="333134"/>
          </a:xfrm>
          <a:custGeom>
            <a:rect b="b" l="l" r="r" t="t"/>
            <a:pathLst>
              <a:path extrusionOk="0" h="11784" w="10776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60" name="Google Shape;8260;p54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8261" name="Google Shape;8261;p54"/>
            <p:cNvSpPr/>
            <p:nvPr/>
          </p:nvSpPr>
          <p:spPr>
            <a:xfrm>
              <a:off x="-25477800" y="2357750"/>
              <a:ext cx="298525" cy="278050"/>
            </a:xfrm>
            <a:custGeom>
              <a:rect b="b" l="l" r="r" t="t"/>
              <a:pathLst>
                <a:path extrusionOk="0" h="11122" w="11941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54"/>
            <p:cNvSpPr/>
            <p:nvPr/>
          </p:nvSpPr>
          <p:spPr>
            <a:xfrm>
              <a:off x="-25388025" y="2514850"/>
              <a:ext cx="104000" cy="88650"/>
            </a:xfrm>
            <a:custGeom>
              <a:rect b="b" l="l" r="r" t="t"/>
              <a:pathLst>
                <a:path extrusionOk="0" h="3546" w="416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63" name="Google Shape;8263;p54"/>
          <p:cNvSpPr/>
          <p:nvPr/>
        </p:nvSpPr>
        <p:spPr>
          <a:xfrm>
            <a:off x="4400157" y="2529687"/>
            <a:ext cx="335791" cy="334151"/>
          </a:xfrm>
          <a:custGeom>
            <a:rect b="b" l="l" r="r" t="t"/>
            <a:pathLst>
              <a:path extrusionOk="0" h="11820" w="11878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64" name="Google Shape;8264;p54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8265" name="Google Shape;8265;p54"/>
            <p:cNvSpPr/>
            <p:nvPr/>
          </p:nvSpPr>
          <p:spPr>
            <a:xfrm>
              <a:off x="-23599325" y="1971025"/>
              <a:ext cx="296175" cy="295375"/>
            </a:xfrm>
            <a:custGeom>
              <a:rect b="b" l="l" r="r" t="t"/>
              <a:pathLst>
                <a:path extrusionOk="0" h="11815" w="11847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54"/>
            <p:cNvSpPr/>
            <p:nvPr/>
          </p:nvSpPr>
          <p:spPr>
            <a:xfrm>
              <a:off x="-23477250" y="2004100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67" name="Google Shape;8267;p54"/>
          <p:cNvSpPr/>
          <p:nvPr/>
        </p:nvSpPr>
        <p:spPr>
          <a:xfrm>
            <a:off x="6513129" y="2111607"/>
            <a:ext cx="334010" cy="335791"/>
          </a:xfrm>
          <a:custGeom>
            <a:rect b="b" l="l" r="r" t="t"/>
            <a:pathLst>
              <a:path extrusionOk="0" h="11878" w="11815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68" name="Google Shape;8268;p54"/>
          <p:cNvSpPr/>
          <p:nvPr/>
        </p:nvSpPr>
        <p:spPr>
          <a:xfrm>
            <a:off x="6510896" y="2539991"/>
            <a:ext cx="338477" cy="313543"/>
          </a:xfrm>
          <a:custGeom>
            <a:rect b="b" l="l" r="r" t="t"/>
            <a:pathLst>
              <a:path extrusionOk="0" h="11091" w="11973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69" name="Google Shape;8269;p54"/>
          <p:cNvSpPr/>
          <p:nvPr/>
        </p:nvSpPr>
        <p:spPr>
          <a:xfrm>
            <a:off x="7778709" y="1689004"/>
            <a:ext cx="336696" cy="334915"/>
          </a:xfrm>
          <a:custGeom>
            <a:rect b="b" l="l" r="r" t="t"/>
            <a:pathLst>
              <a:path extrusionOk="0" h="11847" w="1191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70" name="Google Shape;8270;p54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8271" name="Google Shape;8271;p54"/>
            <p:cNvSpPr/>
            <p:nvPr/>
          </p:nvSpPr>
          <p:spPr>
            <a:xfrm>
              <a:off x="-26993200" y="1961775"/>
              <a:ext cx="301675" cy="295975"/>
            </a:xfrm>
            <a:custGeom>
              <a:rect b="b" l="l" r="r" t="t"/>
              <a:pathLst>
                <a:path extrusionOk="0" h="11839" w="12067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54"/>
            <p:cNvSpPr/>
            <p:nvPr/>
          </p:nvSpPr>
          <p:spPr>
            <a:xfrm>
              <a:off x="-26900250" y="21647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54"/>
            <p:cNvSpPr/>
            <p:nvPr/>
          </p:nvSpPr>
          <p:spPr>
            <a:xfrm>
              <a:off x="-26938075" y="2177375"/>
              <a:ext cx="18150" cy="16575"/>
            </a:xfrm>
            <a:custGeom>
              <a:rect b="b" l="l" r="r" t="t"/>
              <a:pathLst>
                <a:path extrusionOk="0" h="663" w="726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4" name="Google Shape;8274;p54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8275" name="Google Shape;8275;p54"/>
            <p:cNvSpPr/>
            <p:nvPr/>
          </p:nvSpPr>
          <p:spPr>
            <a:xfrm>
              <a:off x="-26970350" y="2332550"/>
              <a:ext cx="259925" cy="295375"/>
            </a:xfrm>
            <a:custGeom>
              <a:rect b="b" l="l" r="r" t="t"/>
              <a:pathLst>
                <a:path extrusionOk="0" h="11815" w="10397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54"/>
            <p:cNvSpPr/>
            <p:nvPr/>
          </p:nvSpPr>
          <p:spPr>
            <a:xfrm>
              <a:off x="-26831725" y="2365650"/>
              <a:ext cx="82700" cy="81900"/>
            </a:xfrm>
            <a:custGeom>
              <a:rect b="b" l="l" r="r" t="t"/>
              <a:pathLst>
                <a:path extrusionOk="0" h="3276" w="3308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7" name="Google Shape;8277;p54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8278" name="Google Shape;8278;p54"/>
            <p:cNvSpPr/>
            <p:nvPr/>
          </p:nvSpPr>
          <p:spPr>
            <a:xfrm>
              <a:off x="-26986100" y="2735800"/>
              <a:ext cx="294575" cy="242600"/>
            </a:xfrm>
            <a:custGeom>
              <a:rect b="b" l="l" r="r" t="t"/>
              <a:pathLst>
                <a:path extrusionOk="0" h="9704" w="11783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54"/>
            <p:cNvSpPr/>
            <p:nvPr/>
          </p:nvSpPr>
          <p:spPr>
            <a:xfrm>
              <a:off x="-26927050" y="2805900"/>
              <a:ext cx="70925" cy="70900"/>
            </a:xfrm>
            <a:custGeom>
              <a:rect b="b" l="l" r="r" t="t"/>
              <a:pathLst>
                <a:path extrusionOk="0" h="2836" w="2837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80" name="Google Shape;8280;p54"/>
          <p:cNvSpPr/>
          <p:nvPr/>
        </p:nvSpPr>
        <p:spPr>
          <a:xfrm>
            <a:off x="4817871" y="1689457"/>
            <a:ext cx="334010" cy="334010"/>
          </a:xfrm>
          <a:custGeom>
            <a:rect b="b" l="l" r="r" t="t"/>
            <a:pathLst>
              <a:path extrusionOk="0" h="11815" w="11815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81" name="Google Shape;8281;p54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8282" name="Google Shape;8282;p54"/>
            <p:cNvSpPr/>
            <p:nvPr/>
          </p:nvSpPr>
          <p:spPr>
            <a:xfrm>
              <a:off x="-25104475" y="2340425"/>
              <a:ext cx="225275" cy="296150"/>
            </a:xfrm>
            <a:custGeom>
              <a:rect b="b" l="l" r="r" t="t"/>
              <a:pathLst>
                <a:path extrusionOk="0" h="11846" w="9011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54"/>
            <p:cNvSpPr/>
            <p:nvPr/>
          </p:nvSpPr>
          <p:spPr>
            <a:xfrm>
              <a:off x="-25001300" y="23750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54"/>
            <p:cNvSpPr/>
            <p:nvPr/>
          </p:nvSpPr>
          <p:spPr>
            <a:xfrm>
              <a:off x="-25070600" y="2444375"/>
              <a:ext cx="87450" cy="86675"/>
            </a:xfrm>
            <a:custGeom>
              <a:rect b="b" l="l" r="r" t="t"/>
              <a:pathLst>
                <a:path extrusionOk="0" h="3467" w="3498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54"/>
            <p:cNvSpPr/>
            <p:nvPr/>
          </p:nvSpPr>
          <p:spPr>
            <a:xfrm>
              <a:off x="-24966650" y="24790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54"/>
            <p:cNvSpPr/>
            <p:nvPr/>
          </p:nvSpPr>
          <p:spPr>
            <a:xfrm>
              <a:off x="-24966650" y="244437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54"/>
            <p:cNvSpPr/>
            <p:nvPr/>
          </p:nvSpPr>
          <p:spPr>
            <a:xfrm>
              <a:off x="-24966650" y="2513700"/>
              <a:ext cx="52025" cy="17350"/>
            </a:xfrm>
            <a:custGeom>
              <a:rect b="b" l="l" r="r" t="t"/>
              <a:pathLst>
                <a:path extrusionOk="0" h="694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54"/>
            <p:cNvSpPr/>
            <p:nvPr/>
          </p:nvSpPr>
          <p:spPr>
            <a:xfrm>
              <a:off x="-25071400" y="2549125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54"/>
            <p:cNvSpPr/>
            <p:nvPr/>
          </p:nvSpPr>
          <p:spPr>
            <a:xfrm>
              <a:off x="-25071400" y="2583800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54"/>
            <p:cNvSpPr/>
            <p:nvPr/>
          </p:nvSpPr>
          <p:spPr>
            <a:xfrm>
              <a:off x="-24862675" y="2375850"/>
              <a:ext cx="53575" cy="260725"/>
            </a:xfrm>
            <a:custGeom>
              <a:rect b="b" l="l" r="r" t="t"/>
              <a:pathLst>
                <a:path extrusionOk="0" h="10429" w="2143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91" name="Google Shape;8291;p54"/>
          <p:cNvSpPr/>
          <p:nvPr/>
        </p:nvSpPr>
        <p:spPr>
          <a:xfrm>
            <a:off x="4816090" y="2572063"/>
            <a:ext cx="337572" cy="249398"/>
          </a:xfrm>
          <a:custGeom>
            <a:rect b="b" l="l" r="r" t="t"/>
            <a:pathLst>
              <a:path extrusionOk="0" h="8822" w="11941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92" name="Google Shape;8292;p54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8293" name="Google Shape;8293;p54"/>
            <p:cNvSpPr/>
            <p:nvPr/>
          </p:nvSpPr>
          <p:spPr>
            <a:xfrm>
              <a:off x="-23229925" y="197022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54"/>
            <p:cNvSpPr/>
            <p:nvPr/>
          </p:nvSpPr>
          <p:spPr>
            <a:xfrm>
              <a:off x="-23196075" y="2005675"/>
              <a:ext cx="227650" cy="192200"/>
            </a:xfrm>
            <a:custGeom>
              <a:rect b="b" l="l" r="r" t="t"/>
              <a:pathLst>
                <a:path extrusionOk="0" h="7688" w="9106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54"/>
            <p:cNvSpPr/>
            <p:nvPr/>
          </p:nvSpPr>
          <p:spPr>
            <a:xfrm>
              <a:off x="-231425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54"/>
            <p:cNvSpPr/>
            <p:nvPr/>
          </p:nvSpPr>
          <p:spPr>
            <a:xfrm>
              <a:off x="-23177150" y="22144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7" name="Google Shape;8297;p54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8298" name="Google Shape;8298;p54"/>
            <p:cNvSpPr/>
            <p:nvPr/>
          </p:nvSpPr>
          <p:spPr>
            <a:xfrm>
              <a:off x="-23177950" y="2340425"/>
              <a:ext cx="226075" cy="296950"/>
            </a:xfrm>
            <a:custGeom>
              <a:rect b="b" l="l" r="r" t="t"/>
              <a:pathLst>
                <a:path extrusionOk="0" h="11878" w="9043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54"/>
            <p:cNvSpPr/>
            <p:nvPr/>
          </p:nvSpPr>
          <p:spPr>
            <a:xfrm>
              <a:off x="-23081850" y="2425475"/>
              <a:ext cx="96100" cy="151250"/>
            </a:xfrm>
            <a:custGeom>
              <a:rect b="b" l="l" r="r" t="t"/>
              <a:pathLst>
                <a:path extrusionOk="0" h="6050" w="3844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0" name="Google Shape;8300;p54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8301" name="Google Shape;8301;p54"/>
            <p:cNvSpPr/>
            <p:nvPr/>
          </p:nvSpPr>
          <p:spPr>
            <a:xfrm>
              <a:off x="-23177150" y="2727925"/>
              <a:ext cx="191400" cy="258375"/>
            </a:xfrm>
            <a:custGeom>
              <a:rect b="b" l="l" r="r" t="t"/>
              <a:pathLst>
                <a:path extrusionOk="0" h="10335" w="7656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54"/>
            <p:cNvSpPr/>
            <p:nvPr/>
          </p:nvSpPr>
          <p:spPr>
            <a:xfrm>
              <a:off x="-23229150" y="2710600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03" name="Google Shape;8303;p54"/>
          <p:cNvSpPr/>
          <p:nvPr/>
        </p:nvSpPr>
        <p:spPr>
          <a:xfrm>
            <a:off x="7779599" y="2112498"/>
            <a:ext cx="334915" cy="334010"/>
          </a:xfrm>
          <a:custGeom>
            <a:rect b="b" l="l" r="r" t="t"/>
            <a:pathLst>
              <a:path extrusionOk="0" h="11815" w="11847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04" name="Google Shape;8304;p54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8305" name="Google Shape;8305;p54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54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54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8" name="Google Shape;8308;p54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8309" name="Google Shape;8309;p54"/>
            <p:cNvSpPr/>
            <p:nvPr/>
          </p:nvSpPr>
          <p:spPr>
            <a:xfrm>
              <a:off x="-28461325" y="3666775"/>
              <a:ext cx="34675" cy="52775"/>
            </a:xfrm>
            <a:custGeom>
              <a:rect b="b" l="l" r="r" t="t"/>
              <a:pathLst>
                <a:path extrusionOk="0" h="2111" w="1387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54"/>
            <p:cNvSpPr/>
            <p:nvPr/>
          </p:nvSpPr>
          <p:spPr>
            <a:xfrm>
              <a:off x="-28461325" y="3737650"/>
              <a:ext cx="52775" cy="17350"/>
            </a:xfrm>
            <a:custGeom>
              <a:rect b="b" l="l" r="r" t="t"/>
              <a:pathLst>
                <a:path extrusionOk="0" h="694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54"/>
            <p:cNvSpPr/>
            <p:nvPr/>
          </p:nvSpPr>
          <p:spPr>
            <a:xfrm>
              <a:off x="-28461325" y="3632100"/>
              <a:ext cx="52775" cy="17375"/>
            </a:xfrm>
            <a:custGeom>
              <a:rect b="b" l="l" r="r" t="t"/>
              <a:pathLst>
                <a:path extrusionOk="0" h="695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54"/>
            <p:cNvSpPr/>
            <p:nvPr/>
          </p:nvSpPr>
          <p:spPr>
            <a:xfrm>
              <a:off x="-28460550" y="35454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54"/>
            <p:cNvSpPr/>
            <p:nvPr/>
          </p:nvSpPr>
          <p:spPr>
            <a:xfrm>
              <a:off x="-28347925" y="3649450"/>
              <a:ext cx="86675" cy="86650"/>
            </a:xfrm>
            <a:custGeom>
              <a:rect b="b" l="l" r="r" t="t"/>
              <a:pathLst>
                <a:path extrusionOk="0" h="3466" w="3467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54"/>
            <p:cNvSpPr/>
            <p:nvPr/>
          </p:nvSpPr>
          <p:spPr>
            <a:xfrm>
              <a:off x="-28408550" y="3597450"/>
              <a:ext cx="191400" cy="192200"/>
            </a:xfrm>
            <a:custGeom>
              <a:rect b="b" l="l" r="r" t="t"/>
              <a:pathLst>
                <a:path extrusionOk="0" h="7688" w="7656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5" name="Google Shape;8315;p54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8316" name="Google Shape;8316;p54"/>
            <p:cNvSpPr/>
            <p:nvPr/>
          </p:nvSpPr>
          <p:spPr>
            <a:xfrm>
              <a:off x="-28333725" y="4057375"/>
              <a:ext cx="86650" cy="64650"/>
            </a:xfrm>
            <a:custGeom>
              <a:rect b="b" l="l" r="r" t="t"/>
              <a:pathLst>
                <a:path extrusionOk="0" h="2586" w="3466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54"/>
            <p:cNvSpPr/>
            <p:nvPr/>
          </p:nvSpPr>
          <p:spPr>
            <a:xfrm>
              <a:off x="-28463700" y="3914875"/>
              <a:ext cx="303275" cy="296150"/>
            </a:xfrm>
            <a:custGeom>
              <a:rect b="b" l="l" r="r" t="t"/>
              <a:pathLst>
                <a:path extrusionOk="0" h="11846" w="12131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8" name="Google Shape;8318;p54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8319" name="Google Shape;8319;p54"/>
            <p:cNvSpPr/>
            <p:nvPr/>
          </p:nvSpPr>
          <p:spPr>
            <a:xfrm>
              <a:off x="-26330800" y="3327900"/>
              <a:ext cx="52775" cy="68750"/>
            </a:xfrm>
            <a:custGeom>
              <a:rect b="b" l="l" r="r" t="t"/>
              <a:pathLst>
                <a:path extrusionOk="0" h="2750" w="2111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54"/>
            <p:cNvSpPr/>
            <p:nvPr/>
          </p:nvSpPr>
          <p:spPr>
            <a:xfrm>
              <a:off x="-26573400" y="3224125"/>
              <a:ext cx="293025" cy="190625"/>
            </a:xfrm>
            <a:custGeom>
              <a:rect b="b" l="l" r="r" t="t"/>
              <a:pathLst>
                <a:path extrusionOk="0" h="7625" w="11721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1" name="Google Shape;8321;p54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8322" name="Google Shape;8322;p54"/>
            <p:cNvSpPr/>
            <p:nvPr/>
          </p:nvSpPr>
          <p:spPr>
            <a:xfrm>
              <a:off x="-26464700" y="3599225"/>
              <a:ext cx="77200" cy="38425"/>
            </a:xfrm>
            <a:custGeom>
              <a:rect b="b" l="l" r="r" t="t"/>
              <a:pathLst>
                <a:path extrusionOk="0" h="1537" w="3088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54"/>
            <p:cNvSpPr/>
            <p:nvPr/>
          </p:nvSpPr>
          <p:spPr>
            <a:xfrm>
              <a:off x="-26434775" y="3686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54"/>
            <p:cNvSpPr/>
            <p:nvPr/>
          </p:nvSpPr>
          <p:spPr>
            <a:xfrm>
              <a:off x="-26520625" y="3703775"/>
              <a:ext cx="55950" cy="67775"/>
            </a:xfrm>
            <a:custGeom>
              <a:rect b="b" l="l" r="r" t="t"/>
              <a:pathLst>
                <a:path extrusionOk="0" h="2711" w="2238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54"/>
            <p:cNvSpPr/>
            <p:nvPr/>
          </p:nvSpPr>
          <p:spPr>
            <a:xfrm>
              <a:off x="-26387525" y="3703000"/>
              <a:ext cx="55950" cy="67750"/>
            </a:xfrm>
            <a:custGeom>
              <a:rect b="b" l="l" r="r" t="t"/>
              <a:pathLst>
                <a:path extrusionOk="0" h="2710" w="2238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54"/>
            <p:cNvSpPr/>
            <p:nvPr/>
          </p:nvSpPr>
          <p:spPr>
            <a:xfrm>
              <a:off x="-26573400" y="3546250"/>
              <a:ext cx="295375" cy="295400"/>
            </a:xfrm>
            <a:custGeom>
              <a:rect b="b" l="l" r="r" t="t"/>
              <a:pathLst>
                <a:path extrusionOk="0" h="11816" w="11815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7" name="Google Shape;8327;p54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8328" name="Google Shape;8328;p54"/>
            <p:cNvSpPr/>
            <p:nvPr/>
          </p:nvSpPr>
          <p:spPr>
            <a:xfrm>
              <a:off x="-26413500" y="3918400"/>
              <a:ext cx="144925" cy="135125"/>
            </a:xfrm>
            <a:custGeom>
              <a:rect b="b" l="l" r="r" t="t"/>
              <a:pathLst>
                <a:path extrusionOk="0" h="5405" w="5797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54"/>
            <p:cNvSpPr/>
            <p:nvPr/>
          </p:nvSpPr>
          <p:spPr>
            <a:xfrm>
              <a:off x="-26466275" y="4026700"/>
              <a:ext cx="78775" cy="77225"/>
            </a:xfrm>
            <a:custGeom>
              <a:rect b="b" l="l" r="r" t="t"/>
              <a:pathLst>
                <a:path extrusionOk="0" h="3089" w="3151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54"/>
            <p:cNvSpPr/>
            <p:nvPr/>
          </p:nvSpPr>
          <p:spPr>
            <a:xfrm>
              <a:off x="-26583625" y="4077125"/>
              <a:ext cx="144925" cy="134700"/>
            </a:xfrm>
            <a:custGeom>
              <a:rect b="b" l="l" r="r" t="t"/>
              <a:pathLst>
                <a:path extrusionOk="0" h="5388" w="5797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54"/>
            <p:cNvSpPr/>
            <p:nvPr/>
          </p:nvSpPr>
          <p:spPr>
            <a:xfrm>
              <a:off x="-26581275" y="3917025"/>
              <a:ext cx="311125" cy="295600"/>
            </a:xfrm>
            <a:custGeom>
              <a:rect b="b" l="l" r="r" t="t"/>
              <a:pathLst>
                <a:path extrusionOk="0" h="11824" w="12445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32" name="Google Shape;8332;p54"/>
          <p:cNvSpPr/>
          <p:nvPr/>
        </p:nvSpPr>
        <p:spPr>
          <a:xfrm>
            <a:off x="5239728" y="3037749"/>
            <a:ext cx="334915" cy="334010"/>
          </a:xfrm>
          <a:custGeom>
            <a:rect b="b" l="l" r="r" t="t"/>
            <a:pathLst>
              <a:path extrusionOk="0" h="11815" w="11847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33" name="Google Shape;8333;p54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8334" name="Google Shape;8334;p54"/>
            <p:cNvSpPr/>
            <p:nvPr/>
          </p:nvSpPr>
          <p:spPr>
            <a:xfrm>
              <a:off x="-24694925" y="3572250"/>
              <a:ext cx="104000" cy="112650"/>
            </a:xfrm>
            <a:custGeom>
              <a:rect b="b" l="l" r="r" t="t"/>
              <a:pathLst>
                <a:path extrusionOk="0" h="4506" w="416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54"/>
            <p:cNvSpPr/>
            <p:nvPr/>
          </p:nvSpPr>
          <p:spPr>
            <a:xfrm>
              <a:off x="-24556300" y="3648650"/>
              <a:ext cx="104000" cy="113450"/>
            </a:xfrm>
            <a:custGeom>
              <a:rect b="b" l="l" r="r" t="t"/>
              <a:pathLst>
                <a:path extrusionOk="0" h="4538" w="416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54"/>
            <p:cNvSpPr/>
            <p:nvPr/>
          </p:nvSpPr>
          <p:spPr>
            <a:xfrm>
              <a:off x="-24694925" y="3702200"/>
              <a:ext cx="104000" cy="112675"/>
            </a:xfrm>
            <a:custGeom>
              <a:rect b="b" l="l" r="r" t="t"/>
              <a:pathLst>
                <a:path extrusionOk="0" h="4507" w="416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54"/>
            <p:cNvSpPr/>
            <p:nvPr/>
          </p:nvSpPr>
          <p:spPr>
            <a:xfrm>
              <a:off x="-24556300" y="3518700"/>
              <a:ext cx="104000" cy="113425"/>
            </a:xfrm>
            <a:custGeom>
              <a:rect b="b" l="l" r="r" t="t"/>
              <a:pathLst>
                <a:path extrusionOk="0" h="4537" w="416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8" name="Google Shape;8338;p54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8339" name="Google Shape;8339;p54"/>
            <p:cNvSpPr/>
            <p:nvPr/>
          </p:nvSpPr>
          <p:spPr>
            <a:xfrm>
              <a:off x="-24587800" y="3888875"/>
              <a:ext cx="105575" cy="227650"/>
            </a:xfrm>
            <a:custGeom>
              <a:rect b="b" l="l" r="r" t="t"/>
              <a:pathLst>
                <a:path extrusionOk="0" h="9106" w="4223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54"/>
            <p:cNvSpPr/>
            <p:nvPr/>
          </p:nvSpPr>
          <p:spPr>
            <a:xfrm>
              <a:off x="-24536600" y="4132250"/>
              <a:ext cx="70900" cy="17350"/>
            </a:xfrm>
            <a:custGeom>
              <a:rect b="b" l="l" r="r" t="t"/>
              <a:pathLst>
                <a:path extrusionOk="0" h="694" w="2836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54"/>
            <p:cNvSpPr/>
            <p:nvPr/>
          </p:nvSpPr>
          <p:spPr>
            <a:xfrm>
              <a:off x="-24709100" y="3963700"/>
              <a:ext cx="208750" cy="221350"/>
            </a:xfrm>
            <a:custGeom>
              <a:rect b="b" l="l" r="r" t="t"/>
              <a:pathLst>
                <a:path extrusionOk="0" h="8854" w="835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2" name="Google Shape;8342;p54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8343" name="Google Shape;8343;p54"/>
            <p:cNvSpPr/>
            <p:nvPr/>
          </p:nvSpPr>
          <p:spPr>
            <a:xfrm>
              <a:off x="-22863675" y="3131775"/>
              <a:ext cx="299300" cy="293425"/>
            </a:xfrm>
            <a:custGeom>
              <a:rect b="b" l="l" r="r" t="t"/>
              <a:pathLst>
                <a:path extrusionOk="0" h="11737" w="11972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54"/>
            <p:cNvSpPr/>
            <p:nvPr/>
          </p:nvSpPr>
          <p:spPr>
            <a:xfrm>
              <a:off x="-22740025" y="321782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54"/>
            <p:cNvSpPr/>
            <p:nvPr/>
          </p:nvSpPr>
          <p:spPr>
            <a:xfrm>
              <a:off x="-22705375" y="33218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6" name="Google Shape;8346;p54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8347" name="Google Shape;8347;p54"/>
            <p:cNvSpPr/>
            <p:nvPr/>
          </p:nvSpPr>
          <p:spPr>
            <a:xfrm>
              <a:off x="-28059650" y="3192625"/>
              <a:ext cx="26025" cy="70125"/>
            </a:xfrm>
            <a:custGeom>
              <a:rect b="b" l="l" r="r" t="t"/>
              <a:pathLst>
                <a:path extrusionOk="0" h="2805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54"/>
            <p:cNvSpPr/>
            <p:nvPr/>
          </p:nvSpPr>
          <p:spPr>
            <a:xfrm>
              <a:off x="-27843050" y="3192625"/>
              <a:ext cx="26025" cy="69325"/>
            </a:xfrm>
            <a:custGeom>
              <a:rect b="b" l="l" r="r" t="t"/>
              <a:pathLst>
                <a:path extrusionOk="0" h="2773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54"/>
            <p:cNvSpPr/>
            <p:nvPr/>
          </p:nvSpPr>
          <p:spPr>
            <a:xfrm>
              <a:off x="-27973000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54"/>
            <p:cNvSpPr/>
            <p:nvPr/>
          </p:nvSpPr>
          <p:spPr>
            <a:xfrm>
              <a:off x="-27929675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54"/>
            <p:cNvSpPr/>
            <p:nvPr/>
          </p:nvSpPr>
          <p:spPr>
            <a:xfrm>
              <a:off x="-28016325" y="3175300"/>
              <a:ext cx="26025" cy="91375"/>
            </a:xfrm>
            <a:custGeom>
              <a:rect b="b" l="l" r="r" t="t"/>
              <a:pathLst>
                <a:path extrusionOk="0" h="3655" w="1041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54"/>
            <p:cNvSpPr/>
            <p:nvPr/>
          </p:nvSpPr>
          <p:spPr>
            <a:xfrm>
              <a:off x="-27886375" y="3176075"/>
              <a:ext cx="26025" cy="91400"/>
            </a:xfrm>
            <a:custGeom>
              <a:rect b="b" l="l" r="r" t="t"/>
              <a:pathLst>
                <a:path extrusionOk="0" h="3656" w="1041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54"/>
            <p:cNvSpPr/>
            <p:nvPr/>
          </p:nvSpPr>
          <p:spPr>
            <a:xfrm>
              <a:off x="-28017900" y="3269025"/>
              <a:ext cx="161475" cy="133125"/>
            </a:xfrm>
            <a:custGeom>
              <a:rect b="b" l="l" r="r" t="t"/>
              <a:pathLst>
                <a:path extrusionOk="0" h="5325" w="6459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54"/>
            <p:cNvSpPr/>
            <p:nvPr/>
          </p:nvSpPr>
          <p:spPr>
            <a:xfrm>
              <a:off x="-27930475" y="3269800"/>
              <a:ext cx="121325" cy="201650"/>
            </a:xfrm>
            <a:custGeom>
              <a:rect b="b" l="l" r="r" t="t"/>
              <a:pathLst>
                <a:path extrusionOk="0" h="8066" w="4853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54"/>
            <p:cNvSpPr/>
            <p:nvPr/>
          </p:nvSpPr>
          <p:spPr>
            <a:xfrm>
              <a:off x="-28069875" y="3271375"/>
              <a:ext cx="122875" cy="200075"/>
            </a:xfrm>
            <a:custGeom>
              <a:rect b="b" l="l" r="r" t="t"/>
              <a:pathLst>
                <a:path extrusionOk="0" h="8003" w="491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56" name="Google Shape;8356;p54"/>
          <p:cNvSpPr/>
          <p:nvPr/>
        </p:nvSpPr>
        <p:spPr>
          <a:xfrm>
            <a:off x="1439162" y="3450769"/>
            <a:ext cx="334886" cy="332908"/>
          </a:xfrm>
          <a:custGeom>
            <a:rect b="b" l="l" r="r" t="t"/>
            <a:pathLst>
              <a:path extrusionOk="0" h="11776" w="11846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57" name="Google Shape;8357;p54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8358" name="Google Shape;8358;p54"/>
            <p:cNvSpPr/>
            <p:nvPr/>
          </p:nvSpPr>
          <p:spPr>
            <a:xfrm>
              <a:off x="-27996625" y="3916450"/>
              <a:ext cx="120525" cy="51225"/>
            </a:xfrm>
            <a:custGeom>
              <a:rect b="b" l="l" r="r" t="t"/>
              <a:pathLst>
                <a:path extrusionOk="0" h="2049" w="4821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54"/>
            <p:cNvSpPr/>
            <p:nvPr/>
          </p:nvSpPr>
          <p:spPr>
            <a:xfrm>
              <a:off x="-28032075" y="4089975"/>
              <a:ext cx="191425" cy="121850"/>
            </a:xfrm>
            <a:custGeom>
              <a:rect b="b" l="l" r="r" t="t"/>
              <a:pathLst>
                <a:path extrusionOk="0" h="4874" w="7657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54"/>
            <p:cNvSpPr/>
            <p:nvPr/>
          </p:nvSpPr>
          <p:spPr>
            <a:xfrm>
              <a:off x="-28024975" y="3985750"/>
              <a:ext cx="181950" cy="121975"/>
            </a:xfrm>
            <a:custGeom>
              <a:rect b="b" l="l" r="r" t="t"/>
              <a:pathLst>
                <a:path extrusionOk="0" h="4879" w="7278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1" name="Google Shape;8361;p54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8362" name="Google Shape;8362;p54"/>
            <p:cNvSpPr/>
            <p:nvPr/>
          </p:nvSpPr>
          <p:spPr>
            <a:xfrm>
              <a:off x="-26082700" y="3176075"/>
              <a:ext cx="51200" cy="226875"/>
            </a:xfrm>
            <a:custGeom>
              <a:rect b="b" l="l" r="r" t="t"/>
              <a:pathLst>
                <a:path extrusionOk="0" h="9075" w="2048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54"/>
            <p:cNvSpPr/>
            <p:nvPr/>
          </p:nvSpPr>
          <p:spPr>
            <a:xfrm>
              <a:off x="-26201650" y="3317075"/>
              <a:ext cx="296175" cy="155175"/>
            </a:xfrm>
            <a:custGeom>
              <a:rect b="b" l="l" r="r" t="t"/>
              <a:pathLst>
                <a:path extrusionOk="0" h="6207" w="11847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4" name="Google Shape;8364;p54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8365" name="Google Shape;8365;p54"/>
            <p:cNvSpPr/>
            <p:nvPr/>
          </p:nvSpPr>
          <p:spPr>
            <a:xfrm>
              <a:off x="-26204000" y="3669125"/>
              <a:ext cx="296175" cy="173300"/>
            </a:xfrm>
            <a:custGeom>
              <a:rect b="b" l="l" r="r" t="t"/>
              <a:pathLst>
                <a:path extrusionOk="0" h="6932" w="11847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54"/>
            <p:cNvSpPr/>
            <p:nvPr/>
          </p:nvSpPr>
          <p:spPr>
            <a:xfrm>
              <a:off x="-26204800" y="3547050"/>
              <a:ext cx="296975" cy="122100"/>
            </a:xfrm>
            <a:custGeom>
              <a:rect b="b" l="l" r="r" t="t"/>
              <a:pathLst>
                <a:path extrusionOk="0" h="4884" w="11879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67" name="Google Shape;8367;p54"/>
          <p:cNvSpPr/>
          <p:nvPr/>
        </p:nvSpPr>
        <p:spPr>
          <a:xfrm>
            <a:off x="3584025" y="3883959"/>
            <a:ext cx="274332" cy="334915"/>
          </a:xfrm>
          <a:custGeom>
            <a:rect b="b" l="l" r="r" t="t"/>
            <a:pathLst>
              <a:path extrusionOk="0" h="11847" w="9704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68" name="Google Shape;8368;p54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8369" name="Google Shape;8369;p54"/>
            <p:cNvSpPr/>
            <p:nvPr/>
          </p:nvSpPr>
          <p:spPr>
            <a:xfrm>
              <a:off x="-24238100" y="3271375"/>
              <a:ext cx="52025" cy="51225"/>
            </a:xfrm>
            <a:custGeom>
              <a:rect b="b" l="l" r="r" t="t"/>
              <a:pathLst>
                <a:path extrusionOk="0" h="2049" w="2081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54"/>
            <p:cNvSpPr/>
            <p:nvPr/>
          </p:nvSpPr>
          <p:spPr>
            <a:xfrm>
              <a:off x="-24353875" y="3147725"/>
              <a:ext cx="289875" cy="296175"/>
            </a:xfrm>
            <a:custGeom>
              <a:rect b="b" l="l" r="r" t="t"/>
              <a:pathLst>
                <a:path extrusionOk="0" h="11847" w="11595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1" name="Google Shape;8371;p54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8372" name="Google Shape;8372;p54"/>
            <p:cNvSpPr/>
            <p:nvPr/>
          </p:nvSpPr>
          <p:spPr>
            <a:xfrm>
              <a:off x="-24240450" y="3554150"/>
              <a:ext cx="69325" cy="34450"/>
            </a:xfrm>
            <a:custGeom>
              <a:rect b="b" l="l" r="r" t="t"/>
              <a:pathLst>
                <a:path extrusionOk="0" h="1378" w="2773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54"/>
            <p:cNvSpPr/>
            <p:nvPr/>
          </p:nvSpPr>
          <p:spPr>
            <a:xfrm>
              <a:off x="-24344425" y="3519475"/>
              <a:ext cx="276475" cy="295400"/>
            </a:xfrm>
            <a:custGeom>
              <a:rect b="b" l="l" r="r" t="t"/>
              <a:pathLst>
                <a:path extrusionOk="0" h="11816" w="11059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4" name="Google Shape;8374;p54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8375" name="Google Shape;8375;p54"/>
            <p:cNvSpPr/>
            <p:nvPr/>
          </p:nvSpPr>
          <p:spPr>
            <a:xfrm>
              <a:off x="-24251475" y="4012525"/>
              <a:ext cx="88225" cy="65400"/>
            </a:xfrm>
            <a:custGeom>
              <a:rect b="b" l="l" r="r" t="t"/>
              <a:pathLst>
                <a:path extrusionOk="0" h="2616" w="3529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54"/>
            <p:cNvSpPr/>
            <p:nvPr/>
          </p:nvSpPr>
          <p:spPr>
            <a:xfrm>
              <a:off x="-24353075" y="3891250"/>
              <a:ext cx="293800" cy="292225"/>
            </a:xfrm>
            <a:custGeom>
              <a:rect b="b" l="l" r="r" t="t"/>
              <a:pathLst>
                <a:path extrusionOk="0" h="11689" w="11752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7" name="Google Shape;8377;p54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8378" name="Google Shape;8378;p54"/>
            <p:cNvSpPr/>
            <p:nvPr/>
          </p:nvSpPr>
          <p:spPr>
            <a:xfrm>
              <a:off x="-22688825" y="3504100"/>
              <a:ext cx="140200" cy="295000"/>
            </a:xfrm>
            <a:custGeom>
              <a:rect b="b" l="l" r="r" t="t"/>
              <a:pathLst>
                <a:path extrusionOk="0" h="11800" w="5608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54"/>
            <p:cNvSpPr/>
            <p:nvPr/>
          </p:nvSpPr>
          <p:spPr>
            <a:xfrm>
              <a:off x="-22845575" y="3504075"/>
              <a:ext cx="139425" cy="294250"/>
            </a:xfrm>
            <a:custGeom>
              <a:rect b="b" l="l" r="r" t="t"/>
              <a:pathLst>
                <a:path extrusionOk="0" h="11770" w="5577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0" name="Google Shape;8380;p54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8381" name="Google Shape;8381;p54"/>
            <p:cNvSpPr/>
            <p:nvPr/>
          </p:nvSpPr>
          <p:spPr>
            <a:xfrm>
              <a:off x="-27492550" y="3298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54"/>
            <p:cNvSpPr/>
            <p:nvPr/>
          </p:nvSpPr>
          <p:spPr>
            <a:xfrm>
              <a:off x="-27613050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54"/>
            <p:cNvSpPr/>
            <p:nvPr/>
          </p:nvSpPr>
          <p:spPr>
            <a:xfrm>
              <a:off x="-27691025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54"/>
            <p:cNvSpPr/>
            <p:nvPr/>
          </p:nvSpPr>
          <p:spPr>
            <a:xfrm>
              <a:off x="-27691025" y="3263500"/>
              <a:ext cx="251275" cy="207175"/>
            </a:xfrm>
            <a:custGeom>
              <a:rect b="b" l="l" r="r" t="t"/>
              <a:pathLst>
                <a:path extrusionOk="0" h="8287" w="10051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5" name="Google Shape;8385;p54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8386" name="Google Shape;8386;p54"/>
            <p:cNvSpPr/>
            <p:nvPr/>
          </p:nvSpPr>
          <p:spPr>
            <a:xfrm>
              <a:off x="-27616200" y="36518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54"/>
            <p:cNvSpPr/>
            <p:nvPr/>
          </p:nvSpPr>
          <p:spPr>
            <a:xfrm>
              <a:off x="-27721750" y="3598250"/>
              <a:ext cx="297750" cy="191400"/>
            </a:xfrm>
            <a:custGeom>
              <a:rect b="b" l="l" r="r" t="t"/>
              <a:pathLst>
                <a:path extrusionOk="0" h="7656" w="1191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8" name="Google Shape;8388;p54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8389" name="Google Shape;8389;p54"/>
            <p:cNvSpPr/>
            <p:nvPr/>
          </p:nvSpPr>
          <p:spPr>
            <a:xfrm>
              <a:off x="-27596525" y="3925600"/>
              <a:ext cx="172525" cy="162575"/>
            </a:xfrm>
            <a:custGeom>
              <a:rect b="b" l="l" r="r" t="t"/>
              <a:pathLst>
                <a:path extrusionOk="0" h="6503" w="6901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54"/>
            <p:cNvSpPr/>
            <p:nvPr/>
          </p:nvSpPr>
          <p:spPr>
            <a:xfrm>
              <a:off x="-27719400" y="4054275"/>
              <a:ext cx="157550" cy="157550"/>
            </a:xfrm>
            <a:custGeom>
              <a:rect b="b" l="l" r="r" t="t"/>
              <a:pathLst>
                <a:path extrusionOk="0" h="6302" w="6302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1" name="Google Shape;8391;p54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8392" name="Google Shape;8392;p54"/>
            <p:cNvSpPr/>
            <p:nvPr/>
          </p:nvSpPr>
          <p:spPr>
            <a:xfrm>
              <a:off x="-25625875" y="3316275"/>
              <a:ext cx="69325" cy="85875"/>
            </a:xfrm>
            <a:custGeom>
              <a:rect b="b" l="l" r="r" t="t"/>
              <a:pathLst>
                <a:path extrusionOk="0" h="3435" w="2773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54"/>
            <p:cNvSpPr/>
            <p:nvPr/>
          </p:nvSpPr>
          <p:spPr>
            <a:xfrm>
              <a:off x="-25729075" y="3176875"/>
              <a:ext cx="191425" cy="296950"/>
            </a:xfrm>
            <a:custGeom>
              <a:rect b="b" l="l" r="r" t="t"/>
              <a:pathLst>
                <a:path extrusionOk="0" h="11878" w="7657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54"/>
            <p:cNvSpPr/>
            <p:nvPr/>
          </p:nvSpPr>
          <p:spPr>
            <a:xfrm>
              <a:off x="-25834600" y="3350150"/>
              <a:ext cx="69325" cy="96100"/>
            </a:xfrm>
            <a:custGeom>
              <a:rect b="b" l="l" r="r" t="t"/>
              <a:pathLst>
                <a:path extrusionOk="0" h="3844" w="2773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54"/>
            <p:cNvSpPr/>
            <p:nvPr/>
          </p:nvSpPr>
          <p:spPr>
            <a:xfrm>
              <a:off x="-25799950" y="3368250"/>
              <a:ext cx="104775" cy="104000"/>
            </a:xfrm>
            <a:custGeom>
              <a:rect b="b" l="l" r="r" t="t"/>
              <a:pathLst>
                <a:path extrusionOk="0" h="4160" w="4191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54"/>
            <p:cNvSpPr/>
            <p:nvPr/>
          </p:nvSpPr>
          <p:spPr>
            <a:xfrm>
              <a:off x="-25712525" y="3317075"/>
              <a:ext cx="34675" cy="86650"/>
            </a:xfrm>
            <a:custGeom>
              <a:rect b="b" l="l" r="r" t="t"/>
              <a:pathLst>
                <a:path extrusionOk="0" h="3466" w="1387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7" name="Google Shape;8397;p54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8398" name="Google Shape;8398;p54"/>
            <p:cNvSpPr/>
            <p:nvPr/>
          </p:nvSpPr>
          <p:spPr>
            <a:xfrm>
              <a:off x="-25694400" y="37037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54"/>
            <p:cNvSpPr/>
            <p:nvPr/>
          </p:nvSpPr>
          <p:spPr>
            <a:xfrm>
              <a:off x="-25591225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54"/>
            <p:cNvSpPr/>
            <p:nvPr/>
          </p:nvSpPr>
          <p:spPr>
            <a:xfrm>
              <a:off x="-25834600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54"/>
            <p:cNvSpPr/>
            <p:nvPr/>
          </p:nvSpPr>
          <p:spPr>
            <a:xfrm>
              <a:off x="-25695200" y="356437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54"/>
            <p:cNvSpPr/>
            <p:nvPr/>
          </p:nvSpPr>
          <p:spPr>
            <a:xfrm>
              <a:off x="-25792850" y="3606125"/>
              <a:ext cx="42550" cy="40975"/>
            </a:xfrm>
            <a:custGeom>
              <a:rect b="b" l="l" r="r" t="t"/>
              <a:pathLst>
                <a:path extrusionOk="0" h="1639" w="1702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54"/>
            <p:cNvSpPr/>
            <p:nvPr/>
          </p:nvSpPr>
          <p:spPr>
            <a:xfrm>
              <a:off x="-25621950" y="3606125"/>
              <a:ext cx="43350" cy="40975"/>
            </a:xfrm>
            <a:custGeom>
              <a:rect b="b" l="l" r="r" t="t"/>
              <a:pathLst>
                <a:path extrusionOk="0" h="1639" w="1734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54"/>
            <p:cNvSpPr/>
            <p:nvPr/>
          </p:nvSpPr>
          <p:spPr>
            <a:xfrm>
              <a:off x="-25783400" y="3806975"/>
              <a:ext cx="192200" cy="35450"/>
            </a:xfrm>
            <a:custGeom>
              <a:rect b="b" l="l" r="r" t="t"/>
              <a:pathLst>
                <a:path extrusionOk="0" h="1418" w="768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54"/>
            <p:cNvSpPr/>
            <p:nvPr/>
          </p:nvSpPr>
          <p:spPr>
            <a:xfrm>
              <a:off x="-25764500" y="3635275"/>
              <a:ext cx="153600" cy="155175"/>
            </a:xfrm>
            <a:custGeom>
              <a:rect b="b" l="l" r="r" t="t"/>
              <a:pathLst>
                <a:path extrusionOk="0" h="6207" w="6144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6" name="Google Shape;8406;p54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8407" name="Google Shape;8407;p54"/>
            <p:cNvSpPr/>
            <p:nvPr/>
          </p:nvSpPr>
          <p:spPr>
            <a:xfrm>
              <a:off x="-25677875" y="3915850"/>
              <a:ext cx="143375" cy="137675"/>
            </a:xfrm>
            <a:custGeom>
              <a:rect b="b" l="l" r="r" t="t"/>
              <a:pathLst>
                <a:path extrusionOk="0" h="5507" w="5735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54"/>
            <p:cNvSpPr/>
            <p:nvPr/>
          </p:nvSpPr>
          <p:spPr>
            <a:xfrm>
              <a:off x="-25834600" y="4167700"/>
              <a:ext cx="43350" cy="44125"/>
            </a:xfrm>
            <a:custGeom>
              <a:rect b="b" l="l" r="r" t="t"/>
              <a:pathLst>
                <a:path extrusionOk="0" h="1765" w="1734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54"/>
            <p:cNvSpPr/>
            <p:nvPr/>
          </p:nvSpPr>
          <p:spPr>
            <a:xfrm>
              <a:off x="-25800725" y="3972375"/>
              <a:ext cx="206375" cy="207950"/>
            </a:xfrm>
            <a:custGeom>
              <a:rect b="b" l="l" r="r" t="t"/>
              <a:pathLst>
                <a:path extrusionOk="0" h="8318" w="8255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0" name="Google Shape;8410;p54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8411" name="Google Shape;8411;p54"/>
            <p:cNvSpPr/>
            <p:nvPr/>
          </p:nvSpPr>
          <p:spPr>
            <a:xfrm>
              <a:off x="-23930125" y="3149300"/>
              <a:ext cx="191400" cy="35475"/>
            </a:xfrm>
            <a:custGeom>
              <a:rect b="b" l="l" r="r" t="t"/>
              <a:pathLst>
                <a:path extrusionOk="0" h="1419" w="7656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54"/>
            <p:cNvSpPr/>
            <p:nvPr/>
          </p:nvSpPr>
          <p:spPr>
            <a:xfrm>
              <a:off x="-23878925" y="323752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54"/>
            <p:cNvSpPr/>
            <p:nvPr/>
          </p:nvSpPr>
          <p:spPr>
            <a:xfrm>
              <a:off x="-23930925" y="3375350"/>
              <a:ext cx="190625" cy="68575"/>
            </a:xfrm>
            <a:custGeom>
              <a:rect b="b" l="l" r="r" t="t"/>
              <a:pathLst>
                <a:path extrusionOk="0" h="2743" w="7625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54"/>
            <p:cNvSpPr/>
            <p:nvPr/>
          </p:nvSpPr>
          <p:spPr>
            <a:xfrm>
              <a:off x="-23930925" y="3202075"/>
              <a:ext cx="190625" cy="155975"/>
            </a:xfrm>
            <a:custGeom>
              <a:rect b="b" l="l" r="r" t="t"/>
              <a:pathLst>
                <a:path extrusionOk="0" h="6239" w="7625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5" name="Google Shape;8415;p54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8416" name="Google Shape;8416;p54"/>
            <p:cNvSpPr/>
            <p:nvPr/>
          </p:nvSpPr>
          <p:spPr>
            <a:xfrm>
              <a:off x="-23961625" y="3580925"/>
              <a:ext cx="263875" cy="233950"/>
            </a:xfrm>
            <a:custGeom>
              <a:rect b="b" l="l" r="r" t="t"/>
              <a:pathLst>
                <a:path extrusionOk="0" h="9358" w="10555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54"/>
            <p:cNvSpPr/>
            <p:nvPr/>
          </p:nvSpPr>
          <p:spPr>
            <a:xfrm>
              <a:off x="-23962425" y="3519475"/>
              <a:ext cx="158350" cy="122125"/>
            </a:xfrm>
            <a:custGeom>
              <a:rect b="b" l="l" r="r" t="t"/>
              <a:pathLst>
                <a:path extrusionOk="0" h="4885" w="6334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18" name="Google Shape;8418;p54"/>
          <p:cNvSpPr/>
          <p:nvPr/>
        </p:nvSpPr>
        <p:spPr>
          <a:xfrm>
            <a:off x="6076327" y="3887945"/>
            <a:ext cx="356287" cy="326943"/>
          </a:xfrm>
          <a:custGeom>
            <a:rect b="b" l="l" r="r" t="t"/>
            <a:pathLst>
              <a:path extrusionOk="0" h="11565" w="12603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19" name="Google Shape;8419;p54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8420" name="Google Shape;8420;p54"/>
            <p:cNvSpPr/>
            <p:nvPr/>
          </p:nvSpPr>
          <p:spPr>
            <a:xfrm>
              <a:off x="-22775475" y="4165325"/>
              <a:ext cx="65400" cy="34675"/>
            </a:xfrm>
            <a:custGeom>
              <a:rect b="b" l="l" r="r" t="t"/>
              <a:pathLst>
                <a:path extrusionOk="0" h="1387" w="2616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54"/>
            <p:cNvSpPr/>
            <p:nvPr/>
          </p:nvSpPr>
          <p:spPr>
            <a:xfrm>
              <a:off x="-22669150" y="3904725"/>
              <a:ext cx="81950" cy="244100"/>
            </a:xfrm>
            <a:custGeom>
              <a:rect b="b" l="l" r="r" t="t"/>
              <a:pathLst>
                <a:path extrusionOk="0" h="9764" w="3278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54"/>
            <p:cNvSpPr/>
            <p:nvPr/>
          </p:nvSpPr>
          <p:spPr>
            <a:xfrm>
              <a:off x="-22788075" y="3904625"/>
              <a:ext cx="87450" cy="244200"/>
            </a:xfrm>
            <a:custGeom>
              <a:rect b="b" l="l" r="r" t="t"/>
              <a:pathLst>
                <a:path extrusionOk="0" h="9768" w="3498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54"/>
            <p:cNvSpPr/>
            <p:nvPr/>
          </p:nvSpPr>
          <p:spPr>
            <a:xfrm>
              <a:off x="-22670725" y="4165325"/>
              <a:ext cx="64625" cy="34675"/>
            </a:xfrm>
            <a:custGeom>
              <a:rect b="b" l="l" r="r" t="t"/>
              <a:pathLst>
                <a:path extrusionOk="0" h="1387" w="2585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4" name="Google Shape;8424;p54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8425" name="Google Shape;8425;p54"/>
            <p:cNvSpPr/>
            <p:nvPr/>
          </p:nvSpPr>
          <p:spPr>
            <a:xfrm>
              <a:off x="-27351575" y="3175300"/>
              <a:ext cx="296975" cy="157550"/>
            </a:xfrm>
            <a:custGeom>
              <a:rect b="b" l="l" r="r" t="t"/>
              <a:pathLst>
                <a:path extrusionOk="0" h="6302" w="11879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54"/>
            <p:cNvSpPr/>
            <p:nvPr/>
          </p:nvSpPr>
          <p:spPr>
            <a:xfrm>
              <a:off x="-27123950" y="333282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54"/>
            <p:cNvSpPr/>
            <p:nvPr/>
          </p:nvSpPr>
          <p:spPr>
            <a:xfrm>
              <a:off x="-27350775" y="3350150"/>
              <a:ext cx="296950" cy="121300"/>
            </a:xfrm>
            <a:custGeom>
              <a:rect b="b" l="l" r="r" t="t"/>
              <a:pathLst>
                <a:path extrusionOk="0" h="4852" w="11878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54"/>
            <p:cNvSpPr/>
            <p:nvPr/>
          </p:nvSpPr>
          <p:spPr>
            <a:xfrm>
              <a:off x="-27299575" y="3332825"/>
              <a:ext cx="18125" cy="52000"/>
            </a:xfrm>
            <a:custGeom>
              <a:rect b="b" l="l" r="r" t="t"/>
              <a:pathLst>
                <a:path extrusionOk="0" h="2080" w="725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9" name="Google Shape;8429;p54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8430" name="Google Shape;8430;p54"/>
            <p:cNvSpPr/>
            <p:nvPr/>
          </p:nvSpPr>
          <p:spPr>
            <a:xfrm>
              <a:off x="-27305100" y="3598450"/>
              <a:ext cx="208750" cy="173100"/>
            </a:xfrm>
            <a:custGeom>
              <a:rect b="b" l="l" r="r" t="t"/>
              <a:pathLst>
                <a:path extrusionOk="0" h="6924" w="835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54"/>
            <p:cNvSpPr/>
            <p:nvPr/>
          </p:nvSpPr>
          <p:spPr>
            <a:xfrm>
              <a:off x="-27313750" y="3770725"/>
              <a:ext cx="226050" cy="70925"/>
            </a:xfrm>
            <a:custGeom>
              <a:rect b="b" l="l" r="r" t="t"/>
              <a:pathLst>
                <a:path extrusionOk="0" h="2837" w="9042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54"/>
            <p:cNvSpPr/>
            <p:nvPr/>
          </p:nvSpPr>
          <p:spPr>
            <a:xfrm>
              <a:off x="-27261000" y="3545275"/>
              <a:ext cx="122100" cy="51425"/>
            </a:xfrm>
            <a:custGeom>
              <a:rect b="b" l="l" r="r" t="t"/>
              <a:pathLst>
                <a:path extrusionOk="0" h="2057" w="4884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3" name="Google Shape;8433;p54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8434" name="Google Shape;8434;p54"/>
            <p:cNvSpPr/>
            <p:nvPr/>
          </p:nvSpPr>
          <p:spPr>
            <a:xfrm>
              <a:off x="-27351575" y="4059000"/>
              <a:ext cx="153625" cy="155975"/>
            </a:xfrm>
            <a:custGeom>
              <a:rect b="b" l="l" r="r" t="t"/>
              <a:pathLst>
                <a:path extrusionOk="0" h="6239" w="6145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54"/>
            <p:cNvSpPr/>
            <p:nvPr/>
          </p:nvSpPr>
          <p:spPr>
            <a:xfrm>
              <a:off x="-27257050" y="3915650"/>
              <a:ext cx="203225" cy="202450"/>
            </a:xfrm>
            <a:custGeom>
              <a:rect b="b" l="l" r="r" t="t"/>
              <a:pathLst>
                <a:path extrusionOk="0" h="8098" w="8129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6" name="Google Shape;8436;p54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8437" name="Google Shape;8437;p54"/>
            <p:cNvSpPr/>
            <p:nvPr/>
          </p:nvSpPr>
          <p:spPr>
            <a:xfrm>
              <a:off x="-25445525" y="3367475"/>
              <a:ext cx="123675" cy="104775"/>
            </a:xfrm>
            <a:custGeom>
              <a:rect b="b" l="l" r="r" t="t"/>
              <a:pathLst>
                <a:path extrusionOk="0" h="4191" w="4947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54"/>
            <p:cNvSpPr/>
            <p:nvPr/>
          </p:nvSpPr>
          <p:spPr>
            <a:xfrm>
              <a:off x="-25398250" y="3175900"/>
              <a:ext cx="220550" cy="296350"/>
            </a:xfrm>
            <a:custGeom>
              <a:rect b="b" l="l" r="r" t="t"/>
              <a:pathLst>
                <a:path extrusionOk="0" h="11854" w="8822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54"/>
            <p:cNvSpPr/>
            <p:nvPr/>
          </p:nvSpPr>
          <p:spPr>
            <a:xfrm>
              <a:off x="-25328950" y="3211525"/>
              <a:ext cx="35475" cy="36250"/>
            </a:xfrm>
            <a:custGeom>
              <a:rect b="b" l="l" r="r" t="t"/>
              <a:pathLst>
                <a:path extrusionOk="0" h="1450" w="1419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0" name="Google Shape;8440;p54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8441" name="Google Shape;8441;p54"/>
            <p:cNvSpPr/>
            <p:nvPr/>
          </p:nvSpPr>
          <p:spPr>
            <a:xfrm>
              <a:off x="-25413225" y="3565175"/>
              <a:ext cx="172500" cy="103975"/>
            </a:xfrm>
            <a:custGeom>
              <a:rect b="b" l="l" r="r" t="t"/>
              <a:pathLst>
                <a:path extrusionOk="0" h="4159" w="690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54"/>
            <p:cNvSpPr/>
            <p:nvPr/>
          </p:nvSpPr>
          <p:spPr>
            <a:xfrm>
              <a:off x="-25465200" y="3650225"/>
              <a:ext cx="298525" cy="192200"/>
            </a:xfrm>
            <a:custGeom>
              <a:rect b="b" l="l" r="r" t="t"/>
              <a:pathLst>
                <a:path extrusionOk="0" h="7688" w="11941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3" name="Google Shape;8443;p54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8444" name="Google Shape;8444;p54"/>
            <p:cNvSpPr/>
            <p:nvPr/>
          </p:nvSpPr>
          <p:spPr>
            <a:xfrm>
              <a:off x="-25316350" y="3916150"/>
              <a:ext cx="150450" cy="149175"/>
            </a:xfrm>
            <a:custGeom>
              <a:rect b="b" l="l" r="r" t="t"/>
              <a:pathLst>
                <a:path extrusionOk="0" h="5967" w="6018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54"/>
            <p:cNvSpPr/>
            <p:nvPr/>
          </p:nvSpPr>
          <p:spPr>
            <a:xfrm>
              <a:off x="-25465200" y="4003875"/>
              <a:ext cx="208725" cy="207150"/>
            </a:xfrm>
            <a:custGeom>
              <a:rect b="b" l="l" r="r" t="t"/>
              <a:pathLst>
                <a:path extrusionOk="0" h="8286" w="8349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6" name="Google Shape;8446;p54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8447" name="Google Shape;8447;p54"/>
            <p:cNvSpPr/>
            <p:nvPr/>
          </p:nvSpPr>
          <p:spPr>
            <a:xfrm>
              <a:off x="-23493775" y="3183950"/>
              <a:ext cx="52775" cy="53600"/>
            </a:xfrm>
            <a:custGeom>
              <a:rect b="b" l="l" r="r" t="t"/>
              <a:pathLst>
                <a:path extrusionOk="0" h="2144" w="2111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54"/>
            <p:cNvSpPr/>
            <p:nvPr/>
          </p:nvSpPr>
          <p:spPr>
            <a:xfrm>
              <a:off x="-23615075" y="3268225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54"/>
            <p:cNvSpPr/>
            <p:nvPr/>
          </p:nvSpPr>
          <p:spPr>
            <a:xfrm>
              <a:off x="-23354375" y="3270600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54"/>
            <p:cNvSpPr/>
            <p:nvPr/>
          </p:nvSpPr>
          <p:spPr>
            <a:xfrm>
              <a:off x="-23562300" y="3148525"/>
              <a:ext cx="191400" cy="296150"/>
            </a:xfrm>
            <a:custGeom>
              <a:rect b="b" l="l" r="r" t="t"/>
              <a:pathLst>
                <a:path extrusionOk="0" h="11846" w="7656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51" name="Google Shape;8451;p54"/>
          <p:cNvSpPr/>
          <p:nvPr/>
        </p:nvSpPr>
        <p:spPr>
          <a:xfrm>
            <a:off x="6510896" y="3449270"/>
            <a:ext cx="338477" cy="335904"/>
          </a:xfrm>
          <a:custGeom>
            <a:rect b="b" l="l" r="r" t="t"/>
            <a:pathLst>
              <a:path extrusionOk="0" h="11882" w="11973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52" name="Google Shape;8452;p54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8453" name="Google Shape;8453;p54"/>
            <p:cNvSpPr/>
            <p:nvPr/>
          </p:nvSpPr>
          <p:spPr>
            <a:xfrm>
              <a:off x="-23615075" y="3954250"/>
              <a:ext cx="296175" cy="193775"/>
            </a:xfrm>
            <a:custGeom>
              <a:rect b="b" l="l" r="r" t="t"/>
              <a:pathLst>
                <a:path extrusionOk="0" h="7751" w="11847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54"/>
            <p:cNvSpPr/>
            <p:nvPr/>
          </p:nvSpPr>
          <p:spPr>
            <a:xfrm>
              <a:off x="-23615075" y="3906200"/>
              <a:ext cx="77200" cy="77225"/>
            </a:xfrm>
            <a:custGeom>
              <a:rect b="b" l="l" r="r" t="t"/>
              <a:pathLst>
                <a:path extrusionOk="0" h="3089" w="3088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54"/>
            <p:cNvSpPr/>
            <p:nvPr/>
          </p:nvSpPr>
          <p:spPr>
            <a:xfrm>
              <a:off x="-23543400" y="4167700"/>
              <a:ext cx="153600" cy="17350"/>
            </a:xfrm>
            <a:custGeom>
              <a:rect b="b" l="l" r="r" t="t"/>
              <a:pathLst>
                <a:path extrusionOk="0" h="694" w="6144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56" name="Google Shape;8456;p54"/>
          <p:cNvSpPr/>
          <p:nvPr/>
        </p:nvSpPr>
        <p:spPr>
          <a:xfrm>
            <a:off x="7780052" y="3038187"/>
            <a:ext cx="334010" cy="333134"/>
          </a:xfrm>
          <a:custGeom>
            <a:rect b="b" l="l" r="r" t="t"/>
            <a:pathLst>
              <a:path extrusionOk="0" h="11784" w="11815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57" name="Google Shape;8457;p54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8458" name="Google Shape;8458;p54"/>
            <p:cNvSpPr/>
            <p:nvPr/>
          </p:nvSpPr>
          <p:spPr>
            <a:xfrm>
              <a:off x="-26798650" y="3175500"/>
              <a:ext cx="115000" cy="114025"/>
            </a:xfrm>
            <a:custGeom>
              <a:rect b="b" l="l" r="r" t="t"/>
              <a:pathLst>
                <a:path extrusionOk="0" h="4561" w="460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54"/>
            <p:cNvSpPr/>
            <p:nvPr/>
          </p:nvSpPr>
          <p:spPr>
            <a:xfrm>
              <a:off x="-26980600" y="3325725"/>
              <a:ext cx="168575" cy="145725"/>
            </a:xfrm>
            <a:custGeom>
              <a:rect b="b" l="l" r="r" t="t"/>
              <a:pathLst>
                <a:path extrusionOk="0" h="5829" w="6743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54"/>
            <p:cNvSpPr/>
            <p:nvPr/>
          </p:nvSpPr>
          <p:spPr>
            <a:xfrm>
              <a:off x="-26893950" y="3226500"/>
              <a:ext cx="159125" cy="137850"/>
            </a:xfrm>
            <a:custGeom>
              <a:rect b="b" l="l" r="r" t="t"/>
              <a:pathLst>
                <a:path extrusionOk="0" h="5514" w="6365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1" name="Google Shape;8461;p54"/>
          <p:cNvSpPr/>
          <p:nvPr/>
        </p:nvSpPr>
        <p:spPr>
          <a:xfrm>
            <a:off x="2729030" y="3450203"/>
            <a:ext cx="293923" cy="334038"/>
          </a:xfrm>
          <a:custGeom>
            <a:rect b="b" l="l" r="r" t="t"/>
            <a:pathLst>
              <a:path extrusionOk="0" h="11816" w="10397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62" name="Google Shape;8462;p54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8463" name="Google Shape;8463;p54"/>
            <p:cNvSpPr/>
            <p:nvPr/>
          </p:nvSpPr>
          <p:spPr>
            <a:xfrm>
              <a:off x="-26978225" y="3951875"/>
              <a:ext cx="173300" cy="155975"/>
            </a:xfrm>
            <a:custGeom>
              <a:rect b="b" l="l" r="r" t="t"/>
              <a:pathLst>
                <a:path extrusionOk="0" h="6239" w="6932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54"/>
            <p:cNvSpPr/>
            <p:nvPr/>
          </p:nvSpPr>
          <p:spPr>
            <a:xfrm>
              <a:off x="-26981375" y="4124375"/>
              <a:ext cx="174075" cy="70125"/>
            </a:xfrm>
            <a:custGeom>
              <a:rect b="b" l="l" r="r" t="t"/>
              <a:pathLst>
                <a:path extrusionOk="0" h="2805" w="6963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54"/>
            <p:cNvSpPr/>
            <p:nvPr/>
          </p:nvSpPr>
          <p:spPr>
            <a:xfrm>
              <a:off x="-26790000" y="4002300"/>
              <a:ext cx="104775" cy="192200"/>
            </a:xfrm>
            <a:custGeom>
              <a:rect b="b" l="l" r="r" t="t"/>
              <a:pathLst>
                <a:path extrusionOk="0" h="7688" w="4191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6" name="Google Shape;8466;p54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8467" name="Google Shape;8467;p54"/>
            <p:cNvSpPr/>
            <p:nvPr/>
          </p:nvSpPr>
          <p:spPr>
            <a:xfrm>
              <a:off x="-24989225" y="3176075"/>
              <a:ext cx="87200" cy="122500"/>
            </a:xfrm>
            <a:custGeom>
              <a:rect b="b" l="l" r="r" t="t"/>
              <a:pathLst>
                <a:path extrusionOk="0" h="4900" w="3488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54"/>
            <p:cNvSpPr/>
            <p:nvPr/>
          </p:nvSpPr>
          <p:spPr>
            <a:xfrm>
              <a:off x="-25094250" y="3179225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54"/>
            <p:cNvSpPr/>
            <p:nvPr/>
          </p:nvSpPr>
          <p:spPr>
            <a:xfrm>
              <a:off x="-24989225" y="3350975"/>
              <a:ext cx="87200" cy="122850"/>
            </a:xfrm>
            <a:custGeom>
              <a:rect b="b" l="l" r="r" t="t"/>
              <a:pathLst>
                <a:path extrusionOk="0" h="4914" w="3488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0" name="Google Shape;8470;p54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8471" name="Google Shape;8471;p54"/>
            <p:cNvSpPr/>
            <p:nvPr/>
          </p:nvSpPr>
          <p:spPr>
            <a:xfrm>
              <a:off x="-24990275" y="3580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54"/>
            <p:cNvSpPr/>
            <p:nvPr/>
          </p:nvSpPr>
          <p:spPr>
            <a:xfrm>
              <a:off x="-25041475" y="3668350"/>
              <a:ext cx="52025" cy="52000"/>
            </a:xfrm>
            <a:custGeom>
              <a:rect b="b" l="l" r="r" t="t"/>
              <a:pathLst>
                <a:path extrusionOk="0" h="2080" w="2081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54"/>
            <p:cNvSpPr/>
            <p:nvPr/>
          </p:nvSpPr>
          <p:spPr>
            <a:xfrm>
              <a:off x="-25094250" y="3547050"/>
              <a:ext cx="224500" cy="295375"/>
            </a:xfrm>
            <a:custGeom>
              <a:rect b="b" l="l" r="r" t="t"/>
              <a:pathLst>
                <a:path extrusionOk="0" h="11815" w="898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54"/>
            <p:cNvSpPr/>
            <p:nvPr/>
          </p:nvSpPr>
          <p:spPr>
            <a:xfrm>
              <a:off x="-24851650" y="3582300"/>
              <a:ext cx="52800" cy="190825"/>
            </a:xfrm>
            <a:custGeom>
              <a:rect b="b" l="l" r="r" t="t"/>
              <a:pathLst>
                <a:path extrusionOk="0" h="7633" w="2112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54"/>
            <p:cNvSpPr/>
            <p:nvPr/>
          </p:nvSpPr>
          <p:spPr>
            <a:xfrm>
              <a:off x="-24850875" y="3788050"/>
              <a:ext cx="52025" cy="53600"/>
            </a:xfrm>
            <a:custGeom>
              <a:rect b="b" l="l" r="r" t="t"/>
              <a:pathLst>
                <a:path extrusionOk="0" h="2144" w="2081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76" name="Google Shape;8476;p54"/>
          <p:cNvSpPr/>
          <p:nvPr/>
        </p:nvSpPr>
        <p:spPr>
          <a:xfrm>
            <a:off x="4817419" y="3936625"/>
            <a:ext cx="334915" cy="229581"/>
          </a:xfrm>
          <a:custGeom>
            <a:rect b="b" l="l" r="r" t="t"/>
            <a:pathLst>
              <a:path extrusionOk="0" h="8121" w="11847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77" name="Google Shape;8477;p54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8478" name="Google Shape;8478;p54"/>
            <p:cNvSpPr/>
            <p:nvPr/>
          </p:nvSpPr>
          <p:spPr>
            <a:xfrm>
              <a:off x="-23192925" y="3251700"/>
              <a:ext cx="192225" cy="105550"/>
            </a:xfrm>
            <a:custGeom>
              <a:rect b="b" l="l" r="r" t="t"/>
              <a:pathLst>
                <a:path extrusionOk="0" h="4222" w="7689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54"/>
            <p:cNvSpPr/>
            <p:nvPr/>
          </p:nvSpPr>
          <p:spPr>
            <a:xfrm>
              <a:off x="-23193700" y="3200500"/>
              <a:ext cx="192200" cy="106350"/>
            </a:xfrm>
            <a:custGeom>
              <a:rect b="b" l="l" r="r" t="t"/>
              <a:pathLst>
                <a:path extrusionOk="0" h="4254" w="7688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54"/>
            <p:cNvSpPr/>
            <p:nvPr/>
          </p:nvSpPr>
          <p:spPr>
            <a:xfrm>
              <a:off x="-23245675" y="3148525"/>
              <a:ext cx="296150" cy="296150"/>
            </a:xfrm>
            <a:custGeom>
              <a:rect b="b" l="l" r="r" t="t"/>
              <a:pathLst>
                <a:path extrusionOk="0" h="11846" w="11846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81" name="Google Shape;8481;p54"/>
          <p:cNvSpPr/>
          <p:nvPr/>
        </p:nvSpPr>
        <p:spPr>
          <a:xfrm>
            <a:off x="6976180" y="3450203"/>
            <a:ext cx="255646" cy="334038"/>
          </a:xfrm>
          <a:custGeom>
            <a:rect b="b" l="l" r="r" t="t"/>
            <a:pathLst>
              <a:path extrusionOk="0" h="11816" w="9043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82" name="Google Shape;8482;p54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8483" name="Google Shape;8483;p54"/>
            <p:cNvSpPr/>
            <p:nvPr/>
          </p:nvSpPr>
          <p:spPr>
            <a:xfrm>
              <a:off x="-23106275" y="3958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54"/>
            <p:cNvSpPr/>
            <p:nvPr/>
          </p:nvSpPr>
          <p:spPr>
            <a:xfrm>
              <a:off x="-23106275" y="39928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54"/>
            <p:cNvSpPr/>
            <p:nvPr/>
          </p:nvSpPr>
          <p:spPr>
            <a:xfrm>
              <a:off x="-23106275" y="4062950"/>
              <a:ext cx="18150" cy="34675"/>
            </a:xfrm>
            <a:custGeom>
              <a:rect b="b" l="l" r="r" t="t"/>
              <a:pathLst>
                <a:path extrusionOk="0" h="1387" w="726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54"/>
            <p:cNvSpPr/>
            <p:nvPr/>
          </p:nvSpPr>
          <p:spPr>
            <a:xfrm>
              <a:off x="-23070825" y="3940850"/>
              <a:ext cx="52775" cy="26825"/>
            </a:xfrm>
            <a:custGeom>
              <a:rect b="b" l="l" r="r" t="t"/>
              <a:pathLst>
                <a:path extrusionOk="0" h="1073" w="2111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54"/>
            <p:cNvSpPr/>
            <p:nvPr/>
          </p:nvSpPr>
          <p:spPr>
            <a:xfrm>
              <a:off x="-23106275" y="3923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54"/>
            <p:cNvSpPr/>
            <p:nvPr/>
          </p:nvSpPr>
          <p:spPr>
            <a:xfrm>
              <a:off x="-23106275" y="40275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54"/>
            <p:cNvSpPr/>
            <p:nvPr/>
          </p:nvSpPr>
          <p:spPr>
            <a:xfrm>
              <a:off x="-23244900" y="3888100"/>
              <a:ext cx="295375" cy="296150"/>
            </a:xfrm>
            <a:custGeom>
              <a:rect b="b" l="l" r="r" t="t"/>
              <a:pathLst>
                <a:path extrusionOk="0" h="11846" w="11815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54"/>
            <p:cNvSpPr/>
            <p:nvPr/>
          </p:nvSpPr>
          <p:spPr>
            <a:xfrm>
              <a:off x="-23070825" y="3975525"/>
              <a:ext cx="43325" cy="26800"/>
            </a:xfrm>
            <a:custGeom>
              <a:rect b="b" l="l" r="r" t="t"/>
              <a:pathLst>
                <a:path extrusionOk="0" h="1072" w="1733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54"/>
            <p:cNvSpPr/>
            <p:nvPr/>
          </p:nvSpPr>
          <p:spPr>
            <a:xfrm>
              <a:off x="-23158250" y="4097600"/>
              <a:ext cx="121300" cy="52000"/>
            </a:xfrm>
            <a:custGeom>
              <a:rect b="b" l="l" r="r" t="t"/>
              <a:pathLst>
                <a:path extrusionOk="0" h="2080" w="4852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54"/>
            <p:cNvSpPr/>
            <p:nvPr/>
          </p:nvSpPr>
          <p:spPr>
            <a:xfrm>
              <a:off x="-23176375" y="3940850"/>
              <a:ext cx="52800" cy="26825"/>
            </a:xfrm>
            <a:custGeom>
              <a:rect b="b" l="l" r="r" t="t"/>
              <a:pathLst>
                <a:path extrusionOk="0" h="1073" w="2112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54"/>
            <p:cNvSpPr/>
            <p:nvPr/>
          </p:nvSpPr>
          <p:spPr>
            <a:xfrm>
              <a:off x="-23166125" y="3976300"/>
              <a:ext cx="44125" cy="26800"/>
            </a:xfrm>
            <a:custGeom>
              <a:rect b="b" l="l" r="r" t="t"/>
              <a:pathLst>
                <a:path extrusionOk="0" h="1072" w="1765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94" name="Google Shape;8494;p54"/>
          <p:cNvSpPr/>
          <p:nvPr/>
        </p:nvSpPr>
        <p:spPr>
          <a:xfrm>
            <a:off x="7779147" y="3449327"/>
            <a:ext cx="335819" cy="335791"/>
          </a:xfrm>
          <a:custGeom>
            <a:rect b="b" l="l" r="r" t="t"/>
            <a:pathLst>
              <a:path extrusionOk="0" h="11878" w="11879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95" name="Google Shape;8495;p5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499" name="Shape 8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0" name="Google Shape;8500;p5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501" name="Google Shape;8501;p55"/>
          <p:cNvSpPr/>
          <p:nvPr/>
        </p:nvSpPr>
        <p:spPr>
          <a:xfrm>
            <a:off x="1072928" y="1676467"/>
            <a:ext cx="259238" cy="340091"/>
          </a:xfrm>
          <a:custGeom>
            <a:rect b="b" l="l" r="r" t="t"/>
            <a:pathLst>
              <a:path extrusionOk="0" h="12194" w="9295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02" name="Google Shape;8502;p55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8503" name="Google Shape;8503;p55"/>
            <p:cNvSpPr/>
            <p:nvPr/>
          </p:nvSpPr>
          <p:spPr>
            <a:xfrm>
              <a:off x="-21083650" y="2444575"/>
              <a:ext cx="20500" cy="18525"/>
            </a:xfrm>
            <a:custGeom>
              <a:rect b="b" l="l" r="r" t="t"/>
              <a:pathLst>
                <a:path extrusionOk="0" h="741" w="82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55"/>
            <p:cNvSpPr/>
            <p:nvPr/>
          </p:nvSpPr>
          <p:spPr>
            <a:xfrm>
              <a:off x="-21298675" y="2414425"/>
              <a:ext cx="306400" cy="306325"/>
            </a:xfrm>
            <a:custGeom>
              <a:rect b="b" l="l" r="r" t="t"/>
              <a:pathLst>
                <a:path extrusionOk="0" h="12253" w="12256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55"/>
            <p:cNvSpPr/>
            <p:nvPr/>
          </p:nvSpPr>
          <p:spPr>
            <a:xfrm>
              <a:off x="-21171875" y="2521375"/>
              <a:ext cx="73275" cy="66100"/>
            </a:xfrm>
            <a:custGeom>
              <a:rect b="b" l="l" r="r" t="t"/>
              <a:pathLst>
                <a:path extrusionOk="0" h="2644" w="2931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6" name="Google Shape;8506;p55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8507" name="Google Shape;8507;p55"/>
            <p:cNvSpPr/>
            <p:nvPr/>
          </p:nvSpPr>
          <p:spPr>
            <a:xfrm>
              <a:off x="-21153750" y="2798025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55"/>
            <p:cNvSpPr/>
            <p:nvPr/>
          </p:nvSpPr>
          <p:spPr>
            <a:xfrm>
              <a:off x="-212569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55"/>
            <p:cNvSpPr/>
            <p:nvPr/>
          </p:nvSpPr>
          <p:spPr>
            <a:xfrm>
              <a:off x="-210797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55"/>
            <p:cNvSpPr/>
            <p:nvPr/>
          </p:nvSpPr>
          <p:spPr>
            <a:xfrm>
              <a:off x="-21113575" y="2825000"/>
              <a:ext cx="26800" cy="35050"/>
            </a:xfrm>
            <a:custGeom>
              <a:rect b="b" l="l" r="r" t="t"/>
              <a:pathLst>
                <a:path extrusionOk="0" h="1402" w="1072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55"/>
            <p:cNvSpPr/>
            <p:nvPr/>
          </p:nvSpPr>
          <p:spPr>
            <a:xfrm>
              <a:off x="-21204175" y="2825000"/>
              <a:ext cx="27600" cy="35050"/>
            </a:xfrm>
            <a:custGeom>
              <a:rect b="b" l="l" r="r" t="t"/>
              <a:pathLst>
                <a:path extrusionOk="0" h="1402" w="1104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55"/>
            <p:cNvSpPr/>
            <p:nvPr/>
          </p:nvSpPr>
          <p:spPr>
            <a:xfrm>
              <a:off x="-21297900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55"/>
            <p:cNvSpPr/>
            <p:nvPr/>
          </p:nvSpPr>
          <p:spPr>
            <a:xfrm>
              <a:off x="-21047425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55"/>
            <p:cNvSpPr/>
            <p:nvPr/>
          </p:nvSpPr>
          <p:spPr>
            <a:xfrm>
              <a:off x="-21056100" y="2892750"/>
              <a:ext cx="37050" cy="25150"/>
            </a:xfrm>
            <a:custGeom>
              <a:rect b="b" l="l" r="r" t="t"/>
              <a:pathLst>
                <a:path extrusionOk="0" h="1006" w="1482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55"/>
            <p:cNvSpPr/>
            <p:nvPr/>
          </p:nvSpPr>
          <p:spPr>
            <a:xfrm>
              <a:off x="-21271100" y="2893975"/>
              <a:ext cx="37825" cy="25150"/>
            </a:xfrm>
            <a:custGeom>
              <a:rect b="b" l="l" r="r" t="t"/>
              <a:pathLst>
                <a:path extrusionOk="0" h="1006" w="1513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55"/>
            <p:cNvSpPr/>
            <p:nvPr/>
          </p:nvSpPr>
          <p:spPr>
            <a:xfrm>
              <a:off x="-21298675" y="3049275"/>
              <a:ext cx="306400" cy="35275"/>
            </a:xfrm>
            <a:custGeom>
              <a:rect b="b" l="l" r="r" t="t"/>
              <a:pathLst>
                <a:path extrusionOk="0" h="1411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55"/>
            <p:cNvSpPr/>
            <p:nvPr/>
          </p:nvSpPr>
          <p:spPr>
            <a:xfrm>
              <a:off x="-21298675" y="3013050"/>
              <a:ext cx="306400" cy="34675"/>
            </a:xfrm>
            <a:custGeom>
              <a:rect b="b" l="l" r="r" t="t"/>
              <a:pathLst>
                <a:path extrusionOk="0" h="1387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55"/>
            <p:cNvSpPr/>
            <p:nvPr/>
          </p:nvSpPr>
          <p:spPr>
            <a:xfrm>
              <a:off x="-21299475" y="2868125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19" name="Google Shape;8519;p55"/>
          <p:cNvSpPr/>
          <p:nvPr/>
        </p:nvSpPr>
        <p:spPr>
          <a:xfrm>
            <a:off x="3128634" y="1677457"/>
            <a:ext cx="339198" cy="338110"/>
          </a:xfrm>
          <a:custGeom>
            <a:rect b="b" l="l" r="r" t="t"/>
            <a:pathLst>
              <a:path extrusionOk="0" h="12123" w="12162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20" name="Google Shape;8520;p55"/>
          <p:cNvSpPr/>
          <p:nvPr/>
        </p:nvSpPr>
        <p:spPr>
          <a:xfrm>
            <a:off x="3128202" y="2096604"/>
            <a:ext cx="340063" cy="340955"/>
          </a:xfrm>
          <a:custGeom>
            <a:rect b="b" l="l" r="r" t="t"/>
            <a:pathLst>
              <a:path extrusionOk="0" h="12225" w="12193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21" name="Google Shape;8521;p55"/>
          <p:cNvSpPr/>
          <p:nvPr/>
        </p:nvSpPr>
        <p:spPr>
          <a:xfrm>
            <a:off x="3122485" y="2510800"/>
            <a:ext cx="351498" cy="340063"/>
          </a:xfrm>
          <a:custGeom>
            <a:rect b="b" l="l" r="r" t="t"/>
            <a:pathLst>
              <a:path extrusionOk="0" h="12193" w="12603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22" name="Google Shape;8522;p55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8523" name="Google Shape;8523;p55"/>
            <p:cNvSpPr/>
            <p:nvPr/>
          </p:nvSpPr>
          <p:spPr>
            <a:xfrm>
              <a:off x="-17475550" y="22301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55"/>
            <p:cNvSpPr/>
            <p:nvPr/>
          </p:nvSpPr>
          <p:spPr>
            <a:xfrm>
              <a:off x="-1745822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55"/>
            <p:cNvSpPr/>
            <p:nvPr/>
          </p:nvSpPr>
          <p:spPr>
            <a:xfrm>
              <a:off x="-1749367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55"/>
            <p:cNvSpPr/>
            <p:nvPr/>
          </p:nvSpPr>
          <p:spPr>
            <a:xfrm>
              <a:off x="-17545650" y="2051350"/>
              <a:ext cx="266250" cy="304050"/>
            </a:xfrm>
            <a:custGeom>
              <a:rect b="b" l="l" r="r" t="t"/>
              <a:pathLst>
                <a:path extrusionOk="0" h="12162" w="1065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27" name="Google Shape;8527;p55"/>
          <p:cNvSpPr/>
          <p:nvPr/>
        </p:nvSpPr>
        <p:spPr>
          <a:xfrm>
            <a:off x="5221706" y="2096618"/>
            <a:ext cx="340063" cy="340927"/>
          </a:xfrm>
          <a:custGeom>
            <a:rect b="b" l="l" r="r" t="t"/>
            <a:pathLst>
              <a:path extrusionOk="0" h="12224" w="12193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28" name="Google Shape;8528;p55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8529" name="Google Shape;8529;p55"/>
            <p:cNvSpPr/>
            <p:nvPr/>
          </p:nvSpPr>
          <p:spPr>
            <a:xfrm>
              <a:off x="-17458225" y="2970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55"/>
            <p:cNvSpPr/>
            <p:nvPr/>
          </p:nvSpPr>
          <p:spPr>
            <a:xfrm>
              <a:off x="-17385750" y="29705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55"/>
            <p:cNvSpPr/>
            <p:nvPr/>
          </p:nvSpPr>
          <p:spPr>
            <a:xfrm>
              <a:off x="-17565350" y="2809825"/>
              <a:ext cx="304050" cy="285950"/>
            </a:xfrm>
            <a:custGeom>
              <a:rect b="b" l="l" r="r" t="t"/>
              <a:pathLst>
                <a:path extrusionOk="0" h="11438" w="12162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55"/>
            <p:cNvSpPr/>
            <p:nvPr/>
          </p:nvSpPr>
          <p:spPr>
            <a:xfrm>
              <a:off x="-17368425" y="2846075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55"/>
            <p:cNvSpPr/>
            <p:nvPr/>
          </p:nvSpPr>
          <p:spPr>
            <a:xfrm>
              <a:off x="-17511775" y="28460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34" name="Google Shape;8534;p55"/>
          <p:cNvSpPr/>
          <p:nvPr/>
        </p:nvSpPr>
        <p:spPr>
          <a:xfrm>
            <a:off x="7360389" y="1677346"/>
            <a:ext cx="258345" cy="338334"/>
          </a:xfrm>
          <a:custGeom>
            <a:rect b="b" l="l" r="r" t="t"/>
            <a:pathLst>
              <a:path extrusionOk="0" h="12131" w="9263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5" name="Google Shape;8535;p55"/>
          <p:cNvSpPr/>
          <p:nvPr/>
        </p:nvSpPr>
        <p:spPr>
          <a:xfrm>
            <a:off x="1451210" y="1676467"/>
            <a:ext cx="338334" cy="340091"/>
          </a:xfrm>
          <a:custGeom>
            <a:rect b="b" l="l" r="r" t="t"/>
            <a:pathLst>
              <a:path extrusionOk="0" h="12194" w="12131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6" name="Google Shape;8536;p55"/>
          <p:cNvSpPr/>
          <p:nvPr/>
        </p:nvSpPr>
        <p:spPr>
          <a:xfrm>
            <a:off x="1451210" y="2097148"/>
            <a:ext cx="338334" cy="339868"/>
          </a:xfrm>
          <a:custGeom>
            <a:rect b="b" l="l" r="r" t="t"/>
            <a:pathLst>
              <a:path extrusionOk="0" h="12186" w="12131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37" name="Google Shape;8537;p55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8538" name="Google Shape;8538;p55"/>
            <p:cNvSpPr/>
            <p:nvPr/>
          </p:nvSpPr>
          <p:spPr>
            <a:xfrm>
              <a:off x="-20904875" y="2788575"/>
              <a:ext cx="267775" cy="304825"/>
            </a:xfrm>
            <a:custGeom>
              <a:rect b="b" l="l" r="r" t="t"/>
              <a:pathLst>
                <a:path extrusionOk="0" h="12193" w="10711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55"/>
            <p:cNvSpPr/>
            <p:nvPr/>
          </p:nvSpPr>
          <p:spPr>
            <a:xfrm>
              <a:off x="-20788300" y="2842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0" name="Google Shape;8540;p55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8541" name="Google Shape;8541;p55"/>
            <p:cNvSpPr/>
            <p:nvPr/>
          </p:nvSpPr>
          <p:spPr>
            <a:xfrm>
              <a:off x="-18906675" y="2552275"/>
              <a:ext cx="36275" cy="44150"/>
            </a:xfrm>
            <a:custGeom>
              <a:rect b="b" l="l" r="r" t="t"/>
              <a:pathLst>
                <a:path extrusionOk="0" h="1766" w="1451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55"/>
            <p:cNvSpPr/>
            <p:nvPr/>
          </p:nvSpPr>
          <p:spPr>
            <a:xfrm>
              <a:off x="-18935800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55"/>
            <p:cNvSpPr/>
            <p:nvPr/>
          </p:nvSpPr>
          <p:spPr>
            <a:xfrm>
              <a:off x="-18864125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55"/>
            <p:cNvSpPr/>
            <p:nvPr/>
          </p:nvSpPr>
          <p:spPr>
            <a:xfrm>
              <a:off x="-19006700" y="2434925"/>
              <a:ext cx="231600" cy="303275"/>
            </a:xfrm>
            <a:custGeom>
              <a:rect b="b" l="l" r="r" t="t"/>
              <a:pathLst>
                <a:path extrusionOk="0" h="12131" w="9264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45" name="Google Shape;8545;p55"/>
          <p:cNvSpPr/>
          <p:nvPr/>
        </p:nvSpPr>
        <p:spPr>
          <a:xfrm>
            <a:off x="3540734" y="2511232"/>
            <a:ext cx="339198" cy="339198"/>
          </a:xfrm>
          <a:custGeom>
            <a:rect b="b" l="l" r="r" t="t"/>
            <a:pathLst>
              <a:path extrusionOk="0" h="12162" w="12162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46" name="Google Shape;8546;p55"/>
          <p:cNvSpPr/>
          <p:nvPr/>
        </p:nvSpPr>
        <p:spPr>
          <a:xfrm>
            <a:off x="5668006" y="1676481"/>
            <a:ext cx="297893" cy="340063"/>
          </a:xfrm>
          <a:custGeom>
            <a:rect b="b" l="l" r="r" t="t"/>
            <a:pathLst>
              <a:path extrusionOk="0" h="12193" w="10681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47" name="Google Shape;8547;p55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8548" name="Google Shape;8548;p55"/>
            <p:cNvSpPr/>
            <p:nvPr/>
          </p:nvSpPr>
          <p:spPr>
            <a:xfrm>
              <a:off x="-16994325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55"/>
            <p:cNvSpPr/>
            <p:nvPr/>
          </p:nvSpPr>
          <p:spPr>
            <a:xfrm>
              <a:off x="-17100650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55"/>
            <p:cNvSpPr/>
            <p:nvPr/>
          </p:nvSpPr>
          <p:spPr>
            <a:xfrm>
              <a:off x="-17190425" y="2435725"/>
              <a:ext cx="304825" cy="285925"/>
            </a:xfrm>
            <a:custGeom>
              <a:rect b="b" l="l" r="r" t="t"/>
              <a:pathLst>
                <a:path extrusionOk="0" h="11437" w="12193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51" name="Google Shape;8551;p55"/>
          <p:cNvSpPr/>
          <p:nvPr/>
        </p:nvSpPr>
        <p:spPr>
          <a:xfrm>
            <a:off x="5648678" y="2512543"/>
            <a:ext cx="336549" cy="336577"/>
          </a:xfrm>
          <a:custGeom>
            <a:rect b="b" l="l" r="r" t="t"/>
            <a:pathLst>
              <a:path extrusionOk="0" h="12068" w="12067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52" name="Google Shape;8552;p55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8553" name="Google Shape;8553;p55"/>
            <p:cNvSpPr/>
            <p:nvPr/>
          </p:nvSpPr>
          <p:spPr>
            <a:xfrm>
              <a:off x="-15719925" y="2416825"/>
              <a:ext cx="306400" cy="305600"/>
            </a:xfrm>
            <a:custGeom>
              <a:rect b="b" l="l" r="r" t="t"/>
              <a:pathLst>
                <a:path extrusionOk="0" h="12224" w="12256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55"/>
            <p:cNvSpPr/>
            <p:nvPr/>
          </p:nvSpPr>
          <p:spPr>
            <a:xfrm>
              <a:off x="-15467900" y="2686175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55"/>
            <p:cNvSpPr/>
            <p:nvPr/>
          </p:nvSpPr>
          <p:spPr>
            <a:xfrm>
              <a:off x="-15718350" y="270350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56" name="Google Shape;8556;p55"/>
          <p:cNvSpPr/>
          <p:nvPr/>
        </p:nvSpPr>
        <p:spPr>
          <a:xfrm>
            <a:off x="1873789" y="1675812"/>
            <a:ext cx="342684" cy="341401"/>
          </a:xfrm>
          <a:custGeom>
            <a:rect b="b" l="l" r="r" t="t"/>
            <a:pathLst>
              <a:path extrusionOk="0" h="12241" w="12287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57" name="Google Shape;8557;p55"/>
          <p:cNvSpPr/>
          <p:nvPr/>
        </p:nvSpPr>
        <p:spPr>
          <a:xfrm>
            <a:off x="1875100" y="2138148"/>
            <a:ext cx="340063" cy="257871"/>
          </a:xfrm>
          <a:custGeom>
            <a:rect b="b" l="l" r="r" t="t"/>
            <a:pathLst>
              <a:path extrusionOk="0" h="9246" w="12193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58" name="Google Shape;8558;p55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8559" name="Google Shape;8559;p55"/>
            <p:cNvSpPr/>
            <p:nvPr/>
          </p:nvSpPr>
          <p:spPr>
            <a:xfrm>
              <a:off x="-20550425" y="2824800"/>
              <a:ext cx="308750" cy="268600"/>
            </a:xfrm>
            <a:custGeom>
              <a:rect b="b" l="l" r="r" t="t"/>
              <a:pathLst>
                <a:path extrusionOk="0" h="10744" w="1235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55"/>
            <p:cNvSpPr/>
            <p:nvPr/>
          </p:nvSpPr>
          <p:spPr>
            <a:xfrm>
              <a:off x="-20388175" y="2789350"/>
              <a:ext cx="144150" cy="106350"/>
            </a:xfrm>
            <a:custGeom>
              <a:rect b="b" l="l" r="r" t="t"/>
              <a:pathLst>
                <a:path extrusionOk="0" h="4254" w="5766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1" name="Google Shape;8561;p55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8562" name="Google Shape;8562;p55"/>
            <p:cNvSpPr/>
            <p:nvPr/>
          </p:nvSpPr>
          <p:spPr>
            <a:xfrm>
              <a:off x="-18471100" y="2202575"/>
              <a:ext cx="18125" cy="70925"/>
            </a:xfrm>
            <a:custGeom>
              <a:rect b="b" l="l" r="r" t="t"/>
              <a:pathLst>
                <a:path extrusionOk="0" h="2837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55"/>
            <p:cNvSpPr/>
            <p:nvPr/>
          </p:nvSpPr>
          <p:spPr>
            <a:xfrm>
              <a:off x="-18666450" y="2059825"/>
              <a:ext cx="304850" cy="305025"/>
            </a:xfrm>
            <a:custGeom>
              <a:rect b="b" l="l" r="r" t="t"/>
              <a:pathLst>
                <a:path extrusionOk="0" h="12201" w="12194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4" name="Google Shape;8564;p55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8565" name="Google Shape;8565;p55"/>
            <p:cNvSpPr/>
            <p:nvPr/>
          </p:nvSpPr>
          <p:spPr>
            <a:xfrm>
              <a:off x="-18668025" y="2435725"/>
              <a:ext cx="305625" cy="303250"/>
            </a:xfrm>
            <a:custGeom>
              <a:rect b="b" l="l" r="r" t="t"/>
              <a:pathLst>
                <a:path extrusionOk="0" h="12130" w="12225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55"/>
            <p:cNvSpPr/>
            <p:nvPr/>
          </p:nvSpPr>
          <p:spPr>
            <a:xfrm>
              <a:off x="-18596350" y="2524725"/>
              <a:ext cx="160700" cy="178800"/>
            </a:xfrm>
            <a:custGeom>
              <a:rect b="b" l="l" r="r" t="t"/>
              <a:pathLst>
                <a:path extrusionOk="0" h="7152" w="6428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7" name="Google Shape;8567;p55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8568" name="Google Shape;8568;p55"/>
            <p:cNvSpPr/>
            <p:nvPr/>
          </p:nvSpPr>
          <p:spPr>
            <a:xfrm>
              <a:off x="-18632575" y="29516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55"/>
            <p:cNvSpPr/>
            <p:nvPr/>
          </p:nvSpPr>
          <p:spPr>
            <a:xfrm>
              <a:off x="-18597125" y="29161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55"/>
            <p:cNvSpPr/>
            <p:nvPr/>
          </p:nvSpPr>
          <p:spPr>
            <a:xfrm>
              <a:off x="-18668800" y="2807475"/>
              <a:ext cx="306400" cy="304825"/>
            </a:xfrm>
            <a:custGeom>
              <a:rect b="b" l="l" r="r" t="t"/>
              <a:pathLst>
                <a:path extrusionOk="0" h="12193" w="12256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55"/>
            <p:cNvSpPr/>
            <p:nvPr/>
          </p:nvSpPr>
          <p:spPr>
            <a:xfrm>
              <a:off x="-18496300" y="2977800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55"/>
            <p:cNvSpPr/>
            <p:nvPr/>
          </p:nvSpPr>
          <p:spPr>
            <a:xfrm>
              <a:off x="-18559325" y="30423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55"/>
            <p:cNvSpPr/>
            <p:nvPr/>
          </p:nvSpPr>
          <p:spPr>
            <a:xfrm>
              <a:off x="-18559325" y="29911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55"/>
            <p:cNvSpPr/>
            <p:nvPr/>
          </p:nvSpPr>
          <p:spPr>
            <a:xfrm>
              <a:off x="-18491575" y="3024275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55"/>
            <p:cNvSpPr/>
            <p:nvPr/>
          </p:nvSpPr>
          <p:spPr>
            <a:xfrm>
              <a:off x="-18522300" y="2928175"/>
              <a:ext cx="32300" cy="31125"/>
            </a:xfrm>
            <a:custGeom>
              <a:rect b="b" l="l" r="r" t="t"/>
              <a:pathLst>
                <a:path extrusionOk="0" h="1245" w="1292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55"/>
            <p:cNvSpPr/>
            <p:nvPr/>
          </p:nvSpPr>
          <p:spPr>
            <a:xfrm>
              <a:off x="-18446700" y="3004375"/>
              <a:ext cx="33900" cy="31325"/>
            </a:xfrm>
            <a:custGeom>
              <a:rect b="b" l="l" r="r" t="t"/>
              <a:pathLst>
                <a:path extrusionOk="0" h="1253" w="1356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7" name="Google Shape;8577;p55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8578" name="Google Shape;8578;p55"/>
            <p:cNvSpPr/>
            <p:nvPr/>
          </p:nvSpPr>
          <p:spPr>
            <a:xfrm>
              <a:off x="-16798200" y="2050575"/>
              <a:ext cx="267825" cy="305625"/>
            </a:xfrm>
            <a:custGeom>
              <a:rect b="b" l="l" r="r" t="t"/>
              <a:pathLst>
                <a:path extrusionOk="0" h="12225" w="10713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55"/>
            <p:cNvSpPr/>
            <p:nvPr/>
          </p:nvSpPr>
          <p:spPr>
            <a:xfrm>
              <a:off x="-16743850" y="21230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55"/>
            <p:cNvSpPr/>
            <p:nvPr/>
          </p:nvSpPr>
          <p:spPr>
            <a:xfrm>
              <a:off x="-16691075" y="20876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1" name="Google Shape;8581;p55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8582" name="Google Shape;8582;p55"/>
            <p:cNvSpPr/>
            <p:nvPr/>
          </p:nvSpPr>
          <p:spPr>
            <a:xfrm>
              <a:off x="-16817100" y="2801175"/>
              <a:ext cx="305625" cy="232375"/>
            </a:xfrm>
            <a:custGeom>
              <a:rect b="b" l="l" r="r" t="t"/>
              <a:pathLst>
                <a:path extrusionOk="0" h="9295" w="12225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55"/>
            <p:cNvSpPr/>
            <p:nvPr/>
          </p:nvSpPr>
          <p:spPr>
            <a:xfrm>
              <a:off x="-16636725" y="2889375"/>
              <a:ext cx="18125" cy="72500"/>
            </a:xfrm>
            <a:custGeom>
              <a:rect b="b" l="l" r="r" t="t"/>
              <a:pathLst>
                <a:path extrusionOk="0" h="2900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55"/>
            <p:cNvSpPr/>
            <p:nvPr/>
          </p:nvSpPr>
          <p:spPr>
            <a:xfrm>
              <a:off x="-16708400" y="2889375"/>
              <a:ext cx="17350" cy="72500"/>
            </a:xfrm>
            <a:custGeom>
              <a:rect b="b" l="l" r="r" t="t"/>
              <a:pathLst>
                <a:path extrusionOk="0" h="2900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55"/>
            <p:cNvSpPr/>
            <p:nvPr/>
          </p:nvSpPr>
          <p:spPr>
            <a:xfrm>
              <a:off x="-1681630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55"/>
            <p:cNvSpPr/>
            <p:nvPr/>
          </p:nvSpPr>
          <p:spPr>
            <a:xfrm>
              <a:off x="-16779300" y="3086300"/>
              <a:ext cx="88250" cy="18125"/>
            </a:xfrm>
            <a:custGeom>
              <a:rect b="b" l="l" r="r" t="t"/>
              <a:pathLst>
                <a:path extrusionOk="0" h="725" w="353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55"/>
            <p:cNvSpPr/>
            <p:nvPr/>
          </p:nvSpPr>
          <p:spPr>
            <a:xfrm>
              <a:off x="-16636725" y="3086300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55"/>
            <p:cNvSpPr/>
            <p:nvPr/>
          </p:nvSpPr>
          <p:spPr>
            <a:xfrm>
              <a:off x="-1658395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55"/>
            <p:cNvSpPr/>
            <p:nvPr/>
          </p:nvSpPr>
          <p:spPr>
            <a:xfrm>
              <a:off x="-16726525" y="3050850"/>
              <a:ext cx="125250" cy="18150"/>
            </a:xfrm>
            <a:custGeom>
              <a:rect b="b" l="l" r="r" t="t"/>
              <a:pathLst>
                <a:path extrusionOk="0" h="726" w="501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0" name="Google Shape;8590;p55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8591" name="Google Shape;8591;p55"/>
            <p:cNvSpPr/>
            <p:nvPr/>
          </p:nvSpPr>
          <p:spPr>
            <a:xfrm>
              <a:off x="-15717575" y="2786200"/>
              <a:ext cx="306400" cy="305625"/>
            </a:xfrm>
            <a:custGeom>
              <a:rect b="b" l="l" r="r" t="t"/>
              <a:pathLst>
                <a:path extrusionOk="0" h="12225" w="12256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55"/>
            <p:cNvSpPr/>
            <p:nvPr/>
          </p:nvSpPr>
          <p:spPr>
            <a:xfrm>
              <a:off x="-15593125" y="285945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55"/>
            <p:cNvSpPr/>
            <p:nvPr/>
          </p:nvSpPr>
          <p:spPr>
            <a:xfrm>
              <a:off x="-1559312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55"/>
            <p:cNvSpPr/>
            <p:nvPr/>
          </p:nvSpPr>
          <p:spPr>
            <a:xfrm>
              <a:off x="-15557675" y="2859450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55"/>
            <p:cNvSpPr/>
            <p:nvPr/>
          </p:nvSpPr>
          <p:spPr>
            <a:xfrm>
              <a:off x="-1555767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55"/>
            <p:cNvSpPr/>
            <p:nvPr/>
          </p:nvSpPr>
          <p:spPr>
            <a:xfrm>
              <a:off x="-15575800" y="291302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55"/>
            <p:cNvSpPr/>
            <p:nvPr/>
          </p:nvSpPr>
          <p:spPr>
            <a:xfrm>
              <a:off x="-15575800" y="3019350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8" name="Google Shape;8598;p55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8599" name="Google Shape;8599;p55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55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01" name="Google Shape;8601;p55"/>
          <p:cNvSpPr/>
          <p:nvPr/>
        </p:nvSpPr>
        <p:spPr>
          <a:xfrm>
            <a:off x="2292485" y="2097706"/>
            <a:ext cx="339198" cy="338752"/>
          </a:xfrm>
          <a:custGeom>
            <a:rect b="b" l="l" r="r" t="t"/>
            <a:pathLst>
              <a:path extrusionOk="0" h="12146" w="12162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02" name="Google Shape;8602;p55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8603" name="Google Shape;8603;p55"/>
            <p:cNvSpPr/>
            <p:nvPr/>
          </p:nvSpPr>
          <p:spPr>
            <a:xfrm>
              <a:off x="-19959725" y="28964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55"/>
            <p:cNvSpPr/>
            <p:nvPr/>
          </p:nvSpPr>
          <p:spPr>
            <a:xfrm>
              <a:off x="-19941600" y="28602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55"/>
            <p:cNvSpPr/>
            <p:nvPr/>
          </p:nvSpPr>
          <p:spPr>
            <a:xfrm>
              <a:off x="-20102275" y="2895675"/>
              <a:ext cx="18125" cy="17375"/>
            </a:xfrm>
            <a:custGeom>
              <a:rect b="b" l="l" r="r" t="t"/>
              <a:pathLst>
                <a:path extrusionOk="0" h="695" w="725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55"/>
            <p:cNvSpPr/>
            <p:nvPr/>
          </p:nvSpPr>
          <p:spPr>
            <a:xfrm>
              <a:off x="-20120400" y="28602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55"/>
            <p:cNvSpPr/>
            <p:nvPr/>
          </p:nvSpPr>
          <p:spPr>
            <a:xfrm>
              <a:off x="-20173175" y="2787775"/>
              <a:ext cx="304050" cy="305625"/>
            </a:xfrm>
            <a:custGeom>
              <a:rect b="b" l="l" r="r" t="t"/>
              <a:pathLst>
                <a:path extrusionOk="0" h="12225" w="12162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55"/>
            <p:cNvSpPr/>
            <p:nvPr/>
          </p:nvSpPr>
          <p:spPr>
            <a:xfrm>
              <a:off x="-19977050" y="29673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55"/>
            <p:cNvSpPr/>
            <p:nvPr/>
          </p:nvSpPr>
          <p:spPr>
            <a:xfrm>
              <a:off x="-20119600" y="29673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0" name="Google Shape;8610;p55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8611" name="Google Shape;8611;p55"/>
            <p:cNvSpPr/>
            <p:nvPr/>
          </p:nvSpPr>
          <p:spPr>
            <a:xfrm>
              <a:off x="-18294675" y="2434925"/>
              <a:ext cx="304825" cy="303275"/>
            </a:xfrm>
            <a:custGeom>
              <a:rect b="b" l="l" r="r" t="t"/>
              <a:pathLst>
                <a:path extrusionOk="0" h="12131" w="12193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55"/>
            <p:cNvSpPr/>
            <p:nvPr/>
          </p:nvSpPr>
          <p:spPr>
            <a:xfrm>
              <a:off x="-18223800" y="2559575"/>
              <a:ext cx="37050" cy="36850"/>
            </a:xfrm>
            <a:custGeom>
              <a:rect b="b" l="l" r="r" t="t"/>
              <a:pathLst>
                <a:path extrusionOk="0" h="1474" w="1482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55"/>
            <p:cNvSpPr/>
            <p:nvPr/>
          </p:nvSpPr>
          <p:spPr>
            <a:xfrm>
              <a:off x="-18098550" y="2559575"/>
              <a:ext cx="37825" cy="36850"/>
            </a:xfrm>
            <a:custGeom>
              <a:rect b="b" l="l" r="r" t="t"/>
              <a:pathLst>
                <a:path extrusionOk="0" h="1474" w="1513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4" name="Google Shape;8614;p55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8615" name="Google Shape;8615;p55"/>
            <p:cNvSpPr/>
            <p:nvPr/>
          </p:nvSpPr>
          <p:spPr>
            <a:xfrm>
              <a:off x="-18177325" y="29083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55"/>
            <p:cNvSpPr/>
            <p:nvPr/>
          </p:nvSpPr>
          <p:spPr>
            <a:xfrm>
              <a:off x="-18123775" y="29083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55"/>
            <p:cNvSpPr/>
            <p:nvPr/>
          </p:nvSpPr>
          <p:spPr>
            <a:xfrm>
              <a:off x="-18258450" y="2809825"/>
              <a:ext cx="232375" cy="303275"/>
            </a:xfrm>
            <a:custGeom>
              <a:rect b="b" l="l" r="r" t="t"/>
              <a:pathLst>
                <a:path extrusionOk="0" h="12131" w="9295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18" name="Google Shape;8618;p55"/>
          <p:cNvSpPr/>
          <p:nvPr/>
        </p:nvSpPr>
        <p:spPr>
          <a:xfrm>
            <a:off x="6482095" y="1676035"/>
            <a:ext cx="338334" cy="340955"/>
          </a:xfrm>
          <a:custGeom>
            <a:rect b="b" l="l" r="r" t="t"/>
            <a:pathLst>
              <a:path extrusionOk="0" h="12225" w="12131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19" name="Google Shape;8619;p55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8620" name="Google Shape;8620;p55"/>
            <p:cNvSpPr/>
            <p:nvPr/>
          </p:nvSpPr>
          <p:spPr>
            <a:xfrm>
              <a:off x="-16350825" y="25152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55"/>
            <p:cNvSpPr/>
            <p:nvPr/>
          </p:nvSpPr>
          <p:spPr>
            <a:xfrm>
              <a:off x="-16245275" y="25152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55"/>
            <p:cNvSpPr/>
            <p:nvPr/>
          </p:nvSpPr>
          <p:spPr>
            <a:xfrm>
              <a:off x="-16422500" y="2425450"/>
              <a:ext cx="267025" cy="304850"/>
            </a:xfrm>
            <a:custGeom>
              <a:rect b="b" l="l" r="r" t="t"/>
              <a:pathLst>
                <a:path extrusionOk="0" h="12194" w="10681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3" name="Google Shape;8623;p55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8624" name="Google Shape;8624;p55"/>
            <p:cNvSpPr/>
            <p:nvPr/>
          </p:nvSpPr>
          <p:spPr>
            <a:xfrm>
              <a:off x="-16369725" y="2942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55"/>
            <p:cNvSpPr/>
            <p:nvPr/>
          </p:nvSpPr>
          <p:spPr>
            <a:xfrm>
              <a:off x="-16442200" y="2801175"/>
              <a:ext cx="304850" cy="304050"/>
            </a:xfrm>
            <a:custGeom>
              <a:rect b="b" l="l" r="r" t="t"/>
              <a:pathLst>
                <a:path extrusionOk="0" h="12162" w="12194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55"/>
            <p:cNvSpPr/>
            <p:nvPr/>
          </p:nvSpPr>
          <p:spPr>
            <a:xfrm>
              <a:off x="-16423275" y="29075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27" name="Google Shape;8627;p55"/>
          <p:cNvSpPr/>
          <p:nvPr/>
        </p:nvSpPr>
        <p:spPr>
          <a:xfrm>
            <a:off x="7738672" y="1677792"/>
            <a:ext cx="338306" cy="337441"/>
          </a:xfrm>
          <a:custGeom>
            <a:rect b="b" l="l" r="r" t="t"/>
            <a:pathLst>
              <a:path extrusionOk="0" h="12099" w="1213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28" name="Google Shape;8628;p55"/>
          <p:cNvSpPr/>
          <p:nvPr/>
        </p:nvSpPr>
        <p:spPr>
          <a:xfrm>
            <a:off x="2703720" y="1689325"/>
            <a:ext cx="340955" cy="314376"/>
          </a:xfrm>
          <a:custGeom>
            <a:rect b="b" l="l" r="r" t="t"/>
            <a:pathLst>
              <a:path extrusionOk="0" h="11272" w="12225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29" name="Google Shape;8629;p55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8630" name="Google Shape;8630;p55"/>
            <p:cNvSpPr/>
            <p:nvPr/>
          </p:nvSpPr>
          <p:spPr>
            <a:xfrm>
              <a:off x="-19602925" y="257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55"/>
            <p:cNvSpPr/>
            <p:nvPr/>
          </p:nvSpPr>
          <p:spPr>
            <a:xfrm>
              <a:off x="-19710825" y="25759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55"/>
            <p:cNvSpPr/>
            <p:nvPr/>
          </p:nvSpPr>
          <p:spPr>
            <a:xfrm>
              <a:off x="-19602925" y="261135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55"/>
            <p:cNvSpPr/>
            <p:nvPr/>
          </p:nvSpPr>
          <p:spPr>
            <a:xfrm>
              <a:off x="-19728150" y="261135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55"/>
            <p:cNvSpPr/>
            <p:nvPr/>
          </p:nvSpPr>
          <p:spPr>
            <a:xfrm>
              <a:off x="-19802200" y="2416025"/>
              <a:ext cx="309575" cy="302275"/>
            </a:xfrm>
            <a:custGeom>
              <a:rect b="b" l="l" r="r" t="t"/>
              <a:pathLst>
                <a:path extrusionOk="0" h="12091" w="12383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5" name="Google Shape;8635;p55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8636" name="Google Shape;8636;p55"/>
            <p:cNvSpPr/>
            <p:nvPr/>
          </p:nvSpPr>
          <p:spPr>
            <a:xfrm>
              <a:off x="-19744700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55"/>
            <p:cNvSpPr/>
            <p:nvPr/>
          </p:nvSpPr>
          <p:spPr>
            <a:xfrm>
              <a:off x="-19709250" y="29673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55"/>
            <p:cNvSpPr/>
            <p:nvPr/>
          </p:nvSpPr>
          <p:spPr>
            <a:xfrm>
              <a:off x="-19638375" y="29681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55"/>
            <p:cNvSpPr/>
            <p:nvPr/>
          </p:nvSpPr>
          <p:spPr>
            <a:xfrm>
              <a:off x="-19673800" y="2931925"/>
              <a:ext cx="52775" cy="18125"/>
            </a:xfrm>
            <a:custGeom>
              <a:rect b="b" l="l" r="r" t="t"/>
              <a:pathLst>
                <a:path extrusionOk="0" h="725" w="211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55"/>
            <p:cNvSpPr/>
            <p:nvPr/>
          </p:nvSpPr>
          <p:spPr>
            <a:xfrm>
              <a:off x="-19602925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55"/>
            <p:cNvSpPr/>
            <p:nvPr/>
          </p:nvSpPr>
          <p:spPr>
            <a:xfrm>
              <a:off x="-19801400" y="2788575"/>
              <a:ext cx="305625" cy="304050"/>
            </a:xfrm>
            <a:custGeom>
              <a:rect b="b" l="l" r="r" t="t"/>
              <a:pathLst>
                <a:path extrusionOk="0" h="12162" w="12225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2" name="Google Shape;8642;p55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8643" name="Google Shape;8643;p55"/>
            <p:cNvSpPr/>
            <p:nvPr/>
          </p:nvSpPr>
          <p:spPr>
            <a:xfrm>
              <a:off x="-17722875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55"/>
            <p:cNvSpPr/>
            <p:nvPr/>
          </p:nvSpPr>
          <p:spPr>
            <a:xfrm>
              <a:off x="-17829200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55"/>
            <p:cNvSpPr/>
            <p:nvPr/>
          </p:nvSpPr>
          <p:spPr>
            <a:xfrm>
              <a:off x="-17903225" y="2060800"/>
              <a:ext cx="271750" cy="304050"/>
            </a:xfrm>
            <a:custGeom>
              <a:rect b="b" l="l" r="r" t="t"/>
              <a:pathLst>
                <a:path extrusionOk="0" h="12162" w="1087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6" name="Google Shape;8646;p55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8647" name="Google Shape;8647;p55"/>
            <p:cNvSpPr/>
            <p:nvPr/>
          </p:nvSpPr>
          <p:spPr>
            <a:xfrm>
              <a:off x="-17918975" y="2435725"/>
              <a:ext cx="304825" cy="304050"/>
            </a:xfrm>
            <a:custGeom>
              <a:rect b="b" l="l" r="r" t="t"/>
              <a:pathLst>
                <a:path extrusionOk="0" h="12162" w="12193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55"/>
            <p:cNvSpPr/>
            <p:nvPr/>
          </p:nvSpPr>
          <p:spPr>
            <a:xfrm>
              <a:off x="-17865425" y="256015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9" name="Google Shape;8649;p55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8650" name="Google Shape;8650;p55"/>
            <p:cNvSpPr/>
            <p:nvPr/>
          </p:nvSpPr>
          <p:spPr>
            <a:xfrm>
              <a:off x="-17899300" y="2810625"/>
              <a:ext cx="267825" cy="302475"/>
            </a:xfrm>
            <a:custGeom>
              <a:rect b="b" l="l" r="r" t="t"/>
              <a:pathLst>
                <a:path extrusionOk="0" h="12099" w="10713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55"/>
            <p:cNvSpPr/>
            <p:nvPr/>
          </p:nvSpPr>
          <p:spPr>
            <a:xfrm>
              <a:off x="-17740200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55"/>
            <p:cNvSpPr/>
            <p:nvPr/>
          </p:nvSpPr>
          <p:spPr>
            <a:xfrm>
              <a:off x="-17811075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3" name="Google Shape;8653;p55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8654" name="Google Shape;8654;p55"/>
            <p:cNvSpPr/>
            <p:nvPr/>
          </p:nvSpPr>
          <p:spPr>
            <a:xfrm>
              <a:off x="-15978275" y="22033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55"/>
            <p:cNvSpPr/>
            <p:nvPr/>
          </p:nvSpPr>
          <p:spPr>
            <a:xfrm>
              <a:off x="-15869575" y="2203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55"/>
            <p:cNvSpPr/>
            <p:nvPr/>
          </p:nvSpPr>
          <p:spPr>
            <a:xfrm>
              <a:off x="-15954650" y="2186825"/>
              <a:ext cx="78775" cy="88250"/>
            </a:xfrm>
            <a:custGeom>
              <a:rect b="b" l="l" r="r" t="t"/>
              <a:pathLst>
                <a:path extrusionOk="0" h="3530" w="3151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55"/>
            <p:cNvSpPr/>
            <p:nvPr/>
          </p:nvSpPr>
          <p:spPr>
            <a:xfrm>
              <a:off x="-16066500" y="2060800"/>
              <a:ext cx="304050" cy="284375"/>
            </a:xfrm>
            <a:custGeom>
              <a:rect b="b" l="l" r="r" t="t"/>
              <a:pathLst>
                <a:path extrusionOk="0" h="11375" w="12162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55"/>
            <p:cNvSpPr/>
            <p:nvPr/>
          </p:nvSpPr>
          <p:spPr>
            <a:xfrm>
              <a:off x="-15960175" y="2287225"/>
              <a:ext cx="91400" cy="24075"/>
            </a:xfrm>
            <a:custGeom>
              <a:rect b="b" l="l" r="r" t="t"/>
              <a:pathLst>
                <a:path extrusionOk="0" h="963" w="3656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59" name="Google Shape;8659;p55"/>
          <p:cNvSpPr/>
          <p:nvPr/>
        </p:nvSpPr>
        <p:spPr>
          <a:xfrm>
            <a:off x="6898616" y="2096618"/>
            <a:ext cx="340955" cy="340927"/>
          </a:xfrm>
          <a:custGeom>
            <a:rect b="b" l="l" r="r" t="t"/>
            <a:pathLst>
              <a:path extrusionOk="0" h="12224" w="12225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0" name="Google Shape;8660;p55"/>
          <p:cNvSpPr/>
          <p:nvPr/>
        </p:nvSpPr>
        <p:spPr>
          <a:xfrm>
            <a:off x="6928487" y="2510465"/>
            <a:ext cx="281215" cy="340732"/>
          </a:xfrm>
          <a:custGeom>
            <a:rect b="b" l="l" r="r" t="t"/>
            <a:pathLst>
              <a:path extrusionOk="0" h="12217" w="10083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1" name="Google Shape;8661;p55"/>
          <p:cNvSpPr/>
          <p:nvPr/>
        </p:nvSpPr>
        <p:spPr>
          <a:xfrm>
            <a:off x="7737361" y="2098138"/>
            <a:ext cx="340927" cy="337887"/>
          </a:xfrm>
          <a:custGeom>
            <a:rect b="b" l="l" r="r" t="t"/>
            <a:pathLst>
              <a:path extrusionOk="0" h="12115" w="12224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2" name="Google Shape;8662;p55"/>
          <p:cNvSpPr/>
          <p:nvPr/>
        </p:nvSpPr>
        <p:spPr>
          <a:xfrm>
            <a:off x="1072928" y="3036728"/>
            <a:ext cx="259238" cy="337441"/>
          </a:xfrm>
          <a:custGeom>
            <a:rect b="b" l="l" r="r" t="t"/>
            <a:pathLst>
              <a:path extrusionOk="0" h="12099" w="9295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63" name="Google Shape;8663;p55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8664" name="Google Shape;8664;p55"/>
            <p:cNvSpPr/>
            <p:nvPr/>
          </p:nvSpPr>
          <p:spPr>
            <a:xfrm>
              <a:off x="-21142725" y="3868400"/>
              <a:ext cx="111850" cy="69325"/>
            </a:xfrm>
            <a:custGeom>
              <a:rect b="b" l="l" r="r" t="t"/>
              <a:pathLst>
                <a:path extrusionOk="0" h="2773" w="4474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55"/>
            <p:cNvSpPr/>
            <p:nvPr/>
          </p:nvSpPr>
          <p:spPr>
            <a:xfrm>
              <a:off x="-21141950" y="3693325"/>
              <a:ext cx="126050" cy="120750"/>
            </a:xfrm>
            <a:custGeom>
              <a:rect b="b" l="l" r="r" t="t"/>
              <a:pathLst>
                <a:path extrusionOk="0" h="4830" w="5042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55"/>
            <p:cNvSpPr/>
            <p:nvPr/>
          </p:nvSpPr>
          <p:spPr>
            <a:xfrm>
              <a:off x="-21263225" y="3707725"/>
              <a:ext cx="69325" cy="112650"/>
            </a:xfrm>
            <a:custGeom>
              <a:rect b="b" l="l" r="r" t="t"/>
              <a:pathLst>
                <a:path extrusionOk="0" h="4506" w="2773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55"/>
            <p:cNvSpPr/>
            <p:nvPr/>
          </p:nvSpPr>
          <p:spPr>
            <a:xfrm>
              <a:off x="-21322300" y="3703775"/>
              <a:ext cx="294600" cy="293700"/>
            </a:xfrm>
            <a:custGeom>
              <a:rect b="b" l="l" r="r" t="t"/>
              <a:pathLst>
                <a:path extrusionOk="0" h="11748" w="11784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8" name="Google Shape;8668;p55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8669" name="Google Shape;8669;p55"/>
            <p:cNvSpPr/>
            <p:nvPr/>
          </p:nvSpPr>
          <p:spPr>
            <a:xfrm>
              <a:off x="-21177375" y="407712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55"/>
            <p:cNvSpPr/>
            <p:nvPr/>
          </p:nvSpPr>
          <p:spPr>
            <a:xfrm>
              <a:off x="-21279775" y="4117475"/>
              <a:ext cx="46500" cy="44525"/>
            </a:xfrm>
            <a:custGeom>
              <a:rect b="b" l="l" r="r" t="t"/>
              <a:pathLst>
                <a:path extrusionOk="0" h="1781" w="186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55"/>
            <p:cNvSpPr/>
            <p:nvPr/>
          </p:nvSpPr>
          <p:spPr>
            <a:xfrm>
              <a:off x="-21103350" y="4117475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55"/>
            <p:cNvSpPr/>
            <p:nvPr/>
          </p:nvSpPr>
          <p:spPr>
            <a:xfrm>
              <a:off x="-21137225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55"/>
            <p:cNvSpPr/>
            <p:nvPr/>
          </p:nvSpPr>
          <p:spPr>
            <a:xfrm>
              <a:off x="-21227800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55"/>
            <p:cNvSpPr/>
            <p:nvPr/>
          </p:nvSpPr>
          <p:spPr>
            <a:xfrm>
              <a:off x="-21319950" y="4219675"/>
              <a:ext cx="53600" cy="18150"/>
            </a:xfrm>
            <a:custGeom>
              <a:rect b="b" l="l" r="r" t="t"/>
              <a:pathLst>
                <a:path extrusionOk="0" h="726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55"/>
            <p:cNvSpPr/>
            <p:nvPr/>
          </p:nvSpPr>
          <p:spPr>
            <a:xfrm>
              <a:off x="-21070275" y="42196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55"/>
            <p:cNvSpPr/>
            <p:nvPr/>
          </p:nvSpPr>
          <p:spPr>
            <a:xfrm>
              <a:off x="-21078925" y="4171825"/>
              <a:ext cx="37025" cy="25175"/>
            </a:xfrm>
            <a:custGeom>
              <a:rect b="b" l="l" r="r" t="t"/>
              <a:pathLst>
                <a:path extrusionOk="0" h="1007" w="1481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55"/>
            <p:cNvSpPr/>
            <p:nvPr/>
          </p:nvSpPr>
          <p:spPr>
            <a:xfrm>
              <a:off x="-21294750" y="4172625"/>
              <a:ext cx="37850" cy="25150"/>
            </a:xfrm>
            <a:custGeom>
              <a:rect b="b" l="l" r="r" t="t"/>
              <a:pathLst>
                <a:path extrusionOk="0" h="1006" w="1514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55"/>
            <p:cNvSpPr/>
            <p:nvPr/>
          </p:nvSpPr>
          <p:spPr>
            <a:xfrm>
              <a:off x="-21321525" y="4328375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55"/>
            <p:cNvSpPr/>
            <p:nvPr/>
          </p:nvSpPr>
          <p:spPr>
            <a:xfrm>
              <a:off x="-21321525" y="4292150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55"/>
            <p:cNvSpPr/>
            <p:nvPr/>
          </p:nvSpPr>
          <p:spPr>
            <a:xfrm>
              <a:off x="-21322300" y="4148000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1" name="Google Shape;8681;p55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8682" name="Google Shape;8682;p55"/>
            <p:cNvSpPr/>
            <p:nvPr/>
          </p:nvSpPr>
          <p:spPr>
            <a:xfrm>
              <a:off x="-19206750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55"/>
            <p:cNvSpPr/>
            <p:nvPr/>
          </p:nvSpPr>
          <p:spPr>
            <a:xfrm>
              <a:off x="-19205950" y="3532875"/>
              <a:ext cx="64600" cy="17350"/>
            </a:xfrm>
            <a:custGeom>
              <a:rect b="b" l="l" r="r" t="t"/>
              <a:pathLst>
                <a:path extrusionOk="0" h="694" w="2584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55"/>
            <p:cNvSpPr/>
            <p:nvPr/>
          </p:nvSpPr>
          <p:spPr>
            <a:xfrm>
              <a:off x="-19323325" y="3568325"/>
              <a:ext cx="163850" cy="17350"/>
            </a:xfrm>
            <a:custGeom>
              <a:rect b="b" l="l" r="r" t="t"/>
              <a:pathLst>
                <a:path extrusionOk="0" h="694" w="6554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55"/>
            <p:cNvSpPr/>
            <p:nvPr/>
          </p:nvSpPr>
          <p:spPr>
            <a:xfrm>
              <a:off x="-19343000" y="3460400"/>
              <a:ext cx="201650" cy="18150"/>
            </a:xfrm>
            <a:custGeom>
              <a:rect b="b" l="l" r="r" t="t"/>
              <a:pathLst>
                <a:path extrusionOk="0" h="726" w="8066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55"/>
            <p:cNvSpPr/>
            <p:nvPr/>
          </p:nvSpPr>
          <p:spPr>
            <a:xfrm>
              <a:off x="-19361125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55"/>
            <p:cNvSpPr/>
            <p:nvPr/>
          </p:nvSpPr>
          <p:spPr>
            <a:xfrm>
              <a:off x="-19305200" y="3603750"/>
              <a:ext cx="124475" cy="34700"/>
            </a:xfrm>
            <a:custGeom>
              <a:rect b="b" l="l" r="r" t="t"/>
              <a:pathLst>
                <a:path extrusionOk="0" h="1388" w="4979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55"/>
            <p:cNvSpPr/>
            <p:nvPr/>
          </p:nvSpPr>
          <p:spPr>
            <a:xfrm>
              <a:off x="-19269750" y="3495850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55"/>
            <p:cNvSpPr/>
            <p:nvPr/>
          </p:nvSpPr>
          <p:spPr>
            <a:xfrm>
              <a:off x="-19394200" y="3333800"/>
              <a:ext cx="305625" cy="107725"/>
            </a:xfrm>
            <a:custGeom>
              <a:rect b="b" l="l" r="r" t="t"/>
              <a:pathLst>
                <a:path extrusionOk="0" h="4309" w="12225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55"/>
            <p:cNvSpPr/>
            <p:nvPr/>
          </p:nvSpPr>
          <p:spPr>
            <a:xfrm>
              <a:off x="-19341425" y="3532875"/>
              <a:ext cx="63025" cy="17350"/>
            </a:xfrm>
            <a:custGeom>
              <a:rect b="b" l="l" r="r" t="t"/>
              <a:pathLst>
                <a:path extrusionOk="0" h="694" w="2521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1" name="Google Shape;8691;p55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8692" name="Google Shape;8692;p55"/>
            <p:cNvSpPr/>
            <p:nvPr/>
          </p:nvSpPr>
          <p:spPr>
            <a:xfrm>
              <a:off x="-19215425" y="3708500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55"/>
            <p:cNvSpPr/>
            <p:nvPr/>
          </p:nvSpPr>
          <p:spPr>
            <a:xfrm>
              <a:off x="-19396575" y="3773100"/>
              <a:ext cx="277275" cy="239450"/>
            </a:xfrm>
            <a:custGeom>
              <a:rect b="b" l="l" r="r" t="t"/>
              <a:pathLst>
                <a:path extrusionOk="0" h="9578" w="11091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55"/>
            <p:cNvSpPr/>
            <p:nvPr/>
          </p:nvSpPr>
          <p:spPr>
            <a:xfrm>
              <a:off x="-19140600" y="3727425"/>
              <a:ext cx="51225" cy="70550"/>
            </a:xfrm>
            <a:custGeom>
              <a:rect b="b" l="l" r="r" t="t"/>
              <a:pathLst>
                <a:path extrusionOk="0" h="2822" w="2049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5" name="Google Shape;8695;p55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8696" name="Google Shape;8696;p55"/>
            <p:cNvSpPr/>
            <p:nvPr/>
          </p:nvSpPr>
          <p:spPr>
            <a:xfrm>
              <a:off x="-19185475" y="4234650"/>
              <a:ext cx="40175" cy="28375"/>
            </a:xfrm>
            <a:custGeom>
              <a:rect b="b" l="l" r="r" t="t"/>
              <a:pathLst>
                <a:path extrusionOk="0" h="1135" w="1607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55"/>
            <p:cNvSpPr/>
            <p:nvPr/>
          </p:nvSpPr>
          <p:spPr>
            <a:xfrm>
              <a:off x="-1924455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55"/>
            <p:cNvSpPr/>
            <p:nvPr/>
          </p:nvSpPr>
          <p:spPr>
            <a:xfrm>
              <a:off x="-19280000" y="4201050"/>
              <a:ext cx="200875" cy="187725"/>
            </a:xfrm>
            <a:custGeom>
              <a:rect b="b" l="l" r="r" t="t"/>
              <a:pathLst>
                <a:path extrusionOk="0" h="7509" w="8035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55"/>
            <p:cNvSpPr/>
            <p:nvPr/>
          </p:nvSpPr>
          <p:spPr>
            <a:xfrm>
              <a:off x="-1919730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55"/>
            <p:cNvSpPr/>
            <p:nvPr/>
          </p:nvSpPr>
          <p:spPr>
            <a:xfrm>
              <a:off x="-19394200" y="4084200"/>
              <a:ext cx="252850" cy="303275"/>
            </a:xfrm>
            <a:custGeom>
              <a:rect b="b" l="l" r="r" t="t"/>
              <a:pathLst>
                <a:path extrusionOk="0" h="12131" w="10114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55"/>
            <p:cNvSpPr/>
            <p:nvPr/>
          </p:nvSpPr>
          <p:spPr>
            <a:xfrm>
              <a:off x="-19185475" y="4281100"/>
              <a:ext cx="40175" cy="28400"/>
            </a:xfrm>
            <a:custGeom>
              <a:rect b="b" l="l" r="r" t="t"/>
              <a:pathLst>
                <a:path extrusionOk="0" h="1136" w="1607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2" name="Google Shape;8702;p55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8703" name="Google Shape;8703;p55"/>
            <p:cNvSpPr/>
            <p:nvPr/>
          </p:nvSpPr>
          <p:spPr>
            <a:xfrm>
              <a:off x="-17507050" y="3452525"/>
              <a:ext cx="232375" cy="161500"/>
            </a:xfrm>
            <a:custGeom>
              <a:rect b="b" l="l" r="r" t="t"/>
              <a:pathLst>
                <a:path extrusionOk="0" h="6460" w="9295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55"/>
            <p:cNvSpPr/>
            <p:nvPr/>
          </p:nvSpPr>
          <p:spPr>
            <a:xfrm>
              <a:off x="-17417275" y="3309200"/>
              <a:ext cx="52800" cy="54350"/>
            </a:xfrm>
            <a:custGeom>
              <a:rect b="b" l="l" r="r" t="t"/>
              <a:pathLst>
                <a:path extrusionOk="0" h="217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55"/>
            <p:cNvSpPr/>
            <p:nvPr/>
          </p:nvSpPr>
          <p:spPr>
            <a:xfrm>
              <a:off x="-17456650" y="3369825"/>
              <a:ext cx="130775" cy="64625"/>
            </a:xfrm>
            <a:custGeom>
              <a:rect b="b" l="l" r="r" t="t"/>
              <a:pathLst>
                <a:path extrusionOk="0" h="2585" w="5231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55"/>
            <p:cNvSpPr/>
            <p:nvPr/>
          </p:nvSpPr>
          <p:spPr>
            <a:xfrm>
              <a:off x="-17526750" y="3344625"/>
              <a:ext cx="95325" cy="89825"/>
            </a:xfrm>
            <a:custGeom>
              <a:rect b="b" l="l" r="r" t="t"/>
              <a:pathLst>
                <a:path extrusionOk="0" h="3593" w="3813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55"/>
            <p:cNvSpPr/>
            <p:nvPr/>
          </p:nvSpPr>
          <p:spPr>
            <a:xfrm>
              <a:off x="-17351900" y="3345425"/>
              <a:ext cx="96125" cy="89800"/>
            </a:xfrm>
            <a:custGeom>
              <a:rect b="b" l="l" r="r" t="t"/>
              <a:pathLst>
                <a:path extrusionOk="0" h="3592" w="3845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8" name="Google Shape;8708;p55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8709" name="Google Shape;8709;p55"/>
            <p:cNvSpPr/>
            <p:nvPr/>
          </p:nvSpPr>
          <p:spPr>
            <a:xfrm>
              <a:off x="-1754250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55"/>
            <p:cNvSpPr/>
            <p:nvPr/>
          </p:nvSpPr>
          <p:spPr>
            <a:xfrm>
              <a:off x="-17488150" y="3881000"/>
              <a:ext cx="70900" cy="106350"/>
            </a:xfrm>
            <a:custGeom>
              <a:rect b="b" l="l" r="r" t="t"/>
              <a:pathLst>
                <a:path extrusionOk="0" h="4254" w="2836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55"/>
            <p:cNvSpPr/>
            <p:nvPr/>
          </p:nvSpPr>
          <p:spPr>
            <a:xfrm>
              <a:off x="-1731015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55"/>
            <p:cNvSpPr/>
            <p:nvPr/>
          </p:nvSpPr>
          <p:spPr>
            <a:xfrm>
              <a:off x="-17364500" y="3881000"/>
              <a:ext cx="70925" cy="106350"/>
            </a:xfrm>
            <a:custGeom>
              <a:rect b="b" l="l" r="r" t="t"/>
              <a:pathLst>
                <a:path extrusionOk="0" h="4254" w="2837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55"/>
            <p:cNvSpPr/>
            <p:nvPr/>
          </p:nvSpPr>
          <p:spPr>
            <a:xfrm>
              <a:off x="-17505475" y="3845550"/>
              <a:ext cx="228425" cy="18150"/>
            </a:xfrm>
            <a:custGeom>
              <a:rect b="b" l="l" r="r" t="t"/>
              <a:pathLst>
                <a:path extrusionOk="0" h="726" w="9137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55"/>
            <p:cNvSpPr/>
            <p:nvPr/>
          </p:nvSpPr>
          <p:spPr>
            <a:xfrm>
              <a:off x="-17523600" y="3706925"/>
              <a:ext cx="265450" cy="121325"/>
            </a:xfrm>
            <a:custGeom>
              <a:rect b="b" l="l" r="r" t="t"/>
              <a:pathLst>
                <a:path extrusionOk="0" h="4853" w="10618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55"/>
            <p:cNvSpPr/>
            <p:nvPr/>
          </p:nvSpPr>
          <p:spPr>
            <a:xfrm>
              <a:off x="-17448775" y="3684100"/>
              <a:ext cx="115800" cy="52800"/>
            </a:xfrm>
            <a:custGeom>
              <a:rect b="b" l="l" r="r" t="t"/>
              <a:pathLst>
                <a:path extrusionOk="0" h="2112" w="4632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6" name="Google Shape;8716;p55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8717" name="Google Shape;8717;p55"/>
            <p:cNvSpPr/>
            <p:nvPr/>
          </p:nvSpPr>
          <p:spPr>
            <a:xfrm>
              <a:off x="-17519650" y="4281900"/>
              <a:ext cx="256000" cy="71700"/>
            </a:xfrm>
            <a:custGeom>
              <a:rect b="b" l="l" r="r" t="t"/>
              <a:pathLst>
                <a:path extrusionOk="0" h="2868" w="1024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55"/>
            <p:cNvSpPr/>
            <p:nvPr/>
          </p:nvSpPr>
          <p:spPr>
            <a:xfrm>
              <a:off x="-17542500" y="4166900"/>
              <a:ext cx="304050" cy="133925"/>
            </a:xfrm>
            <a:custGeom>
              <a:rect b="b" l="l" r="r" t="t"/>
              <a:pathLst>
                <a:path extrusionOk="0" h="5357" w="12162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55"/>
            <p:cNvSpPr/>
            <p:nvPr/>
          </p:nvSpPr>
          <p:spPr>
            <a:xfrm>
              <a:off x="-17329050" y="41212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55"/>
            <p:cNvSpPr/>
            <p:nvPr/>
          </p:nvSpPr>
          <p:spPr>
            <a:xfrm>
              <a:off x="-17381825" y="40684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55"/>
            <p:cNvSpPr/>
            <p:nvPr/>
          </p:nvSpPr>
          <p:spPr>
            <a:xfrm>
              <a:off x="-17471625" y="4121225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55"/>
            <p:cNvSpPr/>
            <p:nvPr/>
          </p:nvSpPr>
          <p:spPr>
            <a:xfrm>
              <a:off x="-17525175" y="40684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3" name="Google Shape;8723;p55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8724" name="Google Shape;8724;p55"/>
            <p:cNvSpPr/>
            <p:nvPr/>
          </p:nvSpPr>
          <p:spPr>
            <a:xfrm>
              <a:off x="-15652200" y="3403700"/>
              <a:ext cx="36250" cy="168575"/>
            </a:xfrm>
            <a:custGeom>
              <a:rect b="b" l="l" r="r" t="t"/>
              <a:pathLst>
                <a:path extrusionOk="0" h="6743" w="145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55"/>
            <p:cNvSpPr/>
            <p:nvPr/>
          </p:nvSpPr>
          <p:spPr>
            <a:xfrm>
              <a:off x="-15455300" y="3403700"/>
              <a:ext cx="35475" cy="168575"/>
            </a:xfrm>
            <a:custGeom>
              <a:rect b="b" l="l" r="r" t="t"/>
              <a:pathLst>
                <a:path extrusionOk="0" h="6743" w="1419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55"/>
            <p:cNvSpPr/>
            <p:nvPr/>
          </p:nvSpPr>
          <p:spPr>
            <a:xfrm>
              <a:off x="-15644325" y="3570675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55"/>
            <p:cNvSpPr/>
            <p:nvPr/>
          </p:nvSpPr>
          <p:spPr>
            <a:xfrm>
              <a:off x="-15489950" y="357067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55"/>
            <p:cNvSpPr/>
            <p:nvPr/>
          </p:nvSpPr>
          <p:spPr>
            <a:xfrm>
              <a:off x="-15644325" y="3342275"/>
              <a:ext cx="62250" cy="63025"/>
            </a:xfrm>
            <a:custGeom>
              <a:rect b="b" l="l" r="r" t="t"/>
              <a:pathLst>
                <a:path extrusionOk="0" h="2521" w="249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55"/>
            <p:cNvSpPr/>
            <p:nvPr/>
          </p:nvSpPr>
          <p:spPr>
            <a:xfrm>
              <a:off x="-15489950" y="3342275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55"/>
            <p:cNvSpPr/>
            <p:nvPr/>
          </p:nvSpPr>
          <p:spPr>
            <a:xfrm>
              <a:off x="-15584475" y="3604550"/>
              <a:ext cx="96900" cy="35475"/>
            </a:xfrm>
            <a:custGeom>
              <a:rect b="b" l="l" r="r" t="t"/>
              <a:pathLst>
                <a:path extrusionOk="0" h="1419" w="3876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55"/>
            <p:cNvSpPr/>
            <p:nvPr/>
          </p:nvSpPr>
          <p:spPr>
            <a:xfrm>
              <a:off x="-15584475" y="3335975"/>
              <a:ext cx="96900" cy="35450"/>
            </a:xfrm>
            <a:custGeom>
              <a:rect b="b" l="l" r="r" t="t"/>
              <a:pathLst>
                <a:path extrusionOk="0" h="1418" w="3876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55"/>
            <p:cNvSpPr/>
            <p:nvPr/>
          </p:nvSpPr>
          <p:spPr>
            <a:xfrm>
              <a:off x="-15597850" y="3388725"/>
              <a:ext cx="124450" cy="197725"/>
            </a:xfrm>
            <a:custGeom>
              <a:rect b="b" l="l" r="r" t="t"/>
              <a:pathLst>
                <a:path extrusionOk="0" h="7909" w="4978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3" name="Google Shape;8733;p55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8734" name="Google Shape;8734;p55"/>
            <p:cNvSpPr/>
            <p:nvPr/>
          </p:nvSpPr>
          <p:spPr>
            <a:xfrm>
              <a:off x="-20946600" y="3317850"/>
              <a:ext cx="232350" cy="248925"/>
            </a:xfrm>
            <a:custGeom>
              <a:rect b="b" l="l" r="r" t="t"/>
              <a:pathLst>
                <a:path extrusionOk="0" h="9957" w="9294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55"/>
            <p:cNvSpPr/>
            <p:nvPr/>
          </p:nvSpPr>
          <p:spPr>
            <a:xfrm>
              <a:off x="-20775700" y="3318650"/>
              <a:ext cx="133925" cy="249700"/>
            </a:xfrm>
            <a:custGeom>
              <a:rect b="b" l="l" r="r" t="t"/>
              <a:pathLst>
                <a:path extrusionOk="0" h="9988" w="5357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55"/>
            <p:cNvSpPr/>
            <p:nvPr/>
          </p:nvSpPr>
          <p:spPr>
            <a:xfrm>
              <a:off x="-20890700" y="3586425"/>
              <a:ext cx="195375" cy="35475"/>
            </a:xfrm>
            <a:custGeom>
              <a:rect b="b" l="l" r="r" t="t"/>
              <a:pathLst>
                <a:path extrusionOk="0" h="1419" w="7815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7" name="Google Shape;8737;p55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8738" name="Google Shape;8738;p55"/>
            <p:cNvSpPr/>
            <p:nvPr/>
          </p:nvSpPr>
          <p:spPr>
            <a:xfrm>
              <a:off x="-20841850" y="3692175"/>
              <a:ext cx="92950" cy="89600"/>
            </a:xfrm>
            <a:custGeom>
              <a:rect b="b" l="l" r="r" t="t"/>
              <a:pathLst>
                <a:path extrusionOk="0" h="3584" w="3718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55"/>
            <p:cNvSpPr/>
            <p:nvPr/>
          </p:nvSpPr>
          <p:spPr>
            <a:xfrm>
              <a:off x="-20945825" y="3746325"/>
              <a:ext cx="304050" cy="70900"/>
            </a:xfrm>
            <a:custGeom>
              <a:rect b="b" l="l" r="r" t="t"/>
              <a:pathLst>
                <a:path extrusionOk="0" h="2836" w="12162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55"/>
            <p:cNvSpPr/>
            <p:nvPr/>
          </p:nvSpPr>
          <p:spPr>
            <a:xfrm>
              <a:off x="-20814300" y="3864450"/>
              <a:ext cx="39425" cy="131575"/>
            </a:xfrm>
            <a:custGeom>
              <a:rect b="b" l="l" r="r" t="t"/>
              <a:pathLst>
                <a:path extrusionOk="0" h="5263" w="1577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55"/>
            <p:cNvSpPr/>
            <p:nvPr/>
          </p:nvSpPr>
          <p:spPr>
            <a:xfrm>
              <a:off x="-20929275" y="3834525"/>
              <a:ext cx="268600" cy="53600"/>
            </a:xfrm>
            <a:custGeom>
              <a:rect b="b" l="l" r="r" t="t"/>
              <a:pathLst>
                <a:path extrusionOk="0" h="2144" w="10744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2" name="Google Shape;8742;p55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8743" name="Google Shape;8743;p55"/>
            <p:cNvSpPr/>
            <p:nvPr/>
          </p:nvSpPr>
          <p:spPr>
            <a:xfrm>
              <a:off x="-20865475" y="4066100"/>
              <a:ext cx="141775" cy="144150"/>
            </a:xfrm>
            <a:custGeom>
              <a:rect b="b" l="l" r="r" t="t"/>
              <a:pathLst>
                <a:path extrusionOk="0" h="5766" w="5671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55"/>
            <p:cNvSpPr/>
            <p:nvPr/>
          </p:nvSpPr>
          <p:spPr>
            <a:xfrm>
              <a:off x="-20930075" y="4191325"/>
              <a:ext cx="269400" cy="178025"/>
            </a:xfrm>
            <a:custGeom>
              <a:rect b="b" l="l" r="r" t="t"/>
              <a:pathLst>
                <a:path extrusionOk="0" h="7121" w="10776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5" name="Google Shape;8745;p55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8746" name="Google Shape;8746;p55"/>
            <p:cNvSpPr/>
            <p:nvPr/>
          </p:nvSpPr>
          <p:spPr>
            <a:xfrm>
              <a:off x="-18967300" y="3424975"/>
              <a:ext cx="198500" cy="207150"/>
            </a:xfrm>
            <a:custGeom>
              <a:rect b="b" l="l" r="r" t="t"/>
              <a:pathLst>
                <a:path extrusionOk="0" h="8286" w="794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55"/>
            <p:cNvSpPr/>
            <p:nvPr/>
          </p:nvSpPr>
          <p:spPr>
            <a:xfrm>
              <a:off x="-18885400" y="3610050"/>
              <a:ext cx="35475" cy="28400"/>
            </a:xfrm>
            <a:custGeom>
              <a:rect b="b" l="l" r="r" t="t"/>
              <a:pathLst>
                <a:path extrusionOk="0" h="1136" w="1419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55"/>
            <p:cNvSpPr/>
            <p:nvPr/>
          </p:nvSpPr>
          <p:spPr>
            <a:xfrm>
              <a:off x="-18994100" y="3334775"/>
              <a:ext cx="96900" cy="140625"/>
            </a:xfrm>
            <a:custGeom>
              <a:rect b="b" l="l" r="r" t="t"/>
              <a:pathLst>
                <a:path extrusionOk="0" h="5625" w="3876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55"/>
            <p:cNvSpPr/>
            <p:nvPr/>
          </p:nvSpPr>
          <p:spPr>
            <a:xfrm>
              <a:off x="-18838150" y="3334775"/>
              <a:ext cx="96125" cy="139850"/>
            </a:xfrm>
            <a:custGeom>
              <a:rect b="b" l="l" r="r" t="t"/>
              <a:pathLst>
                <a:path extrusionOk="0" h="5594" w="3845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0" name="Google Shape;8750;p55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8751" name="Google Shape;8751;p55"/>
            <p:cNvSpPr/>
            <p:nvPr/>
          </p:nvSpPr>
          <p:spPr>
            <a:xfrm>
              <a:off x="-18840500" y="3874700"/>
              <a:ext cx="89025" cy="119750"/>
            </a:xfrm>
            <a:custGeom>
              <a:rect b="b" l="l" r="r" t="t"/>
              <a:pathLst>
                <a:path extrusionOk="0" h="4790" w="3561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55"/>
            <p:cNvSpPr/>
            <p:nvPr/>
          </p:nvSpPr>
          <p:spPr>
            <a:xfrm>
              <a:off x="-18983850" y="3901475"/>
              <a:ext cx="208750" cy="111075"/>
            </a:xfrm>
            <a:custGeom>
              <a:rect b="b" l="l" r="r" t="t"/>
              <a:pathLst>
                <a:path extrusionOk="0" h="4443" w="835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55"/>
            <p:cNvSpPr/>
            <p:nvPr/>
          </p:nvSpPr>
          <p:spPr>
            <a:xfrm>
              <a:off x="-18947625" y="3710075"/>
              <a:ext cx="159925" cy="67775"/>
            </a:xfrm>
            <a:custGeom>
              <a:rect b="b" l="l" r="r" t="t"/>
              <a:pathLst>
                <a:path extrusionOk="0" h="2711" w="6397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55"/>
            <p:cNvSpPr/>
            <p:nvPr/>
          </p:nvSpPr>
          <p:spPr>
            <a:xfrm>
              <a:off x="-18949200" y="3773100"/>
              <a:ext cx="159125" cy="133925"/>
            </a:xfrm>
            <a:custGeom>
              <a:rect b="b" l="l" r="r" t="t"/>
              <a:pathLst>
                <a:path extrusionOk="0" h="5357" w="6365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5" name="Google Shape;8755;p55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8756" name="Google Shape;8756;p55"/>
            <p:cNvSpPr/>
            <p:nvPr/>
          </p:nvSpPr>
          <p:spPr>
            <a:xfrm>
              <a:off x="-18962575" y="4274800"/>
              <a:ext cx="103975" cy="94550"/>
            </a:xfrm>
            <a:custGeom>
              <a:rect b="b" l="l" r="r" t="t"/>
              <a:pathLst>
                <a:path extrusionOk="0" h="3782" w="4159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55"/>
            <p:cNvSpPr/>
            <p:nvPr/>
          </p:nvSpPr>
          <p:spPr>
            <a:xfrm>
              <a:off x="-18883025" y="4281900"/>
              <a:ext cx="78000" cy="105575"/>
            </a:xfrm>
            <a:custGeom>
              <a:rect b="b" l="l" r="r" t="t"/>
              <a:pathLst>
                <a:path extrusionOk="0" h="4223" w="312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55"/>
            <p:cNvSpPr/>
            <p:nvPr/>
          </p:nvSpPr>
          <p:spPr>
            <a:xfrm>
              <a:off x="-18809000" y="4281100"/>
              <a:ext cx="57525" cy="88250"/>
            </a:xfrm>
            <a:custGeom>
              <a:rect b="b" l="l" r="r" t="t"/>
              <a:pathLst>
                <a:path extrusionOk="0" h="3530" w="2301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55"/>
            <p:cNvSpPr/>
            <p:nvPr/>
          </p:nvSpPr>
          <p:spPr>
            <a:xfrm>
              <a:off x="-18770400" y="4263000"/>
              <a:ext cx="55150" cy="66975"/>
            </a:xfrm>
            <a:custGeom>
              <a:rect b="b" l="l" r="r" t="t"/>
              <a:pathLst>
                <a:path extrusionOk="0" h="2679" w="2206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55"/>
            <p:cNvSpPr/>
            <p:nvPr/>
          </p:nvSpPr>
          <p:spPr>
            <a:xfrm>
              <a:off x="-18768050" y="4227550"/>
              <a:ext cx="52025" cy="31525"/>
            </a:xfrm>
            <a:custGeom>
              <a:rect b="b" l="l" r="r" t="t"/>
              <a:pathLst>
                <a:path extrusionOk="0" h="1261" w="2081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55"/>
            <p:cNvSpPr/>
            <p:nvPr/>
          </p:nvSpPr>
          <p:spPr>
            <a:xfrm>
              <a:off x="-19000400" y="4262200"/>
              <a:ext cx="106350" cy="52800"/>
            </a:xfrm>
            <a:custGeom>
              <a:rect b="b" l="l" r="r" t="t"/>
              <a:pathLst>
                <a:path extrusionOk="0" h="2112" w="4254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55"/>
            <p:cNvSpPr/>
            <p:nvPr/>
          </p:nvSpPr>
          <p:spPr>
            <a:xfrm>
              <a:off x="-18912175" y="417320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55"/>
            <p:cNvSpPr/>
            <p:nvPr/>
          </p:nvSpPr>
          <p:spPr>
            <a:xfrm>
              <a:off x="-19001975" y="41732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55"/>
            <p:cNvSpPr/>
            <p:nvPr/>
          </p:nvSpPr>
          <p:spPr>
            <a:xfrm>
              <a:off x="-19020075" y="4084200"/>
              <a:ext cx="143375" cy="178025"/>
            </a:xfrm>
            <a:custGeom>
              <a:rect b="b" l="l" r="r" t="t"/>
              <a:pathLst>
                <a:path extrusionOk="0" h="7121" w="5735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5" name="Google Shape;8765;p55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8766" name="Google Shape;8766;p55"/>
            <p:cNvSpPr/>
            <p:nvPr/>
          </p:nvSpPr>
          <p:spPr>
            <a:xfrm>
              <a:off x="-17021100" y="3309200"/>
              <a:ext cx="102425" cy="72475"/>
            </a:xfrm>
            <a:custGeom>
              <a:rect b="b" l="l" r="r" t="t"/>
              <a:pathLst>
                <a:path extrusionOk="0" h="2899" w="4097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55"/>
            <p:cNvSpPr/>
            <p:nvPr/>
          </p:nvSpPr>
          <p:spPr>
            <a:xfrm>
              <a:off x="-17149475" y="3346200"/>
              <a:ext cx="268600" cy="267825"/>
            </a:xfrm>
            <a:custGeom>
              <a:rect b="b" l="l" r="r" t="t"/>
              <a:pathLst>
                <a:path extrusionOk="0" h="10713" w="10744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8" name="Google Shape;8768;p55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8769" name="Google Shape;8769;p55"/>
            <p:cNvSpPr/>
            <p:nvPr/>
          </p:nvSpPr>
          <p:spPr>
            <a:xfrm>
              <a:off x="-16963600" y="3694325"/>
              <a:ext cx="99275" cy="92175"/>
            </a:xfrm>
            <a:custGeom>
              <a:rect b="b" l="l" r="r" t="t"/>
              <a:pathLst>
                <a:path extrusionOk="0" h="3687" w="3971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55"/>
            <p:cNvSpPr/>
            <p:nvPr/>
          </p:nvSpPr>
          <p:spPr>
            <a:xfrm>
              <a:off x="-17102225" y="3817525"/>
              <a:ext cx="61475" cy="69650"/>
            </a:xfrm>
            <a:custGeom>
              <a:rect b="b" l="l" r="r" t="t"/>
              <a:pathLst>
                <a:path extrusionOk="0" h="2786" w="2459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55"/>
            <p:cNvSpPr/>
            <p:nvPr/>
          </p:nvSpPr>
          <p:spPr>
            <a:xfrm>
              <a:off x="-17064400" y="3870925"/>
              <a:ext cx="93750" cy="106200"/>
            </a:xfrm>
            <a:custGeom>
              <a:rect b="b" l="l" r="r" t="t"/>
              <a:pathLst>
                <a:path extrusionOk="0" h="4248" w="375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55"/>
            <p:cNvSpPr/>
            <p:nvPr/>
          </p:nvSpPr>
          <p:spPr>
            <a:xfrm>
              <a:off x="-17025025" y="3907200"/>
              <a:ext cx="15775" cy="13200"/>
            </a:xfrm>
            <a:custGeom>
              <a:rect b="b" l="l" r="r" t="t"/>
              <a:pathLst>
                <a:path extrusionOk="0" h="528" w="631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55"/>
            <p:cNvSpPr/>
            <p:nvPr/>
          </p:nvSpPr>
          <p:spPr>
            <a:xfrm>
              <a:off x="-16995100" y="3817825"/>
              <a:ext cx="63025" cy="69900"/>
            </a:xfrm>
            <a:custGeom>
              <a:rect b="b" l="l" r="r" t="t"/>
              <a:pathLst>
                <a:path extrusionOk="0" h="2796" w="2521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55"/>
            <p:cNvSpPr/>
            <p:nvPr/>
          </p:nvSpPr>
          <p:spPr>
            <a:xfrm>
              <a:off x="-17150275" y="3728200"/>
              <a:ext cx="267825" cy="236300"/>
            </a:xfrm>
            <a:custGeom>
              <a:rect b="b" l="l" r="r" t="t"/>
              <a:pathLst>
                <a:path extrusionOk="0" h="9452" w="10713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55"/>
            <p:cNvSpPr/>
            <p:nvPr/>
          </p:nvSpPr>
          <p:spPr>
            <a:xfrm>
              <a:off x="-17168375" y="3692750"/>
              <a:ext cx="99250" cy="92975"/>
            </a:xfrm>
            <a:custGeom>
              <a:rect b="b" l="l" r="r" t="t"/>
              <a:pathLst>
                <a:path extrusionOk="0" h="3719" w="397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6" name="Google Shape;8776;p55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8777" name="Google Shape;8777;p55"/>
            <p:cNvSpPr/>
            <p:nvPr/>
          </p:nvSpPr>
          <p:spPr>
            <a:xfrm>
              <a:off x="-17041575" y="4058800"/>
              <a:ext cx="49650" cy="49850"/>
            </a:xfrm>
            <a:custGeom>
              <a:rect b="b" l="l" r="r" t="t"/>
              <a:pathLst>
                <a:path extrusionOk="0" h="1994" w="1986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55"/>
            <p:cNvSpPr/>
            <p:nvPr/>
          </p:nvSpPr>
          <p:spPr>
            <a:xfrm>
              <a:off x="-17041575" y="4312625"/>
              <a:ext cx="49650" cy="50225"/>
            </a:xfrm>
            <a:custGeom>
              <a:rect b="b" l="l" r="r" t="t"/>
              <a:pathLst>
                <a:path extrusionOk="0" h="2009" w="1986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55"/>
            <p:cNvSpPr/>
            <p:nvPr/>
          </p:nvSpPr>
          <p:spPr>
            <a:xfrm>
              <a:off x="-17170750" y="4186600"/>
              <a:ext cx="52800" cy="48075"/>
            </a:xfrm>
            <a:custGeom>
              <a:rect b="b" l="l" r="r" t="t"/>
              <a:pathLst>
                <a:path extrusionOk="0" h="1923" w="2112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55"/>
            <p:cNvSpPr/>
            <p:nvPr/>
          </p:nvSpPr>
          <p:spPr>
            <a:xfrm>
              <a:off x="-16914775" y="4185025"/>
              <a:ext cx="52800" cy="49650"/>
            </a:xfrm>
            <a:custGeom>
              <a:rect b="b" l="l" r="r" t="t"/>
              <a:pathLst>
                <a:path extrusionOk="0" h="1986" w="2112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55"/>
            <p:cNvSpPr/>
            <p:nvPr/>
          </p:nvSpPr>
          <p:spPr>
            <a:xfrm>
              <a:off x="-17127800" y="4273225"/>
              <a:ext cx="47650" cy="46500"/>
            </a:xfrm>
            <a:custGeom>
              <a:rect b="b" l="l" r="r" t="t"/>
              <a:pathLst>
                <a:path extrusionOk="0" h="1860" w="1906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55"/>
            <p:cNvSpPr/>
            <p:nvPr/>
          </p:nvSpPr>
          <p:spPr>
            <a:xfrm>
              <a:off x="-16952575" y="4100775"/>
              <a:ext cx="47675" cy="47250"/>
            </a:xfrm>
            <a:custGeom>
              <a:rect b="b" l="l" r="r" t="t"/>
              <a:pathLst>
                <a:path extrusionOk="0" h="1890" w="1907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55"/>
            <p:cNvSpPr/>
            <p:nvPr/>
          </p:nvSpPr>
          <p:spPr>
            <a:xfrm>
              <a:off x="-16954150" y="4273225"/>
              <a:ext cx="49200" cy="47800"/>
            </a:xfrm>
            <a:custGeom>
              <a:rect b="b" l="l" r="r" t="t"/>
              <a:pathLst>
                <a:path extrusionOk="0" h="1912" w="1968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55"/>
            <p:cNvSpPr/>
            <p:nvPr/>
          </p:nvSpPr>
          <p:spPr>
            <a:xfrm>
              <a:off x="-17128625" y="4101275"/>
              <a:ext cx="48475" cy="46750"/>
            </a:xfrm>
            <a:custGeom>
              <a:rect b="b" l="l" r="r" t="t"/>
              <a:pathLst>
                <a:path extrusionOk="0" h="1870" w="1939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55"/>
            <p:cNvSpPr/>
            <p:nvPr/>
          </p:nvSpPr>
          <p:spPr>
            <a:xfrm>
              <a:off x="-17043150" y="41834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55"/>
            <p:cNvSpPr/>
            <p:nvPr/>
          </p:nvSpPr>
          <p:spPr>
            <a:xfrm>
              <a:off x="-17070725" y="4111975"/>
              <a:ext cx="44925" cy="60475"/>
            </a:xfrm>
            <a:custGeom>
              <a:rect b="b" l="l" r="r" t="t"/>
              <a:pathLst>
                <a:path extrusionOk="0" h="2419" w="1797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55"/>
            <p:cNvSpPr/>
            <p:nvPr/>
          </p:nvSpPr>
          <p:spPr>
            <a:xfrm>
              <a:off x="-16979350" y="4156675"/>
              <a:ext cx="60675" cy="45700"/>
            </a:xfrm>
            <a:custGeom>
              <a:rect b="b" l="l" r="r" t="t"/>
              <a:pathLst>
                <a:path extrusionOk="0" h="1828" w="2427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55"/>
            <p:cNvSpPr/>
            <p:nvPr/>
          </p:nvSpPr>
          <p:spPr>
            <a:xfrm>
              <a:off x="-17116400" y="4155875"/>
              <a:ext cx="63050" cy="44125"/>
            </a:xfrm>
            <a:custGeom>
              <a:rect b="b" l="l" r="r" t="t"/>
              <a:pathLst>
                <a:path extrusionOk="0" h="1765" w="2522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55"/>
            <p:cNvSpPr/>
            <p:nvPr/>
          </p:nvSpPr>
          <p:spPr>
            <a:xfrm>
              <a:off x="-17007700" y="4112450"/>
              <a:ext cx="44925" cy="60775"/>
            </a:xfrm>
            <a:custGeom>
              <a:rect b="b" l="l" r="r" t="t"/>
              <a:pathLst>
                <a:path extrusionOk="0" h="2431" w="1797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55"/>
            <p:cNvSpPr/>
            <p:nvPr/>
          </p:nvSpPr>
          <p:spPr>
            <a:xfrm>
              <a:off x="-17007700" y="4248025"/>
              <a:ext cx="44925" cy="61475"/>
            </a:xfrm>
            <a:custGeom>
              <a:rect b="b" l="l" r="r" t="t"/>
              <a:pathLst>
                <a:path extrusionOk="0" h="2459" w="1797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55"/>
            <p:cNvSpPr/>
            <p:nvPr/>
          </p:nvSpPr>
          <p:spPr>
            <a:xfrm>
              <a:off x="-16980125" y="4219675"/>
              <a:ext cx="61450" cy="45700"/>
            </a:xfrm>
            <a:custGeom>
              <a:rect b="b" l="l" r="r" t="t"/>
              <a:pathLst>
                <a:path extrusionOk="0" h="1828" w="2458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55"/>
            <p:cNvSpPr/>
            <p:nvPr/>
          </p:nvSpPr>
          <p:spPr>
            <a:xfrm>
              <a:off x="-17070725" y="4247250"/>
              <a:ext cx="44925" cy="61300"/>
            </a:xfrm>
            <a:custGeom>
              <a:rect b="b" l="l" r="r" t="t"/>
              <a:pathLst>
                <a:path extrusionOk="0" h="2452" w="1797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55"/>
            <p:cNvSpPr/>
            <p:nvPr/>
          </p:nvSpPr>
          <p:spPr>
            <a:xfrm>
              <a:off x="-17115600" y="4218900"/>
              <a:ext cx="61450" cy="44900"/>
            </a:xfrm>
            <a:custGeom>
              <a:rect b="b" l="l" r="r" t="t"/>
              <a:pathLst>
                <a:path extrusionOk="0" h="1796" w="2458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4" name="Google Shape;8794;p55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8795" name="Google Shape;8795;p55"/>
            <p:cNvSpPr/>
            <p:nvPr/>
          </p:nvSpPr>
          <p:spPr>
            <a:xfrm>
              <a:off x="-15687650" y="3884950"/>
              <a:ext cx="304050" cy="125250"/>
            </a:xfrm>
            <a:custGeom>
              <a:rect b="b" l="l" r="r" t="t"/>
              <a:pathLst>
                <a:path extrusionOk="0" h="5010" w="1216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55"/>
            <p:cNvSpPr/>
            <p:nvPr/>
          </p:nvSpPr>
          <p:spPr>
            <a:xfrm>
              <a:off x="-15634875" y="3956600"/>
              <a:ext cx="49650" cy="18150"/>
            </a:xfrm>
            <a:custGeom>
              <a:rect b="b" l="l" r="r" t="t"/>
              <a:pathLst>
                <a:path extrusionOk="0" h="726" w="198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55"/>
            <p:cNvSpPr/>
            <p:nvPr/>
          </p:nvSpPr>
          <p:spPr>
            <a:xfrm>
              <a:off x="-15434025" y="3920375"/>
              <a:ext cx="31525" cy="18150"/>
            </a:xfrm>
            <a:custGeom>
              <a:rect b="b" l="l" r="r" t="t"/>
              <a:pathLst>
                <a:path extrusionOk="0" h="726" w="1261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55"/>
            <p:cNvSpPr/>
            <p:nvPr/>
          </p:nvSpPr>
          <p:spPr>
            <a:xfrm>
              <a:off x="-15436400" y="3974725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55"/>
            <p:cNvSpPr/>
            <p:nvPr/>
          </p:nvSpPr>
          <p:spPr>
            <a:xfrm>
              <a:off x="-15688425" y="399205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55"/>
            <p:cNvSpPr/>
            <p:nvPr/>
          </p:nvSpPr>
          <p:spPr>
            <a:xfrm>
              <a:off x="-15664800" y="3707725"/>
              <a:ext cx="252850" cy="161475"/>
            </a:xfrm>
            <a:custGeom>
              <a:rect b="b" l="l" r="r" t="t"/>
              <a:pathLst>
                <a:path extrusionOk="0" h="6459" w="10114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1" name="Google Shape;8801;p55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8802" name="Google Shape;8802;p55"/>
            <p:cNvSpPr/>
            <p:nvPr/>
          </p:nvSpPr>
          <p:spPr>
            <a:xfrm>
              <a:off x="-20429150" y="356990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55"/>
            <p:cNvSpPr/>
            <p:nvPr/>
          </p:nvSpPr>
          <p:spPr>
            <a:xfrm>
              <a:off x="-20572500" y="3319025"/>
              <a:ext cx="305625" cy="267350"/>
            </a:xfrm>
            <a:custGeom>
              <a:rect b="b" l="l" r="r" t="t"/>
              <a:pathLst>
                <a:path extrusionOk="0" h="10694" w="12225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4" name="Google Shape;8804;p55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8805" name="Google Shape;8805;p55"/>
            <p:cNvSpPr/>
            <p:nvPr/>
          </p:nvSpPr>
          <p:spPr>
            <a:xfrm>
              <a:off x="-20333850" y="3728200"/>
              <a:ext cx="66200" cy="35475"/>
            </a:xfrm>
            <a:custGeom>
              <a:rect b="b" l="l" r="r" t="t"/>
              <a:pathLst>
                <a:path extrusionOk="0" h="1419" w="2648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55"/>
            <p:cNvSpPr/>
            <p:nvPr/>
          </p:nvSpPr>
          <p:spPr>
            <a:xfrm>
              <a:off x="-20571700" y="3782550"/>
              <a:ext cx="49650" cy="51225"/>
            </a:xfrm>
            <a:custGeom>
              <a:rect b="b" l="l" r="r" t="t"/>
              <a:pathLst>
                <a:path extrusionOk="0" h="2049" w="1986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55"/>
            <p:cNvSpPr/>
            <p:nvPr/>
          </p:nvSpPr>
          <p:spPr>
            <a:xfrm>
              <a:off x="-20320450" y="3782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55"/>
            <p:cNvSpPr/>
            <p:nvPr/>
          </p:nvSpPr>
          <p:spPr>
            <a:xfrm>
              <a:off x="-20571700" y="3722875"/>
              <a:ext cx="178025" cy="220375"/>
            </a:xfrm>
            <a:custGeom>
              <a:rect b="b" l="l" r="r" t="t"/>
              <a:pathLst>
                <a:path extrusionOk="0" h="8815" w="7121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55"/>
            <p:cNvSpPr/>
            <p:nvPr/>
          </p:nvSpPr>
          <p:spPr>
            <a:xfrm>
              <a:off x="-20404725" y="3782550"/>
              <a:ext cx="28375" cy="41775"/>
            </a:xfrm>
            <a:custGeom>
              <a:rect b="b" l="l" r="r" t="t"/>
              <a:pathLst>
                <a:path extrusionOk="0" h="1671" w="1135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55"/>
            <p:cNvSpPr/>
            <p:nvPr/>
          </p:nvSpPr>
          <p:spPr>
            <a:xfrm>
              <a:off x="-20502400" y="3887300"/>
              <a:ext cx="1600" cy="25"/>
            </a:xfrm>
            <a:custGeom>
              <a:rect b="b" l="l" r="r" t="t"/>
              <a:pathLst>
                <a:path extrusionOk="0" h="1" w="64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55"/>
            <p:cNvSpPr/>
            <p:nvPr/>
          </p:nvSpPr>
          <p:spPr>
            <a:xfrm>
              <a:off x="-20500825" y="3782550"/>
              <a:ext cx="220575" cy="159125"/>
            </a:xfrm>
            <a:custGeom>
              <a:rect b="b" l="l" r="r" t="t"/>
              <a:pathLst>
                <a:path extrusionOk="0" h="6365" w="8823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2" name="Google Shape;8812;p55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8813" name="Google Shape;8813;p55"/>
            <p:cNvSpPr/>
            <p:nvPr/>
          </p:nvSpPr>
          <p:spPr>
            <a:xfrm>
              <a:off x="-20385825" y="4211025"/>
              <a:ext cx="118950" cy="160675"/>
            </a:xfrm>
            <a:custGeom>
              <a:rect b="b" l="l" r="r" t="t"/>
              <a:pathLst>
                <a:path extrusionOk="0" h="6427" w="4758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55"/>
            <p:cNvSpPr/>
            <p:nvPr/>
          </p:nvSpPr>
          <p:spPr>
            <a:xfrm>
              <a:off x="-20412600" y="4084875"/>
              <a:ext cx="109500" cy="89925"/>
            </a:xfrm>
            <a:custGeom>
              <a:rect b="b" l="l" r="r" t="t"/>
              <a:pathLst>
                <a:path extrusionOk="0" h="3597" w="438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55"/>
            <p:cNvSpPr/>
            <p:nvPr/>
          </p:nvSpPr>
          <p:spPr>
            <a:xfrm>
              <a:off x="-20332275" y="4066875"/>
              <a:ext cx="64625" cy="80375"/>
            </a:xfrm>
            <a:custGeom>
              <a:rect b="b" l="l" r="r" t="t"/>
              <a:pathLst>
                <a:path extrusionOk="0" h="3215" w="2585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55"/>
            <p:cNvSpPr/>
            <p:nvPr/>
          </p:nvSpPr>
          <p:spPr>
            <a:xfrm>
              <a:off x="-20553575" y="4103900"/>
              <a:ext cx="107925" cy="89025"/>
            </a:xfrm>
            <a:custGeom>
              <a:rect b="b" l="l" r="r" t="t"/>
              <a:pathLst>
                <a:path extrusionOk="0" h="3561" w="4317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55"/>
            <p:cNvSpPr/>
            <p:nvPr/>
          </p:nvSpPr>
          <p:spPr>
            <a:xfrm>
              <a:off x="-20515000" y="4168475"/>
              <a:ext cx="119750" cy="91400"/>
            </a:xfrm>
            <a:custGeom>
              <a:rect b="b" l="l" r="r" t="t"/>
              <a:pathLst>
                <a:path extrusionOk="0" h="3656" w="479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55"/>
            <p:cNvSpPr/>
            <p:nvPr/>
          </p:nvSpPr>
          <p:spPr>
            <a:xfrm>
              <a:off x="-20571700" y="4250400"/>
              <a:ext cx="233950" cy="120525"/>
            </a:xfrm>
            <a:custGeom>
              <a:rect b="b" l="l" r="r" t="t"/>
              <a:pathLst>
                <a:path extrusionOk="0" h="4821" w="9358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9" name="Google Shape;8819;p55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8820" name="Google Shape;8820;p55"/>
            <p:cNvSpPr/>
            <p:nvPr/>
          </p:nvSpPr>
          <p:spPr>
            <a:xfrm>
              <a:off x="-18627850" y="3424975"/>
              <a:ext cx="289875" cy="215050"/>
            </a:xfrm>
            <a:custGeom>
              <a:rect b="b" l="l" r="r" t="t"/>
              <a:pathLst>
                <a:path extrusionOk="0" h="8602" w="11595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55"/>
            <p:cNvSpPr/>
            <p:nvPr/>
          </p:nvSpPr>
          <p:spPr>
            <a:xfrm>
              <a:off x="-18645175" y="3424975"/>
              <a:ext cx="141800" cy="159900"/>
            </a:xfrm>
            <a:custGeom>
              <a:rect b="b" l="l" r="r" t="t"/>
              <a:pathLst>
                <a:path extrusionOk="0" h="6396" w="567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55"/>
            <p:cNvSpPr/>
            <p:nvPr/>
          </p:nvSpPr>
          <p:spPr>
            <a:xfrm>
              <a:off x="-18466375" y="3334200"/>
              <a:ext cx="54350" cy="71100"/>
            </a:xfrm>
            <a:custGeom>
              <a:rect b="b" l="l" r="r" t="t"/>
              <a:pathLst>
                <a:path extrusionOk="0" h="2844" w="2174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55"/>
            <p:cNvSpPr/>
            <p:nvPr/>
          </p:nvSpPr>
          <p:spPr>
            <a:xfrm>
              <a:off x="-18428575" y="3352500"/>
              <a:ext cx="87450" cy="82725"/>
            </a:xfrm>
            <a:custGeom>
              <a:rect b="b" l="l" r="r" t="t"/>
              <a:pathLst>
                <a:path extrusionOk="0" h="3309" w="3498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55"/>
            <p:cNvSpPr/>
            <p:nvPr/>
          </p:nvSpPr>
          <p:spPr>
            <a:xfrm>
              <a:off x="-18645175" y="3334400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5" name="Google Shape;8825;p55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8826" name="Google Shape;8826;p55"/>
            <p:cNvSpPr/>
            <p:nvPr/>
          </p:nvSpPr>
          <p:spPr>
            <a:xfrm>
              <a:off x="-18555375" y="3817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55"/>
            <p:cNvSpPr/>
            <p:nvPr/>
          </p:nvSpPr>
          <p:spPr>
            <a:xfrm>
              <a:off x="-18501825" y="3894000"/>
              <a:ext cx="18150" cy="16950"/>
            </a:xfrm>
            <a:custGeom>
              <a:rect b="b" l="l" r="r" t="t"/>
              <a:pathLst>
                <a:path extrusionOk="0" h="678" w="726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55"/>
            <p:cNvSpPr/>
            <p:nvPr/>
          </p:nvSpPr>
          <p:spPr>
            <a:xfrm>
              <a:off x="-18546725" y="3835325"/>
              <a:ext cx="108725" cy="124450"/>
            </a:xfrm>
            <a:custGeom>
              <a:rect b="b" l="l" r="r" t="t"/>
              <a:pathLst>
                <a:path extrusionOk="0" h="4978" w="4349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55"/>
            <p:cNvSpPr/>
            <p:nvPr/>
          </p:nvSpPr>
          <p:spPr>
            <a:xfrm>
              <a:off x="-18644375" y="3728200"/>
              <a:ext cx="305600" cy="285150"/>
            </a:xfrm>
            <a:custGeom>
              <a:rect b="b" l="l" r="r" t="t"/>
              <a:pathLst>
                <a:path extrusionOk="0" h="11406" w="12224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55"/>
            <p:cNvSpPr/>
            <p:nvPr/>
          </p:nvSpPr>
          <p:spPr>
            <a:xfrm>
              <a:off x="-18448275" y="38172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55"/>
            <p:cNvSpPr/>
            <p:nvPr/>
          </p:nvSpPr>
          <p:spPr>
            <a:xfrm>
              <a:off x="-18645175" y="3708500"/>
              <a:ext cx="74050" cy="91400"/>
            </a:xfrm>
            <a:custGeom>
              <a:rect b="b" l="l" r="r" t="t"/>
              <a:pathLst>
                <a:path extrusionOk="0" h="3656" w="2962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55"/>
            <p:cNvSpPr/>
            <p:nvPr/>
          </p:nvSpPr>
          <p:spPr>
            <a:xfrm>
              <a:off x="-18415975" y="3710075"/>
              <a:ext cx="74850" cy="92975"/>
            </a:xfrm>
            <a:custGeom>
              <a:rect b="b" l="l" r="r" t="t"/>
              <a:pathLst>
                <a:path extrusionOk="0" h="3719" w="2994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3" name="Google Shape;8833;p55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8834" name="Google Shape;8834;p55"/>
            <p:cNvSpPr/>
            <p:nvPr/>
          </p:nvSpPr>
          <p:spPr>
            <a:xfrm>
              <a:off x="-18609725" y="4082625"/>
              <a:ext cx="123675" cy="61475"/>
            </a:xfrm>
            <a:custGeom>
              <a:rect b="b" l="l" r="r" t="t"/>
              <a:pathLst>
                <a:path extrusionOk="0" h="2459" w="4947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55"/>
            <p:cNvSpPr/>
            <p:nvPr/>
          </p:nvSpPr>
          <p:spPr>
            <a:xfrm>
              <a:off x="-18647525" y="4155875"/>
              <a:ext cx="148075" cy="195350"/>
            </a:xfrm>
            <a:custGeom>
              <a:rect b="b" l="l" r="r" t="t"/>
              <a:pathLst>
                <a:path extrusionOk="0" h="7814" w="5923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55"/>
            <p:cNvSpPr/>
            <p:nvPr/>
          </p:nvSpPr>
          <p:spPr>
            <a:xfrm>
              <a:off x="-18442750" y="4150575"/>
              <a:ext cx="102400" cy="100625"/>
            </a:xfrm>
            <a:custGeom>
              <a:rect b="b" l="l" r="r" t="t"/>
              <a:pathLst>
                <a:path extrusionOk="0" h="4025" w="4096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55"/>
            <p:cNvSpPr/>
            <p:nvPr/>
          </p:nvSpPr>
          <p:spPr>
            <a:xfrm>
              <a:off x="-18581375" y="4176775"/>
              <a:ext cx="243400" cy="211550"/>
            </a:xfrm>
            <a:custGeom>
              <a:rect b="b" l="l" r="r" t="t"/>
              <a:pathLst>
                <a:path extrusionOk="0" h="8462" w="9736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8" name="Google Shape;8838;p55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8839" name="Google Shape;8839;p55"/>
            <p:cNvSpPr/>
            <p:nvPr/>
          </p:nvSpPr>
          <p:spPr>
            <a:xfrm>
              <a:off x="-16775350" y="3309200"/>
              <a:ext cx="267800" cy="160675"/>
            </a:xfrm>
            <a:custGeom>
              <a:rect b="b" l="l" r="r" t="t"/>
              <a:pathLst>
                <a:path extrusionOk="0" h="6427" w="10712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55"/>
            <p:cNvSpPr/>
            <p:nvPr/>
          </p:nvSpPr>
          <p:spPr>
            <a:xfrm>
              <a:off x="-16704475" y="33989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55"/>
            <p:cNvSpPr/>
            <p:nvPr/>
          </p:nvSpPr>
          <p:spPr>
            <a:xfrm>
              <a:off x="-16707625" y="3487200"/>
              <a:ext cx="129200" cy="126025"/>
            </a:xfrm>
            <a:custGeom>
              <a:rect b="b" l="l" r="r" t="t"/>
              <a:pathLst>
                <a:path extrusionOk="0" h="5041" w="5168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2" name="Google Shape;8842;p55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8843" name="Google Shape;8843;p55"/>
            <p:cNvSpPr/>
            <p:nvPr/>
          </p:nvSpPr>
          <p:spPr>
            <a:xfrm>
              <a:off x="-16775350" y="3683300"/>
              <a:ext cx="267800" cy="306425"/>
            </a:xfrm>
            <a:custGeom>
              <a:rect b="b" l="l" r="r" t="t"/>
              <a:pathLst>
                <a:path extrusionOk="0" h="12257" w="10712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55"/>
            <p:cNvSpPr/>
            <p:nvPr/>
          </p:nvSpPr>
          <p:spPr>
            <a:xfrm>
              <a:off x="-16648550" y="3847925"/>
              <a:ext cx="13425" cy="21275"/>
            </a:xfrm>
            <a:custGeom>
              <a:rect b="b" l="l" r="r" t="t"/>
              <a:pathLst>
                <a:path extrusionOk="0" h="851" w="537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55"/>
            <p:cNvSpPr/>
            <p:nvPr/>
          </p:nvSpPr>
          <p:spPr>
            <a:xfrm>
              <a:off x="-16722575" y="3771400"/>
              <a:ext cx="161475" cy="215950"/>
            </a:xfrm>
            <a:custGeom>
              <a:rect b="b" l="l" r="r" t="t"/>
              <a:pathLst>
                <a:path extrusionOk="0" h="8638" w="6459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6" name="Google Shape;8846;p55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8847" name="Google Shape;8847;p55"/>
            <p:cNvSpPr/>
            <p:nvPr/>
          </p:nvSpPr>
          <p:spPr>
            <a:xfrm>
              <a:off x="-16793475" y="4309475"/>
              <a:ext cx="70925" cy="17350"/>
            </a:xfrm>
            <a:custGeom>
              <a:rect b="b" l="l" r="r" t="t"/>
              <a:pathLst>
                <a:path extrusionOk="0" h="694" w="283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55"/>
            <p:cNvSpPr/>
            <p:nvPr/>
          </p:nvSpPr>
          <p:spPr>
            <a:xfrm>
              <a:off x="-16758025" y="4344900"/>
              <a:ext cx="89800" cy="17350"/>
            </a:xfrm>
            <a:custGeom>
              <a:rect b="b" l="l" r="r" t="t"/>
              <a:pathLst>
                <a:path extrusionOk="0" h="694" w="359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55"/>
            <p:cNvSpPr/>
            <p:nvPr/>
          </p:nvSpPr>
          <p:spPr>
            <a:xfrm>
              <a:off x="-16615475" y="4344900"/>
              <a:ext cx="89825" cy="17350"/>
            </a:xfrm>
            <a:custGeom>
              <a:rect b="b" l="l" r="r" t="t"/>
              <a:pathLst>
                <a:path extrusionOk="0" h="694" w="359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55"/>
            <p:cNvSpPr/>
            <p:nvPr/>
          </p:nvSpPr>
          <p:spPr>
            <a:xfrm>
              <a:off x="-16561900" y="4309475"/>
              <a:ext cx="71700" cy="17350"/>
            </a:xfrm>
            <a:custGeom>
              <a:rect b="b" l="l" r="r" t="t"/>
              <a:pathLst>
                <a:path extrusionOk="0" h="694" w="286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55"/>
            <p:cNvSpPr/>
            <p:nvPr/>
          </p:nvSpPr>
          <p:spPr>
            <a:xfrm>
              <a:off x="-16704475" y="4309475"/>
              <a:ext cx="125275" cy="17350"/>
            </a:xfrm>
            <a:custGeom>
              <a:rect b="b" l="l" r="r" t="t"/>
              <a:pathLst>
                <a:path extrusionOk="0" h="694" w="501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55"/>
            <p:cNvSpPr/>
            <p:nvPr/>
          </p:nvSpPr>
          <p:spPr>
            <a:xfrm>
              <a:off x="-16704475" y="4074750"/>
              <a:ext cx="126050" cy="165425"/>
            </a:xfrm>
            <a:custGeom>
              <a:rect b="b" l="l" r="r" t="t"/>
              <a:pathLst>
                <a:path extrusionOk="0" h="6617" w="5042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55"/>
            <p:cNvSpPr/>
            <p:nvPr/>
          </p:nvSpPr>
          <p:spPr>
            <a:xfrm>
              <a:off x="-16725725" y="4237800"/>
              <a:ext cx="164625" cy="53575"/>
            </a:xfrm>
            <a:custGeom>
              <a:rect b="b" l="l" r="r" t="t"/>
              <a:pathLst>
                <a:path extrusionOk="0" h="2143" w="6585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55"/>
            <p:cNvSpPr/>
            <p:nvPr/>
          </p:nvSpPr>
          <p:spPr>
            <a:xfrm>
              <a:off x="-16559550" y="4058225"/>
              <a:ext cx="70925" cy="233150"/>
            </a:xfrm>
            <a:custGeom>
              <a:rect b="b" l="l" r="r" t="t"/>
              <a:pathLst>
                <a:path extrusionOk="0" h="9326" w="2837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55"/>
            <p:cNvSpPr/>
            <p:nvPr/>
          </p:nvSpPr>
          <p:spPr>
            <a:xfrm>
              <a:off x="-16794250" y="4059000"/>
              <a:ext cx="70900" cy="232375"/>
            </a:xfrm>
            <a:custGeom>
              <a:rect b="b" l="l" r="r" t="t"/>
              <a:pathLst>
                <a:path extrusionOk="0" h="9295" w="2836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56" name="Google Shape;8856;p55"/>
          <p:cNvSpPr/>
          <p:nvPr/>
        </p:nvSpPr>
        <p:spPr>
          <a:xfrm>
            <a:off x="7318651" y="3871339"/>
            <a:ext cx="341820" cy="340063"/>
          </a:xfrm>
          <a:custGeom>
            <a:rect b="b" l="l" r="r" t="t"/>
            <a:pathLst>
              <a:path extrusionOk="0" h="12193" w="12256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57" name="Google Shape;8857;p55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8858" name="Google Shape;8858;p55"/>
            <p:cNvSpPr/>
            <p:nvPr/>
          </p:nvSpPr>
          <p:spPr>
            <a:xfrm>
              <a:off x="-20161350" y="3507675"/>
              <a:ext cx="68550" cy="43325"/>
            </a:xfrm>
            <a:custGeom>
              <a:rect b="b" l="l" r="r" t="t"/>
              <a:pathLst>
                <a:path extrusionOk="0" h="1733" w="2742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55"/>
            <p:cNvSpPr/>
            <p:nvPr/>
          </p:nvSpPr>
          <p:spPr>
            <a:xfrm>
              <a:off x="-20161350" y="3389525"/>
              <a:ext cx="68550" cy="43350"/>
            </a:xfrm>
            <a:custGeom>
              <a:rect b="b" l="l" r="r" t="t"/>
              <a:pathLst>
                <a:path extrusionOk="0" h="1734" w="2742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55"/>
            <p:cNvSpPr/>
            <p:nvPr/>
          </p:nvSpPr>
          <p:spPr>
            <a:xfrm>
              <a:off x="-20199150" y="3443075"/>
              <a:ext cx="97675" cy="53225"/>
            </a:xfrm>
            <a:custGeom>
              <a:rect b="b" l="l" r="r" t="t"/>
              <a:pathLst>
                <a:path extrusionOk="0" h="2129" w="3907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55"/>
            <p:cNvSpPr/>
            <p:nvPr/>
          </p:nvSpPr>
          <p:spPr>
            <a:xfrm>
              <a:off x="-20091250" y="3479325"/>
              <a:ext cx="92175" cy="142575"/>
            </a:xfrm>
            <a:custGeom>
              <a:rect b="b" l="l" r="r" t="t"/>
              <a:pathLst>
                <a:path extrusionOk="0" h="5703" w="3687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55"/>
            <p:cNvSpPr/>
            <p:nvPr/>
          </p:nvSpPr>
          <p:spPr>
            <a:xfrm>
              <a:off x="-20090475" y="3317850"/>
              <a:ext cx="91400" cy="142575"/>
            </a:xfrm>
            <a:custGeom>
              <a:rect b="b" l="l" r="r" t="t"/>
              <a:pathLst>
                <a:path extrusionOk="0" h="5703" w="3656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55"/>
            <p:cNvSpPr/>
            <p:nvPr/>
          </p:nvSpPr>
          <p:spPr>
            <a:xfrm>
              <a:off x="-19984925" y="3389525"/>
              <a:ext cx="94550" cy="107925"/>
            </a:xfrm>
            <a:custGeom>
              <a:rect b="b" l="l" r="r" t="t"/>
              <a:pathLst>
                <a:path extrusionOk="0" h="4317" w="3782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55"/>
            <p:cNvSpPr/>
            <p:nvPr/>
          </p:nvSpPr>
          <p:spPr>
            <a:xfrm>
              <a:off x="-19984125" y="3514750"/>
              <a:ext cx="94525" cy="107150"/>
            </a:xfrm>
            <a:custGeom>
              <a:rect b="b" l="l" r="r" t="t"/>
              <a:pathLst>
                <a:path extrusionOk="0" h="4286" w="3781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5" name="Google Shape;8865;p55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8866" name="Google Shape;8866;p55"/>
            <p:cNvSpPr/>
            <p:nvPr/>
          </p:nvSpPr>
          <p:spPr>
            <a:xfrm>
              <a:off x="-20182625" y="3762250"/>
              <a:ext cx="227650" cy="212650"/>
            </a:xfrm>
            <a:custGeom>
              <a:rect b="b" l="l" r="r" t="t"/>
              <a:pathLst>
                <a:path extrusionOk="0" h="8506" w="9106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55"/>
            <p:cNvSpPr/>
            <p:nvPr/>
          </p:nvSpPr>
          <p:spPr>
            <a:xfrm>
              <a:off x="-20077075" y="3785225"/>
              <a:ext cx="97700" cy="91075"/>
            </a:xfrm>
            <a:custGeom>
              <a:rect b="b" l="l" r="r" t="t"/>
              <a:pathLst>
                <a:path extrusionOk="0" h="3643" w="3908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55"/>
            <p:cNvSpPr/>
            <p:nvPr/>
          </p:nvSpPr>
          <p:spPr>
            <a:xfrm>
              <a:off x="-20051875" y="3693150"/>
              <a:ext cx="159125" cy="176850"/>
            </a:xfrm>
            <a:custGeom>
              <a:rect b="b" l="l" r="r" t="t"/>
              <a:pathLst>
                <a:path extrusionOk="0" h="7074" w="6365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55"/>
            <p:cNvSpPr/>
            <p:nvPr/>
          </p:nvSpPr>
          <p:spPr>
            <a:xfrm>
              <a:off x="-20155825" y="38613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55"/>
            <p:cNvSpPr/>
            <p:nvPr/>
          </p:nvSpPr>
          <p:spPr>
            <a:xfrm>
              <a:off x="-20199150" y="3918025"/>
              <a:ext cx="81150" cy="80150"/>
            </a:xfrm>
            <a:custGeom>
              <a:rect b="b" l="l" r="r" t="t"/>
              <a:pathLst>
                <a:path extrusionOk="0" h="3206" w="3246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55"/>
            <p:cNvSpPr/>
            <p:nvPr/>
          </p:nvSpPr>
          <p:spPr>
            <a:xfrm>
              <a:off x="-20173950" y="3880200"/>
              <a:ext cx="92175" cy="92200"/>
            </a:xfrm>
            <a:custGeom>
              <a:rect b="b" l="l" r="r" t="t"/>
              <a:pathLst>
                <a:path extrusionOk="0" h="3688" w="3687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2" name="Google Shape;8872;p55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8873" name="Google Shape;8873;p55"/>
            <p:cNvSpPr/>
            <p:nvPr/>
          </p:nvSpPr>
          <p:spPr>
            <a:xfrm>
              <a:off x="-20089675" y="4066875"/>
              <a:ext cx="89025" cy="92175"/>
            </a:xfrm>
            <a:custGeom>
              <a:rect b="b" l="l" r="r" t="t"/>
              <a:pathLst>
                <a:path extrusionOk="0" h="3687" w="356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55"/>
            <p:cNvSpPr/>
            <p:nvPr/>
          </p:nvSpPr>
          <p:spPr>
            <a:xfrm>
              <a:off x="-20024300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55"/>
            <p:cNvSpPr/>
            <p:nvPr/>
          </p:nvSpPr>
          <p:spPr>
            <a:xfrm>
              <a:off x="-19983350" y="4263775"/>
              <a:ext cx="18925" cy="18150"/>
            </a:xfrm>
            <a:custGeom>
              <a:rect b="b" l="l" r="r" t="t"/>
              <a:pathLst>
                <a:path extrusionOk="0" h="726" w="7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55"/>
            <p:cNvSpPr/>
            <p:nvPr/>
          </p:nvSpPr>
          <p:spPr>
            <a:xfrm>
              <a:off x="-20035325" y="4228350"/>
              <a:ext cx="125250" cy="143350"/>
            </a:xfrm>
            <a:custGeom>
              <a:rect b="b" l="l" r="r" t="t"/>
              <a:pathLst>
                <a:path extrusionOk="0" h="5734" w="501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55"/>
            <p:cNvSpPr/>
            <p:nvPr/>
          </p:nvSpPr>
          <p:spPr>
            <a:xfrm>
              <a:off x="-20054225" y="4175575"/>
              <a:ext cx="18125" cy="125250"/>
            </a:xfrm>
            <a:custGeom>
              <a:rect b="b" l="l" r="r" t="t"/>
              <a:pathLst>
                <a:path extrusionOk="0" h="5010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55"/>
            <p:cNvSpPr/>
            <p:nvPr/>
          </p:nvSpPr>
          <p:spPr>
            <a:xfrm>
              <a:off x="-20197575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55"/>
            <p:cNvSpPr/>
            <p:nvPr/>
          </p:nvSpPr>
          <p:spPr>
            <a:xfrm>
              <a:off x="-20179475" y="4229925"/>
              <a:ext cx="125275" cy="142575"/>
            </a:xfrm>
            <a:custGeom>
              <a:rect b="b" l="l" r="r" t="t"/>
              <a:pathLst>
                <a:path extrusionOk="0" h="5703" w="5011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55"/>
            <p:cNvSpPr/>
            <p:nvPr/>
          </p:nvSpPr>
          <p:spPr>
            <a:xfrm>
              <a:off x="-20125125" y="42637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1" name="Google Shape;8881;p55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8882" name="Google Shape;8882;p55"/>
            <p:cNvSpPr/>
            <p:nvPr/>
          </p:nvSpPr>
          <p:spPr>
            <a:xfrm>
              <a:off x="-18271050" y="3407650"/>
              <a:ext cx="63025" cy="79575"/>
            </a:xfrm>
            <a:custGeom>
              <a:rect b="b" l="l" r="r" t="t"/>
              <a:pathLst>
                <a:path extrusionOk="0" h="3183" w="2521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55"/>
            <p:cNvSpPr/>
            <p:nvPr/>
          </p:nvSpPr>
          <p:spPr>
            <a:xfrm>
              <a:off x="-18030050" y="3406850"/>
              <a:ext cx="63050" cy="79575"/>
            </a:xfrm>
            <a:custGeom>
              <a:rect b="b" l="l" r="r" t="t"/>
              <a:pathLst>
                <a:path extrusionOk="0" h="3183" w="2522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55"/>
            <p:cNvSpPr/>
            <p:nvPr/>
          </p:nvSpPr>
          <p:spPr>
            <a:xfrm>
              <a:off x="-18136375" y="3549400"/>
              <a:ext cx="35475" cy="32325"/>
            </a:xfrm>
            <a:custGeom>
              <a:rect b="b" l="l" r="r" t="t"/>
              <a:pathLst>
                <a:path extrusionOk="0" h="1293" w="1419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55"/>
            <p:cNvSpPr/>
            <p:nvPr/>
          </p:nvSpPr>
          <p:spPr>
            <a:xfrm>
              <a:off x="-18233250" y="3423625"/>
              <a:ext cx="230800" cy="216400"/>
            </a:xfrm>
            <a:custGeom>
              <a:rect b="b" l="l" r="r" t="t"/>
              <a:pathLst>
                <a:path extrusionOk="0" h="8656" w="9232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55"/>
            <p:cNvSpPr/>
            <p:nvPr/>
          </p:nvSpPr>
          <p:spPr>
            <a:xfrm>
              <a:off x="-18231675" y="3333200"/>
              <a:ext cx="220575" cy="125650"/>
            </a:xfrm>
            <a:custGeom>
              <a:rect b="b" l="l" r="r" t="t"/>
              <a:pathLst>
                <a:path extrusionOk="0" h="5026" w="8823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7" name="Google Shape;8887;p55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8888" name="Google Shape;8888;p55"/>
            <p:cNvSpPr/>
            <p:nvPr/>
          </p:nvSpPr>
          <p:spPr>
            <a:xfrm>
              <a:off x="-18240325" y="3896975"/>
              <a:ext cx="59875" cy="71475"/>
            </a:xfrm>
            <a:custGeom>
              <a:rect b="b" l="l" r="r" t="t"/>
              <a:pathLst>
                <a:path extrusionOk="0" h="2859" w="2395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55"/>
            <p:cNvSpPr/>
            <p:nvPr/>
          </p:nvSpPr>
          <p:spPr>
            <a:xfrm>
              <a:off x="-18254500" y="3765100"/>
              <a:ext cx="267800" cy="249025"/>
            </a:xfrm>
            <a:custGeom>
              <a:rect b="b" l="l" r="r" t="t"/>
              <a:pathLst>
                <a:path extrusionOk="0" h="9961" w="10712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55"/>
            <p:cNvSpPr/>
            <p:nvPr/>
          </p:nvSpPr>
          <p:spPr>
            <a:xfrm>
              <a:off x="-18057600" y="3896625"/>
              <a:ext cx="61450" cy="71825"/>
            </a:xfrm>
            <a:custGeom>
              <a:rect b="b" l="l" r="r" t="t"/>
              <a:pathLst>
                <a:path extrusionOk="0" h="2873" w="2458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55"/>
            <p:cNvSpPr/>
            <p:nvPr/>
          </p:nvSpPr>
          <p:spPr>
            <a:xfrm>
              <a:off x="-18127700" y="3949125"/>
              <a:ext cx="18125" cy="16975"/>
            </a:xfrm>
            <a:custGeom>
              <a:rect b="b" l="l" r="r" t="t"/>
              <a:pathLst>
                <a:path extrusionOk="0" h="679" w="725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55"/>
            <p:cNvSpPr/>
            <p:nvPr/>
          </p:nvSpPr>
          <p:spPr>
            <a:xfrm>
              <a:off x="-18270275" y="3710875"/>
              <a:ext cx="107150" cy="98475"/>
            </a:xfrm>
            <a:custGeom>
              <a:rect b="b" l="l" r="r" t="t"/>
              <a:pathLst>
                <a:path extrusionOk="0" h="3939" w="4286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55"/>
            <p:cNvSpPr/>
            <p:nvPr/>
          </p:nvSpPr>
          <p:spPr>
            <a:xfrm>
              <a:off x="-18074925" y="3710875"/>
              <a:ext cx="107925" cy="99275"/>
            </a:xfrm>
            <a:custGeom>
              <a:rect b="b" l="l" r="r" t="t"/>
              <a:pathLst>
                <a:path extrusionOk="0" h="3971" w="4317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4" name="Google Shape;8894;p55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8895" name="Google Shape;8895;p55"/>
            <p:cNvSpPr/>
            <p:nvPr/>
          </p:nvSpPr>
          <p:spPr>
            <a:xfrm>
              <a:off x="-18234025" y="4246450"/>
              <a:ext cx="230800" cy="141025"/>
            </a:xfrm>
            <a:custGeom>
              <a:rect b="b" l="l" r="r" t="t"/>
              <a:pathLst>
                <a:path extrusionOk="0" h="5641" w="9232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55"/>
            <p:cNvSpPr/>
            <p:nvPr/>
          </p:nvSpPr>
          <p:spPr>
            <a:xfrm>
              <a:off x="-18200175" y="4156675"/>
              <a:ext cx="161500" cy="87450"/>
            </a:xfrm>
            <a:custGeom>
              <a:rect b="b" l="l" r="r" t="t"/>
              <a:pathLst>
                <a:path extrusionOk="0" h="3498" w="646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55"/>
            <p:cNvSpPr/>
            <p:nvPr/>
          </p:nvSpPr>
          <p:spPr>
            <a:xfrm>
              <a:off x="-18211200" y="4084200"/>
              <a:ext cx="185125" cy="71700"/>
            </a:xfrm>
            <a:custGeom>
              <a:rect b="b" l="l" r="r" t="t"/>
              <a:pathLst>
                <a:path extrusionOk="0" h="2868" w="7405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8" name="Google Shape;8898;p55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8899" name="Google Shape;8899;p55"/>
            <p:cNvSpPr/>
            <p:nvPr/>
          </p:nvSpPr>
          <p:spPr>
            <a:xfrm>
              <a:off x="-16222450" y="3344625"/>
              <a:ext cx="53600" cy="67775"/>
            </a:xfrm>
            <a:custGeom>
              <a:rect b="b" l="l" r="r" t="t"/>
              <a:pathLst>
                <a:path extrusionOk="0" h="2711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55"/>
            <p:cNvSpPr/>
            <p:nvPr/>
          </p:nvSpPr>
          <p:spPr>
            <a:xfrm>
              <a:off x="-16365000" y="3346200"/>
              <a:ext cx="52800" cy="66975"/>
            </a:xfrm>
            <a:custGeom>
              <a:rect b="b" l="l" r="r" t="t"/>
              <a:pathLst>
                <a:path extrusionOk="0" h="2679" w="2112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55"/>
            <p:cNvSpPr/>
            <p:nvPr/>
          </p:nvSpPr>
          <p:spPr>
            <a:xfrm>
              <a:off x="-16419350" y="3417100"/>
              <a:ext cx="142575" cy="160700"/>
            </a:xfrm>
            <a:custGeom>
              <a:rect b="b" l="l" r="r" t="t"/>
              <a:pathLst>
                <a:path extrusionOk="0" h="6428" w="570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55"/>
            <p:cNvSpPr/>
            <p:nvPr/>
          </p:nvSpPr>
          <p:spPr>
            <a:xfrm>
              <a:off x="-16258675" y="3417100"/>
              <a:ext cx="143375" cy="161475"/>
            </a:xfrm>
            <a:custGeom>
              <a:rect b="b" l="l" r="r" t="t"/>
              <a:pathLst>
                <a:path extrusionOk="0" h="6459" w="5735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55"/>
            <p:cNvSpPr/>
            <p:nvPr/>
          </p:nvSpPr>
          <p:spPr>
            <a:xfrm>
              <a:off x="-16310650" y="3308400"/>
              <a:ext cx="86650" cy="155975"/>
            </a:xfrm>
            <a:custGeom>
              <a:rect b="b" l="l" r="r" t="t"/>
              <a:pathLst>
                <a:path extrusionOk="0" h="6239" w="3466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55"/>
            <p:cNvSpPr/>
            <p:nvPr/>
          </p:nvSpPr>
          <p:spPr>
            <a:xfrm>
              <a:off x="-16327975" y="3589575"/>
              <a:ext cx="51200" cy="23650"/>
            </a:xfrm>
            <a:custGeom>
              <a:rect b="b" l="l" r="r" t="t"/>
              <a:pathLst>
                <a:path extrusionOk="0" h="946" w="2048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55"/>
            <p:cNvSpPr/>
            <p:nvPr/>
          </p:nvSpPr>
          <p:spPr>
            <a:xfrm>
              <a:off x="-16258675" y="3589575"/>
              <a:ext cx="51225" cy="23650"/>
            </a:xfrm>
            <a:custGeom>
              <a:rect b="b" l="l" r="r" t="t"/>
              <a:pathLst>
                <a:path extrusionOk="0" h="946" w="2049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6" name="Google Shape;8906;p55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8907" name="Google Shape;8907;p55"/>
            <p:cNvSpPr/>
            <p:nvPr/>
          </p:nvSpPr>
          <p:spPr>
            <a:xfrm>
              <a:off x="-16257875" y="3826650"/>
              <a:ext cx="70900" cy="72500"/>
            </a:xfrm>
            <a:custGeom>
              <a:rect b="b" l="l" r="r" t="t"/>
              <a:pathLst>
                <a:path extrusionOk="0" h="2900" w="2836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55"/>
            <p:cNvSpPr/>
            <p:nvPr/>
          </p:nvSpPr>
          <p:spPr>
            <a:xfrm>
              <a:off x="-16275200" y="3832375"/>
              <a:ext cx="16550" cy="16350"/>
            </a:xfrm>
            <a:custGeom>
              <a:rect b="b" l="l" r="r" t="t"/>
              <a:pathLst>
                <a:path extrusionOk="0" h="654" w="662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55"/>
            <p:cNvSpPr/>
            <p:nvPr/>
          </p:nvSpPr>
          <p:spPr>
            <a:xfrm>
              <a:off x="-16347675" y="38258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55"/>
            <p:cNvSpPr/>
            <p:nvPr/>
          </p:nvSpPr>
          <p:spPr>
            <a:xfrm>
              <a:off x="-16338225" y="3907775"/>
              <a:ext cx="35475" cy="81950"/>
            </a:xfrm>
            <a:custGeom>
              <a:rect b="b" l="l" r="r" t="t"/>
              <a:pathLst>
                <a:path extrusionOk="0" h="3278" w="1419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55"/>
            <p:cNvSpPr/>
            <p:nvPr/>
          </p:nvSpPr>
          <p:spPr>
            <a:xfrm>
              <a:off x="-16231900" y="3906200"/>
              <a:ext cx="35475" cy="81150"/>
            </a:xfrm>
            <a:custGeom>
              <a:rect b="b" l="l" r="r" t="t"/>
              <a:pathLst>
                <a:path extrusionOk="0" h="3246" w="1419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55"/>
            <p:cNvSpPr/>
            <p:nvPr/>
          </p:nvSpPr>
          <p:spPr>
            <a:xfrm>
              <a:off x="-16285450" y="3891250"/>
              <a:ext cx="35475" cy="59875"/>
            </a:xfrm>
            <a:custGeom>
              <a:rect b="b" l="l" r="r" t="t"/>
              <a:pathLst>
                <a:path extrusionOk="0" h="2395" w="1419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55"/>
            <p:cNvSpPr/>
            <p:nvPr/>
          </p:nvSpPr>
          <p:spPr>
            <a:xfrm>
              <a:off x="-16401225" y="3683275"/>
              <a:ext cx="267800" cy="249725"/>
            </a:xfrm>
            <a:custGeom>
              <a:rect b="b" l="l" r="r" t="t"/>
              <a:pathLst>
                <a:path extrusionOk="0" h="9989" w="10712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4" name="Google Shape;8914;p55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8915" name="Google Shape;8915;p55"/>
            <p:cNvSpPr/>
            <p:nvPr/>
          </p:nvSpPr>
          <p:spPr>
            <a:xfrm>
              <a:off x="-16347675" y="42023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55"/>
            <p:cNvSpPr/>
            <p:nvPr/>
          </p:nvSpPr>
          <p:spPr>
            <a:xfrm>
              <a:off x="-16400450" y="4166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55"/>
            <p:cNvSpPr/>
            <p:nvPr/>
          </p:nvSpPr>
          <p:spPr>
            <a:xfrm>
              <a:off x="-16389425" y="4058200"/>
              <a:ext cx="220575" cy="106950"/>
            </a:xfrm>
            <a:custGeom>
              <a:rect b="b" l="l" r="r" t="t"/>
              <a:pathLst>
                <a:path extrusionOk="0" h="4278" w="8823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55"/>
            <p:cNvSpPr/>
            <p:nvPr/>
          </p:nvSpPr>
          <p:spPr>
            <a:xfrm>
              <a:off x="-16298850" y="4178725"/>
              <a:ext cx="41000" cy="47275"/>
            </a:xfrm>
            <a:custGeom>
              <a:rect b="b" l="l" r="r" t="t"/>
              <a:pathLst>
                <a:path extrusionOk="0" h="1891" w="164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55"/>
            <p:cNvSpPr/>
            <p:nvPr/>
          </p:nvSpPr>
          <p:spPr>
            <a:xfrm>
              <a:off x="-16246075" y="4178725"/>
              <a:ext cx="41775" cy="55150"/>
            </a:xfrm>
            <a:custGeom>
              <a:rect b="b" l="l" r="r" t="t"/>
              <a:pathLst>
                <a:path extrusionOk="0" h="2206" w="1671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55"/>
            <p:cNvSpPr/>
            <p:nvPr/>
          </p:nvSpPr>
          <p:spPr>
            <a:xfrm>
              <a:off x="-16419350" y="4122000"/>
              <a:ext cx="304050" cy="188725"/>
            </a:xfrm>
            <a:custGeom>
              <a:rect b="b" l="l" r="r" t="t"/>
              <a:pathLst>
                <a:path extrusionOk="0" h="7549" w="12162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55"/>
            <p:cNvSpPr/>
            <p:nvPr/>
          </p:nvSpPr>
          <p:spPr>
            <a:xfrm>
              <a:off x="-16419350" y="4263775"/>
              <a:ext cx="304825" cy="97700"/>
            </a:xfrm>
            <a:custGeom>
              <a:rect b="b" l="l" r="r" t="t"/>
              <a:pathLst>
                <a:path extrusionOk="0" h="3908" w="12193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2" name="Google Shape;8922;p55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8923" name="Google Shape;8923;p55"/>
            <p:cNvSpPr/>
            <p:nvPr/>
          </p:nvSpPr>
          <p:spPr>
            <a:xfrm>
              <a:off x="-15182775" y="3326900"/>
              <a:ext cx="77200" cy="157175"/>
            </a:xfrm>
            <a:custGeom>
              <a:rect b="b" l="l" r="r" t="t"/>
              <a:pathLst>
                <a:path extrusionOk="0" h="6287" w="3088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55"/>
            <p:cNvSpPr/>
            <p:nvPr/>
          </p:nvSpPr>
          <p:spPr>
            <a:xfrm>
              <a:off x="-15260825" y="3363175"/>
              <a:ext cx="108800" cy="199650"/>
            </a:xfrm>
            <a:custGeom>
              <a:rect b="b" l="l" r="r" t="t"/>
              <a:pathLst>
                <a:path extrusionOk="0" h="7986" w="4352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55"/>
            <p:cNvSpPr/>
            <p:nvPr/>
          </p:nvSpPr>
          <p:spPr>
            <a:xfrm>
              <a:off x="-15135525" y="3362475"/>
              <a:ext cx="109325" cy="200350"/>
            </a:xfrm>
            <a:custGeom>
              <a:rect b="b" l="l" r="r" t="t"/>
              <a:pathLst>
                <a:path extrusionOk="0" h="8014" w="4373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55"/>
            <p:cNvSpPr/>
            <p:nvPr/>
          </p:nvSpPr>
          <p:spPr>
            <a:xfrm>
              <a:off x="-15296200" y="3416600"/>
              <a:ext cx="143375" cy="213175"/>
            </a:xfrm>
            <a:custGeom>
              <a:rect b="b" l="l" r="r" t="t"/>
              <a:pathLst>
                <a:path extrusionOk="0" h="8527" w="5735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55"/>
            <p:cNvSpPr/>
            <p:nvPr/>
          </p:nvSpPr>
          <p:spPr>
            <a:xfrm>
              <a:off x="-15134725" y="3416100"/>
              <a:ext cx="143375" cy="213675"/>
            </a:xfrm>
            <a:custGeom>
              <a:rect b="b" l="l" r="r" t="t"/>
              <a:pathLst>
                <a:path extrusionOk="0" h="8547" w="5735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8" name="Google Shape;8928;p55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8929" name="Google Shape;8929;p55"/>
            <p:cNvSpPr/>
            <p:nvPr/>
          </p:nvSpPr>
          <p:spPr>
            <a:xfrm>
              <a:off x="-19768325" y="3361750"/>
              <a:ext cx="197725" cy="249125"/>
            </a:xfrm>
            <a:custGeom>
              <a:rect b="b" l="l" r="r" t="t"/>
              <a:pathLst>
                <a:path extrusionOk="0" h="9965" w="7909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55"/>
            <p:cNvSpPr/>
            <p:nvPr/>
          </p:nvSpPr>
          <p:spPr>
            <a:xfrm>
              <a:off x="-1962262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55"/>
            <p:cNvSpPr/>
            <p:nvPr/>
          </p:nvSpPr>
          <p:spPr>
            <a:xfrm>
              <a:off x="-1983527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32" name="Google Shape;8932;p55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8933" name="Google Shape;8933;p55"/>
            <p:cNvSpPr/>
            <p:nvPr/>
          </p:nvSpPr>
          <p:spPr>
            <a:xfrm>
              <a:off x="-19715550" y="3692750"/>
              <a:ext cx="90600" cy="60675"/>
            </a:xfrm>
            <a:custGeom>
              <a:rect b="b" l="l" r="r" t="t"/>
              <a:pathLst>
                <a:path extrusionOk="0" h="2427" w="3624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55"/>
            <p:cNvSpPr/>
            <p:nvPr/>
          </p:nvSpPr>
          <p:spPr>
            <a:xfrm>
              <a:off x="-19660425" y="3766200"/>
              <a:ext cx="142600" cy="230750"/>
            </a:xfrm>
            <a:custGeom>
              <a:rect b="b" l="l" r="r" t="t"/>
              <a:pathLst>
                <a:path extrusionOk="0" h="9230" w="5704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55"/>
            <p:cNvSpPr/>
            <p:nvPr/>
          </p:nvSpPr>
          <p:spPr>
            <a:xfrm>
              <a:off x="-19728150" y="3763650"/>
              <a:ext cx="114225" cy="54375"/>
            </a:xfrm>
            <a:custGeom>
              <a:rect b="b" l="l" r="r" t="t"/>
              <a:pathLst>
                <a:path extrusionOk="0" h="2175" w="4569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55"/>
            <p:cNvSpPr/>
            <p:nvPr/>
          </p:nvSpPr>
          <p:spPr>
            <a:xfrm>
              <a:off x="-19695075" y="3868400"/>
              <a:ext cx="48075" cy="110300"/>
            </a:xfrm>
            <a:custGeom>
              <a:rect b="b" l="l" r="r" t="t"/>
              <a:pathLst>
                <a:path extrusionOk="0" h="4412" w="1923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55"/>
            <p:cNvSpPr/>
            <p:nvPr/>
          </p:nvSpPr>
          <p:spPr>
            <a:xfrm>
              <a:off x="-19822675" y="3764250"/>
              <a:ext cx="142575" cy="229550"/>
            </a:xfrm>
            <a:custGeom>
              <a:rect b="b" l="l" r="r" t="t"/>
              <a:pathLst>
                <a:path extrusionOk="0" h="9182" w="5703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38" name="Google Shape;8938;p55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8939" name="Google Shape;8939;p55"/>
            <p:cNvSpPr/>
            <p:nvPr/>
          </p:nvSpPr>
          <p:spPr>
            <a:xfrm>
              <a:off x="-19803775" y="4086925"/>
              <a:ext cx="71700" cy="68975"/>
            </a:xfrm>
            <a:custGeom>
              <a:rect b="b" l="l" r="r" t="t"/>
              <a:pathLst>
                <a:path extrusionOk="0" h="2759" w="2868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55"/>
            <p:cNvSpPr/>
            <p:nvPr/>
          </p:nvSpPr>
          <p:spPr>
            <a:xfrm>
              <a:off x="-19822675" y="4174775"/>
              <a:ext cx="304050" cy="124475"/>
            </a:xfrm>
            <a:custGeom>
              <a:rect b="b" l="l" r="r" t="t"/>
              <a:pathLst>
                <a:path extrusionOk="0" h="4979" w="12162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55"/>
            <p:cNvSpPr/>
            <p:nvPr/>
          </p:nvSpPr>
          <p:spPr>
            <a:xfrm>
              <a:off x="-19732100" y="4066875"/>
              <a:ext cx="122100" cy="89825"/>
            </a:xfrm>
            <a:custGeom>
              <a:rect b="b" l="l" r="r" t="t"/>
              <a:pathLst>
                <a:path extrusionOk="0" h="3593" w="4884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55"/>
            <p:cNvSpPr/>
            <p:nvPr/>
          </p:nvSpPr>
          <p:spPr>
            <a:xfrm>
              <a:off x="-19609225" y="4087725"/>
              <a:ext cx="71700" cy="69750"/>
            </a:xfrm>
            <a:custGeom>
              <a:rect b="b" l="l" r="r" t="t"/>
              <a:pathLst>
                <a:path extrusionOk="0" h="2790" w="2868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55"/>
            <p:cNvSpPr/>
            <p:nvPr/>
          </p:nvSpPr>
          <p:spPr>
            <a:xfrm>
              <a:off x="-19643875" y="4308675"/>
              <a:ext cx="70900" cy="44125"/>
            </a:xfrm>
            <a:custGeom>
              <a:rect b="b" l="l" r="r" t="t"/>
              <a:pathLst>
                <a:path extrusionOk="0" h="1765" w="2836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55"/>
            <p:cNvSpPr/>
            <p:nvPr/>
          </p:nvSpPr>
          <p:spPr>
            <a:xfrm>
              <a:off x="-19581650" y="4292925"/>
              <a:ext cx="63025" cy="78775"/>
            </a:xfrm>
            <a:custGeom>
              <a:rect b="b" l="l" r="r" t="t"/>
              <a:pathLst>
                <a:path extrusionOk="0" h="3151" w="2521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5" name="Google Shape;8945;p55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8946" name="Google Shape;8946;p55"/>
            <p:cNvSpPr/>
            <p:nvPr/>
          </p:nvSpPr>
          <p:spPr>
            <a:xfrm>
              <a:off x="-17683475" y="3334400"/>
              <a:ext cx="74850" cy="74050"/>
            </a:xfrm>
            <a:custGeom>
              <a:rect b="b" l="l" r="r" t="t"/>
              <a:pathLst>
                <a:path extrusionOk="0" h="2962" w="2994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55"/>
            <p:cNvSpPr/>
            <p:nvPr/>
          </p:nvSpPr>
          <p:spPr>
            <a:xfrm>
              <a:off x="-17752000" y="35139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55"/>
            <p:cNvSpPr/>
            <p:nvPr/>
          </p:nvSpPr>
          <p:spPr>
            <a:xfrm>
              <a:off x="-17860700" y="3405275"/>
              <a:ext cx="107150" cy="206225"/>
            </a:xfrm>
            <a:custGeom>
              <a:rect b="b" l="l" r="r" t="t"/>
              <a:pathLst>
                <a:path extrusionOk="0" h="8249" w="4286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55"/>
            <p:cNvSpPr/>
            <p:nvPr/>
          </p:nvSpPr>
          <p:spPr>
            <a:xfrm>
              <a:off x="-17735475" y="3405275"/>
              <a:ext cx="107150" cy="206475"/>
            </a:xfrm>
            <a:custGeom>
              <a:rect b="b" l="l" r="r" t="t"/>
              <a:pathLst>
                <a:path extrusionOk="0" h="8259" w="4286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55"/>
            <p:cNvSpPr/>
            <p:nvPr/>
          </p:nvSpPr>
          <p:spPr>
            <a:xfrm>
              <a:off x="-17812650" y="3353300"/>
              <a:ext cx="136275" cy="144150"/>
            </a:xfrm>
            <a:custGeom>
              <a:rect b="b" l="l" r="r" t="t"/>
              <a:pathLst>
                <a:path extrusionOk="0" h="5766" w="5451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55"/>
            <p:cNvSpPr/>
            <p:nvPr/>
          </p:nvSpPr>
          <p:spPr>
            <a:xfrm>
              <a:off x="-17770900" y="3614000"/>
              <a:ext cx="52775" cy="24450"/>
            </a:xfrm>
            <a:custGeom>
              <a:rect b="b" l="l" r="r" t="t"/>
              <a:pathLst>
                <a:path extrusionOk="0" h="978" w="2111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55"/>
            <p:cNvSpPr/>
            <p:nvPr/>
          </p:nvSpPr>
          <p:spPr>
            <a:xfrm>
              <a:off x="-17878825" y="3334400"/>
              <a:ext cx="74075" cy="74050"/>
            </a:xfrm>
            <a:custGeom>
              <a:rect b="b" l="l" r="r" t="t"/>
              <a:pathLst>
                <a:path extrusionOk="0" h="2962" w="2963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3" name="Google Shape;8953;p55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8954" name="Google Shape;8954;p55"/>
            <p:cNvSpPr/>
            <p:nvPr/>
          </p:nvSpPr>
          <p:spPr>
            <a:xfrm>
              <a:off x="-17896150" y="3709300"/>
              <a:ext cx="54375" cy="77200"/>
            </a:xfrm>
            <a:custGeom>
              <a:rect b="b" l="l" r="r" t="t"/>
              <a:pathLst>
                <a:path extrusionOk="0" h="3088" w="2175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55"/>
            <p:cNvSpPr/>
            <p:nvPr/>
          </p:nvSpPr>
          <p:spPr>
            <a:xfrm>
              <a:off x="-17877250" y="3801075"/>
              <a:ext cx="286725" cy="213850"/>
            </a:xfrm>
            <a:custGeom>
              <a:rect b="b" l="l" r="r" t="t"/>
              <a:pathLst>
                <a:path extrusionOk="0" h="8554" w="11469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55"/>
            <p:cNvSpPr/>
            <p:nvPr/>
          </p:nvSpPr>
          <p:spPr>
            <a:xfrm>
              <a:off x="-17783500" y="3763075"/>
              <a:ext cx="191400" cy="194350"/>
            </a:xfrm>
            <a:custGeom>
              <a:rect b="b" l="l" r="r" t="t"/>
              <a:pathLst>
                <a:path extrusionOk="0" h="7774" w="7656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55"/>
            <p:cNvSpPr/>
            <p:nvPr/>
          </p:nvSpPr>
          <p:spPr>
            <a:xfrm>
              <a:off x="-17825250" y="3710075"/>
              <a:ext cx="54375" cy="76425"/>
            </a:xfrm>
            <a:custGeom>
              <a:rect b="b" l="l" r="r" t="t"/>
              <a:pathLst>
                <a:path extrusionOk="0" h="3057" w="2175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8" name="Google Shape;8958;p55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8959" name="Google Shape;8959;p55"/>
            <p:cNvSpPr/>
            <p:nvPr/>
          </p:nvSpPr>
          <p:spPr>
            <a:xfrm>
              <a:off x="-17660650" y="4191325"/>
              <a:ext cx="50450" cy="52000"/>
            </a:xfrm>
            <a:custGeom>
              <a:rect b="b" l="l" r="r" t="t"/>
              <a:pathLst>
                <a:path extrusionOk="0" h="2080" w="2018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55"/>
            <p:cNvSpPr/>
            <p:nvPr/>
          </p:nvSpPr>
          <p:spPr>
            <a:xfrm>
              <a:off x="-17716575" y="4084200"/>
              <a:ext cx="88250" cy="103200"/>
            </a:xfrm>
            <a:custGeom>
              <a:rect b="b" l="l" r="r" t="t"/>
              <a:pathLst>
                <a:path extrusionOk="0" h="4128" w="353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55"/>
            <p:cNvSpPr/>
            <p:nvPr/>
          </p:nvSpPr>
          <p:spPr>
            <a:xfrm>
              <a:off x="-17860700" y="4082625"/>
              <a:ext cx="90600" cy="104000"/>
            </a:xfrm>
            <a:custGeom>
              <a:rect b="b" l="l" r="r" t="t"/>
              <a:pathLst>
                <a:path extrusionOk="0" h="4160" w="3624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55"/>
            <p:cNvSpPr/>
            <p:nvPr/>
          </p:nvSpPr>
          <p:spPr>
            <a:xfrm>
              <a:off x="-17752000" y="4281300"/>
              <a:ext cx="16550" cy="16375"/>
            </a:xfrm>
            <a:custGeom>
              <a:rect b="b" l="l" r="r" t="t"/>
              <a:pathLst>
                <a:path extrusionOk="0" h="655" w="662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55"/>
            <p:cNvSpPr/>
            <p:nvPr/>
          </p:nvSpPr>
          <p:spPr>
            <a:xfrm>
              <a:off x="-17825250" y="4173200"/>
              <a:ext cx="161475" cy="161500"/>
            </a:xfrm>
            <a:custGeom>
              <a:rect b="b" l="l" r="r" t="t"/>
              <a:pathLst>
                <a:path extrusionOk="0" h="6460" w="6459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55"/>
            <p:cNvSpPr/>
            <p:nvPr/>
          </p:nvSpPr>
          <p:spPr>
            <a:xfrm>
              <a:off x="-17787450" y="4293725"/>
              <a:ext cx="84300" cy="94525"/>
            </a:xfrm>
            <a:custGeom>
              <a:rect b="b" l="l" r="r" t="t"/>
              <a:pathLst>
                <a:path extrusionOk="0" h="3781" w="3372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55"/>
            <p:cNvSpPr/>
            <p:nvPr/>
          </p:nvSpPr>
          <p:spPr>
            <a:xfrm>
              <a:off x="-17878025" y="4191325"/>
              <a:ext cx="49650" cy="52000"/>
            </a:xfrm>
            <a:custGeom>
              <a:rect b="b" l="l" r="r" t="t"/>
              <a:pathLst>
                <a:path extrusionOk="0" h="2080" w="198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6" name="Google Shape;8966;p55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8967" name="Google Shape;8967;p55"/>
            <p:cNvSpPr/>
            <p:nvPr/>
          </p:nvSpPr>
          <p:spPr>
            <a:xfrm>
              <a:off x="-15873525" y="3317850"/>
              <a:ext cx="133925" cy="115025"/>
            </a:xfrm>
            <a:custGeom>
              <a:rect b="b" l="l" r="r" t="t"/>
              <a:pathLst>
                <a:path extrusionOk="0" h="4601" w="5357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55"/>
            <p:cNvSpPr/>
            <p:nvPr/>
          </p:nvSpPr>
          <p:spPr>
            <a:xfrm>
              <a:off x="-15915275" y="3459625"/>
              <a:ext cx="44125" cy="54375"/>
            </a:xfrm>
            <a:custGeom>
              <a:rect b="b" l="l" r="r" t="t"/>
              <a:pathLst>
                <a:path extrusionOk="0" h="2175" w="1765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55"/>
            <p:cNvSpPr/>
            <p:nvPr/>
          </p:nvSpPr>
          <p:spPr>
            <a:xfrm>
              <a:off x="-16009000" y="3372200"/>
              <a:ext cx="232375" cy="232375"/>
            </a:xfrm>
            <a:custGeom>
              <a:rect b="b" l="l" r="r" t="t"/>
              <a:pathLst>
                <a:path extrusionOk="0" h="9295" w="9295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55"/>
            <p:cNvSpPr/>
            <p:nvPr/>
          </p:nvSpPr>
          <p:spPr>
            <a:xfrm>
              <a:off x="-16044450" y="3317850"/>
              <a:ext cx="133150" cy="115025"/>
            </a:xfrm>
            <a:custGeom>
              <a:rect b="b" l="l" r="r" t="t"/>
              <a:pathLst>
                <a:path extrusionOk="0" h="4601" w="5326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71" name="Google Shape;8971;p55"/>
          <p:cNvSpPr/>
          <p:nvPr/>
        </p:nvSpPr>
        <p:spPr>
          <a:xfrm>
            <a:off x="6899927" y="3453643"/>
            <a:ext cx="338334" cy="340091"/>
          </a:xfrm>
          <a:custGeom>
            <a:rect b="b" l="l" r="r" t="t"/>
            <a:pathLst>
              <a:path extrusionOk="0" h="12194" w="12131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72" name="Google Shape;8972;p55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8973" name="Google Shape;8973;p55"/>
            <p:cNvSpPr/>
            <p:nvPr/>
          </p:nvSpPr>
          <p:spPr>
            <a:xfrm>
              <a:off x="-15927875" y="4129900"/>
              <a:ext cx="88250" cy="89025"/>
            </a:xfrm>
            <a:custGeom>
              <a:rect b="b" l="l" r="r" t="t"/>
              <a:pathLst>
                <a:path extrusionOk="0" h="3561" w="353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55"/>
            <p:cNvSpPr/>
            <p:nvPr/>
          </p:nvSpPr>
          <p:spPr>
            <a:xfrm>
              <a:off x="-16002700" y="4058400"/>
              <a:ext cx="237100" cy="233575"/>
            </a:xfrm>
            <a:custGeom>
              <a:rect b="b" l="l" r="r" t="t"/>
              <a:pathLst>
                <a:path extrusionOk="0" h="9343" w="9484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55"/>
            <p:cNvSpPr/>
            <p:nvPr/>
          </p:nvSpPr>
          <p:spPr>
            <a:xfrm>
              <a:off x="-16018450" y="4253550"/>
              <a:ext cx="129200" cy="108700"/>
            </a:xfrm>
            <a:custGeom>
              <a:rect b="b" l="l" r="r" t="t"/>
              <a:pathLst>
                <a:path extrusionOk="0" h="4348" w="5168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55"/>
            <p:cNvSpPr/>
            <p:nvPr/>
          </p:nvSpPr>
          <p:spPr>
            <a:xfrm>
              <a:off x="-15876675" y="4254325"/>
              <a:ext cx="107925" cy="90600"/>
            </a:xfrm>
            <a:custGeom>
              <a:rect b="b" l="l" r="r" t="t"/>
              <a:pathLst>
                <a:path extrusionOk="0" h="3624" w="4317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77" name="Google Shape;8977;p55"/>
          <p:cNvSpPr/>
          <p:nvPr/>
        </p:nvSpPr>
        <p:spPr>
          <a:xfrm>
            <a:off x="7738239" y="3454536"/>
            <a:ext cx="339170" cy="338306"/>
          </a:xfrm>
          <a:custGeom>
            <a:rect b="b" l="l" r="r" t="t"/>
            <a:pathLst>
              <a:path extrusionOk="0" h="12130" w="12161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78" name="Google Shape;8978;p55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8979" name="Google Shape;8979;p55"/>
            <p:cNvSpPr/>
            <p:nvPr/>
          </p:nvSpPr>
          <p:spPr>
            <a:xfrm>
              <a:off x="5074475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55"/>
            <p:cNvSpPr/>
            <p:nvPr/>
          </p:nvSpPr>
          <p:spPr>
            <a:xfrm>
              <a:off x="5137200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55"/>
            <p:cNvSpPr/>
            <p:nvPr/>
          </p:nvSpPr>
          <p:spPr>
            <a:xfrm>
              <a:off x="5089125" y="3371950"/>
              <a:ext cx="48100" cy="63100"/>
            </a:xfrm>
            <a:custGeom>
              <a:rect b="b" l="l" r="r" t="t"/>
              <a:pathLst>
                <a:path extrusionOk="0" h="2524" w="1924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982" name="Google Shape;8982;p55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8983" name="Google Shape;8983;p55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4" name="Google Shape;8984;p55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</p:grpSp>
      <p:grpSp>
        <p:nvGrpSpPr>
          <p:cNvPr id="8985" name="Google Shape;8985;p55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8986" name="Google Shape;8986;p55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55"/>
            <p:cNvSpPr/>
            <p:nvPr/>
          </p:nvSpPr>
          <p:spPr>
            <a:xfrm>
              <a:off x="472465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55"/>
            <p:cNvSpPr/>
            <p:nvPr/>
          </p:nvSpPr>
          <p:spPr>
            <a:xfrm>
              <a:off x="4900250" y="3027525"/>
              <a:ext cx="16075" cy="15350"/>
            </a:xfrm>
            <a:custGeom>
              <a:rect b="b" l="l" r="r" t="t"/>
              <a:pathLst>
                <a:path extrusionOk="0" h="614" w="643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55"/>
            <p:cNvSpPr/>
            <p:nvPr/>
          </p:nvSpPr>
          <p:spPr>
            <a:xfrm>
              <a:off x="4805475" y="3027525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55"/>
            <p:cNvSpPr/>
            <p:nvPr/>
          </p:nvSpPr>
          <p:spPr>
            <a:xfrm>
              <a:off x="4820825" y="2932750"/>
              <a:ext cx="16050" cy="32075"/>
            </a:xfrm>
            <a:custGeom>
              <a:rect b="b" l="l" r="r" t="t"/>
              <a:pathLst>
                <a:path extrusionOk="0" h="1283" w="642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55"/>
            <p:cNvSpPr/>
            <p:nvPr/>
          </p:nvSpPr>
          <p:spPr>
            <a:xfrm>
              <a:off x="4884925" y="2932750"/>
              <a:ext cx="15350" cy="32075"/>
            </a:xfrm>
            <a:custGeom>
              <a:rect b="b" l="l" r="r" t="t"/>
              <a:pathLst>
                <a:path extrusionOk="0" h="1283" w="614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55"/>
            <p:cNvSpPr/>
            <p:nvPr/>
          </p:nvSpPr>
          <p:spPr>
            <a:xfrm>
              <a:off x="4852175" y="2948775"/>
              <a:ext cx="16050" cy="31400"/>
            </a:xfrm>
            <a:custGeom>
              <a:rect b="b" l="l" r="r" t="t"/>
              <a:pathLst>
                <a:path extrusionOk="0" h="1256" w="642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3" name="Google Shape;8993;p55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8994" name="Google Shape;8994;p55"/>
            <p:cNvSpPr/>
            <p:nvPr/>
          </p:nvSpPr>
          <p:spPr>
            <a:xfrm>
              <a:off x="4537175" y="3045650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55"/>
            <p:cNvSpPr/>
            <p:nvPr/>
          </p:nvSpPr>
          <p:spPr>
            <a:xfrm>
              <a:off x="4599900" y="3045650"/>
              <a:ext cx="15350" cy="15350"/>
            </a:xfrm>
            <a:custGeom>
              <a:rect b="b" l="l" r="r" t="t"/>
              <a:pathLst>
                <a:path extrusionOk="0" h="614" w="614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55"/>
            <p:cNvSpPr/>
            <p:nvPr/>
          </p:nvSpPr>
          <p:spPr>
            <a:xfrm>
              <a:off x="446470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55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55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8999" name="Google Shape;8999;p55"/>
            <p:cNvSpPr/>
            <p:nvPr/>
          </p:nvSpPr>
          <p:spPr>
            <a:xfrm flipH="1" rot="537108">
              <a:off x="4653897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9000" name="Google Shape;9000;p5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004" name="Shape 9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5" name="Google Shape;9005;p5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006" name="Google Shape;9006;p56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9007" name="Google Shape;9007;p56"/>
            <p:cNvSpPr/>
            <p:nvPr/>
          </p:nvSpPr>
          <p:spPr>
            <a:xfrm>
              <a:off x="-13776875" y="1888525"/>
              <a:ext cx="104775" cy="37625"/>
            </a:xfrm>
            <a:custGeom>
              <a:rect b="b" l="l" r="r" t="t"/>
              <a:pathLst>
                <a:path extrusionOk="0" h="1505" w="4191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56"/>
            <p:cNvSpPr/>
            <p:nvPr/>
          </p:nvSpPr>
          <p:spPr>
            <a:xfrm>
              <a:off x="-13966675" y="1639700"/>
              <a:ext cx="354450" cy="351825"/>
            </a:xfrm>
            <a:custGeom>
              <a:rect b="b" l="l" r="r" t="t"/>
              <a:pathLst>
                <a:path extrusionOk="0" h="14073" w="14178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56"/>
            <p:cNvSpPr/>
            <p:nvPr/>
          </p:nvSpPr>
          <p:spPr>
            <a:xfrm>
              <a:off x="-13923375" y="1723125"/>
              <a:ext cx="64625" cy="40925"/>
            </a:xfrm>
            <a:custGeom>
              <a:rect b="b" l="l" r="r" t="t"/>
              <a:pathLst>
                <a:path extrusionOk="0" h="1637" w="2585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56"/>
            <p:cNvSpPr/>
            <p:nvPr/>
          </p:nvSpPr>
          <p:spPr>
            <a:xfrm>
              <a:off x="-13798125" y="1805500"/>
              <a:ext cx="66175" cy="41575"/>
            </a:xfrm>
            <a:custGeom>
              <a:rect b="b" l="l" r="r" t="t"/>
              <a:pathLst>
                <a:path extrusionOk="0" h="1663" w="2647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56"/>
            <p:cNvSpPr/>
            <p:nvPr/>
          </p:nvSpPr>
          <p:spPr>
            <a:xfrm>
              <a:off x="-13714650" y="1805825"/>
              <a:ext cx="63825" cy="41250"/>
            </a:xfrm>
            <a:custGeom>
              <a:rect b="b" l="l" r="r" t="t"/>
              <a:pathLst>
                <a:path extrusionOk="0" h="1650" w="2553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12" name="Google Shape;9012;p56"/>
          <p:cNvSpPr/>
          <p:nvPr/>
        </p:nvSpPr>
        <p:spPr>
          <a:xfrm>
            <a:off x="1625205" y="2077482"/>
            <a:ext cx="340807" cy="341579"/>
          </a:xfrm>
          <a:custGeom>
            <a:rect b="b" l="l" r="r" t="t"/>
            <a:pathLst>
              <a:path extrusionOk="0" h="14147" w="14115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13" name="Google Shape;9013;p56"/>
          <p:cNvSpPr/>
          <p:nvPr/>
        </p:nvSpPr>
        <p:spPr>
          <a:xfrm>
            <a:off x="2110077" y="2508809"/>
            <a:ext cx="219864" cy="339286"/>
          </a:xfrm>
          <a:custGeom>
            <a:rect b="b" l="l" r="r" t="t"/>
            <a:pathLst>
              <a:path extrusionOk="0" h="14052" w="9106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14" name="Google Shape;9014;p56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9015" name="Google Shape;9015;p56"/>
            <p:cNvSpPr/>
            <p:nvPr/>
          </p:nvSpPr>
          <p:spPr>
            <a:xfrm>
              <a:off x="-12004725" y="1710325"/>
              <a:ext cx="116600" cy="76425"/>
            </a:xfrm>
            <a:custGeom>
              <a:rect b="b" l="l" r="r" t="t"/>
              <a:pathLst>
                <a:path extrusionOk="0" h="3057" w="4664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56"/>
            <p:cNvSpPr/>
            <p:nvPr/>
          </p:nvSpPr>
          <p:spPr>
            <a:xfrm>
              <a:off x="-12158300" y="1709525"/>
              <a:ext cx="116600" cy="77225"/>
            </a:xfrm>
            <a:custGeom>
              <a:rect b="b" l="l" r="r" t="t"/>
              <a:pathLst>
                <a:path extrusionOk="0" h="3089" w="4664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56"/>
            <p:cNvSpPr/>
            <p:nvPr/>
          </p:nvSpPr>
          <p:spPr>
            <a:xfrm>
              <a:off x="-12199250" y="1662675"/>
              <a:ext cx="352075" cy="352475"/>
            </a:xfrm>
            <a:custGeom>
              <a:rect b="b" l="l" r="r" t="t"/>
              <a:pathLst>
                <a:path extrusionOk="0" h="14099" w="14083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8" name="Google Shape;9018;p56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9019" name="Google Shape;9019;p56"/>
            <p:cNvSpPr/>
            <p:nvPr/>
          </p:nvSpPr>
          <p:spPr>
            <a:xfrm>
              <a:off x="-12199250" y="2096250"/>
              <a:ext cx="354450" cy="354450"/>
            </a:xfrm>
            <a:custGeom>
              <a:rect b="b" l="l" r="r" t="t"/>
              <a:pathLst>
                <a:path extrusionOk="0" h="14178" w="14178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56"/>
            <p:cNvSpPr/>
            <p:nvPr/>
          </p:nvSpPr>
          <p:spPr>
            <a:xfrm>
              <a:off x="-12096075" y="22002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1" name="Google Shape;9021;p56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9022" name="Google Shape;9022;p56"/>
            <p:cNvSpPr/>
            <p:nvPr/>
          </p:nvSpPr>
          <p:spPr>
            <a:xfrm>
              <a:off x="-12055900" y="25302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56"/>
            <p:cNvSpPr/>
            <p:nvPr/>
          </p:nvSpPr>
          <p:spPr>
            <a:xfrm>
              <a:off x="-12116550" y="2592450"/>
              <a:ext cx="185900" cy="291450"/>
            </a:xfrm>
            <a:custGeom>
              <a:rect b="b" l="l" r="r" t="t"/>
              <a:pathLst>
                <a:path extrusionOk="0" h="11658" w="7436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56"/>
            <p:cNvSpPr/>
            <p:nvPr/>
          </p:nvSpPr>
          <p:spPr>
            <a:xfrm>
              <a:off x="-11950375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56"/>
            <p:cNvSpPr/>
            <p:nvPr/>
          </p:nvSpPr>
          <p:spPr>
            <a:xfrm>
              <a:off x="-12199250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26" name="Google Shape;9026;p56"/>
          <p:cNvSpPr/>
          <p:nvPr/>
        </p:nvSpPr>
        <p:spPr>
          <a:xfrm>
            <a:off x="5042839" y="1669563"/>
            <a:ext cx="341579" cy="341772"/>
          </a:xfrm>
          <a:custGeom>
            <a:rect b="b" l="l" r="r" t="t"/>
            <a:pathLst>
              <a:path extrusionOk="0" h="14155" w="14147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27" name="Google Shape;9027;p56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9028" name="Google Shape;9028;p56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56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30" name="Google Shape;9030;p56"/>
          <p:cNvSpPr/>
          <p:nvPr/>
        </p:nvSpPr>
        <p:spPr>
          <a:xfrm>
            <a:off x="5484357" y="2507662"/>
            <a:ext cx="313426" cy="341579"/>
          </a:xfrm>
          <a:custGeom>
            <a:rect b="b" l="l" r="r" t="t"/>
            <a:pathLst>
              <a:path extrusionOk="0" h="14147" w="12981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31" name="Google Shape;9031;p56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9032" name="Google Shape;9032;p56"/>
            <p:cNvSpPr/>
            <p:nvPr/>
          </p:nvSpPr>
          <p:spPr>
            <a:xfrm>
              <a:off x="-8692750" y="1622100"/>
              <a:ext cx="388325" cy="352600"/>
            </a:xfrm>
            <a:custGeom>
              <a:rect b="b" l="l" r="r" t="t"/>
              <a:pathLst>
                <a:path extrusionOk="0" h="14104" w="15533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56"/>
            <p:cNvSpPr/>
            <p:nvPr/>
          </p:nvSpPr>
          <p:spPr>
            <a:xfrm>
              <a:off x="-8532875" y="1767625"/>
              <a:ext cx="67775" cy="61850"/>
            </a:xfrm>
            <a:custGeom>
              <a:rect b="b" l="l" r="r" t="t"/>
              <a:pathLst>
                <a:path extrusionOk="0" h="2474" w="2711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4" name="Google Shape;9034;p56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9035" name="Google Shape;9035;p56"/>
            <p:cNvSpPr/>
            <p:nvPr/>
          </p:nvSpPr>
          <p:spPr>
            <a:xfrm>
              <a:off x="-13529550" y="1910125"/>
              <a:ext cx="353650" cy="82975"/>
            </a:xfrm>
            <a:custGeom>
              <a:rect b="b" l="l" r="r" t="t"/>
              <a:pathLst>
                <a:path extrusionOk="0" h="3319" w="14146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56"/>
            <p:cNvSpPr/>
            <p:nvPr/>
          </p:nvSpPr>
          <p:spPr>
            <a:xfrm>
              <a:off x="-13383850" y="16811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56"/>
            <p:cNvSpPr/>
            <p:nvPr/>
          </p:nvSpPr>
          <p:spPr>
            <a:xfrm>
              <a:off x="-13446075" y="1692200"/>
              <a:ext cx="41775" cy="41775"/>
            </a:xfrm>
            <a:custGeom>
              <a:rect b="b" l="l" r="r" t="t"/>
              <a:pathLst>
                <a:path extrusionOk="0" h="1671" w="1671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56"/>
            <p:cNvSpPr/>
            <p:nvPr/>
          </p:nvSpPr>
          <p:spPr>
            <a:xfrm>
              <a:off x="-13446075" y="17961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56"/>
            <p:cNvSpPr/>
            <p:nvPr/>
          </p:nvSpPr>
          <p:spPr>
            <a:xfrm>
              <a:off x="-13487025" y="1743400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56"/>
            <p:cNvSpPr/>
            <p:nvPr/>
          </p:nvSpPr>
          <p:spPr>
            <a:xfrm>
              <a:off x="-13383850" y="180562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56"/>
            <p:cNvSpPr/>
            <p:nvPr/>
          </p:nvSpPr>
          <p:spPr>
            <a:xfrm>
              <a:off x="-13529550" y="1639425"/>
              <a:ext cx="352075" cy="248925"/>
            </a:xfrm>
            <a:custGeom>
              <a:rect b="b" l="l" r="r" t="t"/>
              <a:pathLst>
                <a:path extrusionOk="0" h="9957" w="14083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56"/>
            <p:cNvSpPr/>
            <p:nvPr/>
          </p:nvSpPr>
          <p:spPr>
            <a:xfrm>
              <a:off x="-13323200" y="1722925"/>
              <a:ext cx="104775" cy="82725"/>
            </a:xfrm>
            <a:custGeom>
              <a:rect b="b" l="l" r="r" t="t"/>
              <a:pathLst>
                <a:path extrusionOk="0" h="3309" w="4191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3" name="Google Shape;9043;p56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9044" name="Google Shape;9044;p56"/>
            <p:cNvSpPr/>
            <p:nvPr/>
          </p:nvSpPr>
          <p:spPr>
            <a:xfrm>
              <a:off x="-13531925" y="2075775"/>
              <a:ext cx="356025" cy="352100"/>
            </a:xfrm>
            <a:custGeom>
              <a:rect b="b" l="l" r="r" t="t"/>
              <a:pathLst>
                <a:path extrusionOk="0" h="14084" w="14241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56"/>
            <p:cNvSpPr/>
            <p:nvPr/>
          </p:nvSpPr>
          <p:spPr>
            <a:xfrm>
              <a:off x="-13384625" y="2282125"/>
              <a:ext cx="63025" cy="60675"/>
            </a:xfrm>
            <a:custGeom>
              <a:rect b="b" l="l" r="r" t="t"/>
              <a:pathLst>
                <a:path extrusionOk="0" h="2427" w="2521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6" name="Google Shape;9046;p56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9047" name="Google Shape;9047;p56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56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56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50" name="Google Shape;9050;p56"/>
          <p:cNvSpPr/>
          <p:nvPr/>
        </p:nvSpPr>
        <p:spPr>
          <a:xfrm>
            <a:off x="3759294" y="1700855"/>
            <a:ext cx="341579" cy="279189"/>
          </a:xfrm>
          <a:custGeom>
            <a:rect b="b" l="l" r="r" t="t"/>
            <a:pathLst>
              <a:path extrusionOk="0" h="11563" w="14147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51" name="Google Shape;9051;p56"/>
          <p:cNvSpPr/>
          <p:nvPr/>
        </p:nvSpPr>
        <p:spPr>
          <a:xfrm>
            <a:off x="3758920" y="2077952"/>
            <a:ext cx="342328" cy="340638"/>
          </a:xfrm>
          <a:custGeom>
            <a:rect b="b" l="l" r="r" t="t"/>
            <a:pathLst>
              <a:path extrusionOk="0" h="14108" w="14178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52" name="Google Shape;9052;p56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9053" name="Google Shape;9053;p56"/>
            <p:cNvSpPr/>
            <p:nvPr/>
          </p:nvSpPr>
          <p:spPr>
            <a:xfrm>
              <a:off x="-11747150" y="2530225"/>
              <a:ext cx="319000" cy="353675"/>
            </a:xfrm>
            <a:custGeom>
              <a:rect b="b" l="l" r="r" t="t"/>
              <a:pathLst>
                <a:path extrusionOk="0" h="14147" w="1276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56"/>
            <p:cNvSpPr/>
            <p:nvPr/>
          </p:nvSpPr>
          <p:spPr>
            <a:xfrm>
              <a:off x="-11640825" y="2592450"/>
              <a:ext cx="104775" cy="42550"/>
            </a:xfrm>
            <a:custGeom>
              <a:rect b="b" l="l" r="r" t="t"/>
              <a:pathLst>
                <a:path extrusionOk="0" h="1702" w="4191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5" name="Google Shape;9055;p56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9056" name="Google Shape;9056;p56"/>
            <p:cNvSpPr/>
            <p:nvPr/>
          </p:nvSpPr>
          <p:spPr>
            <a:xfrm>
              <a:off x="-10027775" y="16229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56"/>
            <p:cNvSpPr/>
            <p:nvPr/>
          </p:nvSpPr>
          <p:spPr>
            <a:xfrm>
              <a:off x="-9923800" y="17056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56"/>
            <p:cNvSpPr/>
            <p:nvPr/>
          </p:nvSpPr>
          <p:spPr>
            <a:xfrm>
              <a:off x="-9902550" y="1746550"/>
              <a:ext cx="83525" cy="20500"/>
            </a:xfrm>
            <a:custGeom>
              <a:rect b="b" l="l" r="r" t="t"/>
              <a:pathLst>
                <a:path extrusionOk="0" h="820" w="3341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56"/>
            <p:cNvSpPr/>
            <p:nvPr/>
          </p:nvSpPr>
          <p:spPr>
            <a:xfrm>
              <a:off x="-9923800" y="17883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56"/>
            <p:cNvSpPr/>
            <p:nvPr/>
          </p:nvSpPr>
          <p:spPr>
            <a:xfrm>
              <a:off x="-9901750" y="1828450"/>
              <a:ext cx="83500" cy="21300"/>
            </a:xfrm>
            <a:custGeom>
              <a:rect b="b" l="l" r="r" t="t"/>
              <a:pathLst>
                <a:path extrusionOk="0" h="852" w="334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56"/>
            <p:cNvSpPr/>
            <p:nvPr/>
          </p:nvSpPr>
          <p:spPr>
            <a:xfrm>
              <a:off x="-9923025" y="18710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62" name="Google Shape;9062;p56"/>
          <p:cNvSpPr/>
          <p:nvPr/>
        </p:nvSpPr>
        <p:spPr>
          <a:xfrm>
            <a:off x="5479729" y="2077397"/>
            <a:ext cx="327116" cy="341748"/>
          </a:xfrm>
          <a:custGeom>
            <a:rect b="b" l="l" r="r" t="t"/>
            <a:pathLst>
              <a:path extrusionOk="0" h="14154" w="13548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63" name="Google Shape;9063;p56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9064" name="Google Shape;9064;p56"/>
            <p:cNvSpPr/>
            <p:nvPr/>
          </p:nvSpPr>
          <p:spPr>
            <a:xfrm>
              <a:off x="-10019125" y="2490850"/>
              <a:ext cx="333975" cy="353675"/>
            </a:xfrm>
            <a:custGeom>
              <a:rect b="b" l="l" r="r" t="t"/>
              <a:pathLst>
                <a:path extrusionOk="0" h="14147" w="13359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56"/>
            <p:cNvSpPr/>
            <p:nvPr/>
          </p:nvSpPr>
          <p:spPr>
            <a:xfrm>
              <a:off x="-10016750" y="2491050"/>
              <a:ext cx="63825" cy="61850"/>
            </a:xfrm>
            <a:custGeom>
              <a:rect b="b" l="l" r="r" t="t"/>
              <a:pathLst>
                <a:path extrusionOk="0" h="2474" w="2553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56"/>
            <p:cNvSpPr/>
            <p:nvPr/>
          </p:nvSpPr>
          <p:spPr>
            <a:xfrm>
              <a:off x="-9933275" y="2490075"/>
              <a:ext cx="20525" cy="63025"/>
            </a:xfrm>
            <a:custGeom>
              <a:rect b="b" l="l" r="r" t="t"/>
              <a:pathLst>
                <a:path extrusionOk="0" h="2521" w="821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56"/>
            <p:cNvSpPr/>
            <p:nvPr/>
          </p:nvSpPr>
          <p:spPr>
            <a:xfrm>
              <a:off x="-10015975" y="2573550"/>
              <a:ext cx="63050" cy="20500"/>
            </a:xfrm>
            <a:custGeom>
              <a:rect b="b" l="l" r="r" t="t"/>
              <a:pathLst>
                <a:path extrusionOk="0" h="820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8" name="Google Shape;9068;p56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9069" name="Google Shape;9069;p56"/>
            <p:cNvSpPr/>
            <p:nvPr/>
          </p:nvSpPr>
          <p:spPr>
            <a:xfrm>
              <a:off x="-8684100" y="2032450"/>
              <a:ext cx="364700" cy="355250"/>
            </a:xfrm>
            <a:custGeom>
              <a:rect b="b" l="l" r="r" t="t"/>
              <a:pathLst>
                <a:path extrusionOk="0" h="14210" w="14588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56"/>
            <p:cNvSpPr/>
            <p:nvPr/>
          </p:nvSpPr>
          <p:spPr>
            <a:xfrm>
              <a:off x="-8637625" y="2231725"/>
              <a:ext cx="81950" cy="32525"/>
            </a:xfrm>
            <a:custGeom>
              <a:rect b="b" l="l" r="r" t="t"/>
              <a:pathLst>
                <a:path extrusionOk="0" h="1301" w="3278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56"/>
            <p:cNvSpPr/>
            <p:nvPr/>
          </p:nvSpPr>
          <p:spPr>
            <a:xfrm>
              <a:off x="-8558075" y="2267375"/>
              <a:ext cx="38625" cy="79950"/>
            </a:xfrm>
            <a:custGeom>
              <a:rect b="b" l="l" r="r" t="t"/>
              <a:pathLst>
                <a:path extrusionOk="0" h="3198" w="1545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72" name="Google Shape;9072;p56"/>
          <p:cNvSpPr/>
          <p:nvPr/>
        </p:nvSpPr>
        <p:spPr>
          <a:xfrm>
            <a:off x="2501321" y="1670046"/>
            <a:ext cx="300509" cy="340807"/>
          </a:xfrm>
          <a:custGeom>
            <a:rect b="b" l="l" r="r" t="t"/>
            <a:pathLst>
              <a:path extrusionOk="0" h="14115" w="12446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73" name="Google Shape;9073;p56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9074" name="Google Shape;9074;p56"/>
            <p:cNvSpPr/>
            <p:nvPr/>
          </p:nvSpPr>
          <p:spPr>
            <a:xfrm>
              <a:off x="-13095575" y="2073400"/>
              <a:ext cx="356025" cy="353825"/>
            </a:xfrm>
            <a:custGeom>
              <a:rect b="b" l="l" r="r" t="t"/>
              <a:pathLst>
                <a:path extrusionOk="0" h="14153" w="14241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56"/>
            <p:cNvSpPr/>
            <p:nvPr/>
          </p:nvSpPr>
          <p:spPr>
            <a:xfrm>
              <a:off x="-13055400" y="2115150"/>
              <a:ext cx="271750" cy="187475"/>
            </a:xfrm>
            <a:custGeom>
              <a:rect b="b" l="l" r="r" t="t"/>
              <a:pathLst>
                <a:path extrusionOk="0" h="7499" w="1087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56"/>
            <p:cNvSpPr/>
            <p:nvPr/>
          </p:nvSpPr>
          <p:spPr>
            <a:xfrm>
              <a:off x="-12887650" y="2156100"/>
              <a:ext cx="63050" cy="22100"/>
            </a:xfrm>
            <a:custGeom>
              <a:rect b="b" l="l" r="r" t="t"/>
              <a:pathLst>
                <a:path extrusionOk="0" h="884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56"/>
            <p:cNvSpPr/>
            <p:nvPr/>
          </p:nvSpPr>
          <p:spPr>
            <a:xfrm>
              <a:off x="-1288842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56"/>
            <p:cNvSpPr/>
            <p:nvPr/>
          </p:nvSpPr>
          <p:spPr>
            <a:xfrm>
              <a:off x="-1288842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56"/>
            <p:cNvSpPr/>
            <p:nvPr/>
          </p:nvSpPr>
          <p:spPr>
            <a:xfrm>
              <a:off x="-13012875" y="2156100"/>
              <a:ext cx="63025" cy="22100"/>
            </a:xfrm>
            <a:custGeom>
              <a:rect b="b" l="l" r="r" t="t"/>
              <a:pathLst>
                <a:path extrusionOk="0" h="884" w="2521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56"/>
            <p:cNvSpPr/>
            <p:nvPr/>
          </p:nvSpPr>
          <p:spPr>
            <a:xfrm>
              <a:off x="-1301287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56"/>
            <p:cNvSpPr/>
            <p:nvPr/>
          </p:nvSpPr>
          <p:spPr>
            <a:xfrm>
              <a:off x="-1301287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82" name="Google Shape;9082;p56"/>
          <p:cNvSpPr/>
          <p:nvPr/>
        </p:nvSpPr>
        <p:spPr>
          <a:xfrm>
            <a:off x="2908227" y="2508048"/>
            <a:ext cx="341579" cy="340807"/>
          </a:xfrm>
          <a:custGeom>
            <a:rect b="b" l="l" r="r" t="t"/>
            <a:pathLst>
              <a:path extrusionOk="0" h="14115" w="14147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83" name="Google Shape;9083;p56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9084" name="Google Shape;9084;p56"/>
            <p:cNvSpPr/>
            <p:nvPr/>
          </p:nvSpPr>
          <p:spPr>
            <a:xfrm>
              <a:off x="-11332875" y="1660700"/>
              <a:ext cx="355250" cy="354550"/>
            </a:xfrm>
            <a:custGeom>
              <a:rect b="b" l="l" r="r" t="t"/>
              <a:pathLst>
                <a:path extrusionOk="0" h="14182" w="1421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56"/>
            <p:cNvSpPr/>
            <p:nvPr/>
          </p:nvSpPr>
          <p:spPr>
            <a:xfrm>
              <a:off x="-11072175" y="173472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56"/>
            <p:cNvSpPr/>
            <p:nvPr/>
          </p:nvSpPr>
          <p:spPr>
            <a:xfrm>
              <a:off x="-11278525" y="17347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56"/>
            <p:cNvSpPr/>
            <p:nvPr/>
          </p:nvSpPr>
          <p:spPr>
            <a:xfrm>
              <a:off x="-11175350" y="1714250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88" name="Google Shape;9088;p56"/>
          <p:cNvSpPr/>
          <p:nvPr/>
        </p:nvSpPr>
        <p:spPr>
          <a:xfrm>
            <a:off x="4188590" y="2078629"/>
            <a:ext cx="345370" cy="339286"/>
          </a:xfrm>
          <a:custGeom>
            <a:rect b="b" l="l" r="r" t="t"/>
            <a:pathLst>
              <a:path extrusionOk="0" h="14052" w="14304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89" name="Google Shape;9089;p56"/>
          <p:cNvSpPr/>
          <p:nvPr/>
        </p:nvSpPr>
        <p:spPr>
          <a:xfrm>
            <a:off x="4616792" y="2528958"/>
            <a:ext cx="343849" cy="298988"/>
          </a:xfrm>
          <a:custGeom>
            <a:rect b="b" l="l" r="r" t="t"/>
            <a:pathLst>
              <a:path extrusionOk="0" h="12383" w="14241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90" name="Google Shape;9090;p56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9091" name="Google Shape;9091;p56"/>
            <p:cNvSpPr/>
            <p:nvPr/>
          </p:nvSpPr>
          <p:spPr>
            <a:xfrm>
              <a:off x="-9570950" y="1622100"/>
              <a:ext cx="310350" cy="356025"/>
            </a:xfrm>
            <a:custGeom>
              <a:rect b="b" l="l" r="r" t="t"/>
              <a:pathLst>
                <a:path extrusionOk="0" h="14241" w="12414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56"/>
            <p:cNvSpPr/>
            <p:nvPr/>
          </p:nvSpPr>
          <p:spPr>
            <a:xfrm>
              <a:off x="-9426025" y="16953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3" name="Google Shape;9093;p56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9094" name="Google Shape;9094;p56"/>
            <p:cNvSpPr/>
            <p:nvPr/>
          </p:nvSpPr>
          <p:spPr>
            <a:xfrm>
              <a:off x="-9594575" y="2056875"/>
              <a:ext cx="354450" cy="353675"/>
            </a:xfrm>
            <a:custGeom>
              <a:rect b="b" l="l" r="r" t="t"/>
              <a:pathLst>
                <a:path extrusionOk="0" h="14147" w="14178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56"/>
            <p:cNvSpPr/>
            <p:nvPr/>
          </p:nvSpPr>
          <p:spPr>
            <a:xfrm>
              <a:off x="-9342550" y="230575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56"/>
            <p:cNvSpPr/>
            <p:nvPr/>
          </p:nvSpPr>
          <p:spPr>
            <a:xfrm>
              <a:off x="-9552050" y="23057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97" name="Google Shape;9097;p56"/>
          <p:cNvSpPr/>
          <p:nvPr/>
        </p:nvSpPr>
        <p:spPr>
          <a:xfrm>
            <a:off x="7181693" y="2107916"/>
            <a:ext cx="342352" cy="280710"/>
          </a:xfrm>
          <a:custGeom>
            <a:rect b="b" l="l" r="r" t="t"/>
            <a:pathLst>
              <a:path extrusionOk="0" h="11626" w="14179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98" name="Google Shape;9098;p56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9099" name="Google Shape;9099;p56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56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56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2" name="Google Shape;9102;p56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9103" name="Google Shape;9103;p56"/>
            <p:cNvSpPr/>
            <p:nvPr/>
          </p:nvSpPr>
          <p:spPr>
            <a:xfrm>
              <a:off x="-12619850" y="21364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56"/>
            <p:cNvSpPr/>
            <p:nvPr/>
          </p:nvSpPr>
          <p:spPr>
            <a:xfrm>
              <a:off x="-12496200" y="2136425"/>
              <a:ext cx="63050" cy="62250"/>
            </a:xfrm>
            <a:custGeom>
              <a:rect b="b" l="l" r="r" t="t"/>
              <a:pathLst>
                <a:path extrusionOk="0" h="2490" w="2522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56"/>
            <p:cNvSpPr/>
            <p:nvPr/>
          </p:nvSpPr>
          <p:spPr>
            <a:xfrm>
              <a:off x="-12453650" y="2261650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56"/>
            <p:cNvSpPr/>
            <p:nvPr/>
          </p:nvSpPr>
          <p:spPr>
            <a:xfrm>
              <a:off x="-12494625" y="2261650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56"/>
            <p:cNvSpPr/>
            <p:nvPr/>
          </p:nvSpPr>
          <p:spPr>
            <a:xfrm>
              <a:off x="-12619850" y="2301825"/>
              <a:ext cx="103200" cy="60675"/>
            </a:xfrm>
            <a:custGeom>
              <a:rect b="b" l="l" r="r" t="t"/>
              <a:pathLst>
                <a:path extrusionOk="0" h="2427" w="4128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56"/>
            <p:cNvSpPr/>
            <p:nvPr/>
          </p:nvSpPr>
          <p:spPr>
            <a:xfrm>
              <a:off x="-12660025" y="2096250"/>
              <a:ext cx="353675" cy="309975"/>
            </a:xfrm>
            <a:custGeom>
              <a:rect b="b" l="l" r="r" t="t"/>
              <a:pathLst>
                <a:path extrusionOk="0" h="12399" w="14147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9" name="Google Shape;9109;p56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9110" name="Google Shape;9110;p56"/>
            <p:cNvSpPr/>
            <p:nvPr/>
          </p:nvSpPr>
          <p:spPr>
            <a:xfrm>
              <a:off x="-12663175" y="2506800"/>
              <a:ext cx="356825" cy="354050"/>
            </a:xfrm>
            <a:custGeom>
              <a:rect b="b" l="l" r="r" t="t"/>
              <a:pathLst>
                <a:path extrusionOk="0" h="14162" w="14273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56"/>
            <p:cNvSpPr/>
            <p:nvPr/>
          </p:nvSpPr>
          <p:spPr>
            <a:xfrm>
              <a:off x="-12466275" y="2586350"/>
              <a:ext cx="37850" cy="35850"/>
            </a:xfrm>
            <a:custGeom>
              <a:rect b="b" l="l" r="r" t="t"/>
              <a:pathLst>
                <a:path extrusionOk="0" h="1434" w="1514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56"/>
            <p:cNvSpPr/>
            <p:nvPr/>
          </p:nvSpPr>
          <p:spPr>
            <a:xfrm>
              <a:off x="-12422950" y="2630450"/>
              <a:ext cx="37825" cy="35875"/>
            </a:xfrm>
            <a:custGeom>
              <a:rect b="b" l="l" r="r" t="t"/>
              <a:pathLst>
                <a:path extrusionOk="0" h="1435" w="1513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56"/>
            <p:cNvSpPr/>
            <p:nvPr/>
          </p:nvSpPr>
          <p:spPr>
            <a:xfrm>
              <a:off x="-12591500" y="2644250"/>
              <a:ext cx="192200" cy="142975"/>
            </a:xfrm>
            <a:custGeom>
              <a:rect b="b" l="l" r="r" t="t"/>
              <a:pathLst>
                <a:path extrusionOk="0" h="5719" w="7688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4" name="Google Shape;9114;p56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9115" name="Google Shape;9115;p56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56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17" name="Google Shape;9117;p56"/>
          <p:cNvSpPr/>
          <p:nvPr/>
        </p:nvSpPr>
        <p:spPr>
          <a:xfrm>
            <a:off x="4651793" y="2077409"/>
            <a:ext cx="262456" cy="341724"/>
          </a:xfrm>
          <a:custGeom>
            <a:rect b="b" l="l" r="r" t="t"/>
            <a:pathLst>
              <a:path extrusionOk="0" h="14153" w="1087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18" name="Google Shape;9118;p56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9119" name="Google Shape;9119;p56"/>
            <p:cNvSpPr/>
            <p:nvPr/>
          </p:nvSpPr>
          <p:spPr>
            <a:xfrm>
              <a:off x="-10772875" y="25838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56"/>
            <p:cNvSpPr/>
            <p:nvPr/>
          </p:nvSpPr>
          <p:spPr>
            <a:xfrm>
              <a:off x="-10772875" y="2749200"/>
              <a:ext cx="82725" cy="81950"/>
            </a:xfrm>
            <a:custGeom>
              <a:rect b="b" l="l" r="r" t="t"/>
              <a:pathLst>
                <a:path extrusionOk="0" h="3278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56"/>
            <p:cNvSpPr/>
            <p:nvPr/>
          </p:nvSpPr>
          <p:spPr>
            <a:xfrm>
              <a:off x="-10855575" y="2666500"/>
              <a:ext cx="82725" cy="81925"/>
            </a:xfrm>
            <a:custGeom>
              <a:rect b="b" l="l" r="r" t="t"/>
              <a:pathLst>
                <a:path extrusionOk="0" h="3277" w="3309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56"/>
            <p:cNvSpPr/>
            <p:nvPr/>
          </p:nvSpPr>
          <p:spPr>
            <a:xfrm>
              <a:off x="-10690175" y="26665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56"/>
            <p:cNvSpPr/>
            <p:nvPr/>
          </p:nvSpPr>
          <p:spPr>
            <a:xfrm>
              <a:off x="-10752400" y="26869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56"/>
            <p:cNvSpPr/>
            <p:nvPr/>
          </p:nvSpPr>
          <p:spPr>
            <a:xfrm>
              <a:off x="-10898100" y="2542050"/>
              <a:ext cx="353675" cy="330825"/>
            </a:xfrm>
            <a:custGeom>
              <a:rect b="b" l="l" r="r" t="t"/>
              <a:pathLst>
                <a:path extrusionOk="0" h="13233" w="14147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5" name="Google Shape;9125;p56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9126" name="Google Shape;9126;p56"/>
            <p:cNvSpPr/>
            <p:nvPr/>
          </p:nvSpPr>
          <p:spPr>
            <a:xfrm>
              <a:off x="-9034575" y="1706075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56"/>
            <p:cNvSpPr/>
            <p:nvPr/>
          </p:nvSpPr>
          <p:spPr>
            <a:xfrm>
              <a:off x="-9157450" y="1622750"/>
              <a:ext cx="164625" cy="249850"/>
            </a:xfrm>
            <a:custGeom>
              <a:rect b="b" l="l" r="r" t="t"/>
              <a:pathLst>
                <a:path extrusionOk="0" h="9994" w="6585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8" name="Google Shape;9128;p56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9129" name="Google Shape;9129;p56"/>
            <p:cNvSpPr/>
            <p:nvPr/>
          </p:nvSpPr>
          <p:spPr>
            <a:xfrm>
              <a:off x="-9023550" y="2056875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56"/>
            <p:cNvSpPr/>
            <p:nvPr/>
          </p:nvSpPr>
          <p:spPr>
            <a:xfrm>
              <a:off x="-9119650" y="2137200"/>
              <a:ext cx="273325" cy="270200"/>
            </a:xfrm>
            <a:custGeom>
              <a:rect b="b" l="l" r="r" t="t"/>
              <a:pathLst>
                <a:path extrusionOk="0" h="10808" w="10933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31" name="Google Shape;9131;p56"/>
          <p:cNvSpPr/>
          <p:nvPr/>
        </p:nvSpPr>
        <p:spPr>
          <a:xfrm>
            <a:off x="6749502" y="2507674"/>
            <a:ext cx="340058" cy="341555"/>
          </a:xfrm>
          <a:custGeom>
            <a:rect b="b" l="l" r="r" t="t"/>
            <a:pathLst>
              <a:path extrusionOk="0" h="14146" w="14084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32" name="Google Shape;9132;p56"/>
          <p:cNvSpPr/>
          <p:nvPr/>
        </p:nvSpPr>
        <p:spPr>
          <a:xfrm>
            <a:off x="7202252" y="1669672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33" name="Google Shape;9133;p56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9134" name="Google Shape;9134;p56"/>
            <p:cNvSpPr/>
            <p:nvPr/>
          </p:nvSpPr>
          <p:spPr>
            <a:xfrm>
              <a:off x="-13947000" y="3212800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56"/>
            <p:cNvSpPr/>
            <p:nvPr/>
          </p:nvSpPr>
          <p:spPr>
            <a:xfrm>
              <a:off x="-13821775" y="3295600"/>
              <a:ext cx="228450" cy="269600"/>
            </a:xfrm>
            <a:custGeom>
              <a:rect b="b" l="l" r="r" t="t"/>
              <a:pathLst>
                <a:path extrusionOk="0" h="10784" w="9138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6" name="Google Shape;9136;p56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9137" name="Google Shape;9137;p56"/>
            <p:cNvSpPr/>
            <p:nvPr/>
          </p:nvSpPr>
          <p:spPr>
            <a:xfrm>
              <a:off x="-13717000" y="3647075"/>
              <a:ext cx="124450" cy="144150"/>
            </a:xfrm>
            <a:custGeom>
              <a:rect b="b" l="l" r="r" t="t"/>
              <a:pathLst>
                <a:path extrusionOk="0" h="5766" w="4978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56"/>
            <p:cNvSpPr/>
            <p:nvPr/>
          </p:nvSpPr>
          <p:spPr>
            <a:xfrm>
              <a:off x="-13801275" y="3647075"/>
              <a:ext cx="63025" cy="61075"/>
            </a:xfrm>
            <a:custGeom>
              <a:rect b="b" l="l" r="r" t="t"/>
              <a:pathLst>
                <a:path extrusionOk="0" h="2443" w="2521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56"/>
            <p:cNvSpPr/>
            <p:nvPr/>
          </p:nvSpPr>
          <p:spPr>
            <a:xfrm>
              <a:off x="-13946200" y="3647075"/>
              <a:ext cx="124450" cy="143400"/>
            </a:xfrm>
            <a:custGeom>
              <a:rect b="b" l="l" r="r" t="t"/>
              <a:pathLst>
                <a:path extrusionOk="0" h="5736" w="4978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56"/>
            <p:cNvSpPr/>
            <p:nvPr/>
          </p:nvSpPr>
          <p:spPr>
            <a:xfrm>
              <a:off x="-13946200" y="3873900"/>
              <a:ext cx="352875" cy="125275"/>
            </a:xfrm>
            <a:custGeom>
              <a:rect b="b" l="l" r="r" t="t"/>
              <a:pathLst>
                <a:path extrusionOk="0" h="5011" w="14115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56"/>
            <p:cNvSpPr/>
            <p:nvPr/>
          </p:nvSpPr>
          <p:spPr>
            <a:xfrm>
              <a:off x="-13713850" y="3810125"/>
              <a:ext cx="120525" cy="105075"/>
            </a:xfrm>
            <a:custGeom>
              <a:rect b="b" l="l" r="r" t="t"/>
              <a:pathLst>
                <a:path extrusionOk="0" h="4203" w="4821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56"/>
            <p:cNvSpPr/>
            <p:nvPr/>
          </p:nvSpPr>
          <p:spPr>
            <a:xfrm>
              <a:off x="-13946200" y="3810125"/>
              <a:ext cx="121300" cy="105175"/>
            </a:xfrm>
            <a:custGeom>
              <a:rect b="b" l="l" r="r" t="t"/>
              <a:pathLst>
                <a:path extrusionOk="0" h="4207" w="4852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43" name="Google Shape;9143;p56"/>
          <p:cNvSpPr/>
          <p:nvPr/>
        </p:nvSpPr>
        <p:spPr>
          <a:xfrm>
            <a:off x="2089916" y="3890329"/>
            <a:ext cx="260187" cy="339286"/>
          </a:xfrm>
          <a:custGeom>
            <a:rect b="b" l="l" r="r" t="t"/>
            <a:pathLst>
              <a:path extrusionOk="0" h="14052" w="10776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44" name="Google Shape;9144;p56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9145" name="Google Shape;9145;p56"/>
            <p:cNvSpPr/>
            <p:nvPr/>
          </p:nvSpPr>
          <p:spPr>
            <a:xfrm>
              <a:off x="-12163025" y="3214275"/>
              <a:ext cx="354450" cy="165025"/>
            </a:xfrm>
            <a:custGeom>
              <a:rect b="b" l="l" r="r" t="t"/>
              <a:pathLst>
                <a:path extrusionOk="0" h="6601" w="14178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56"/>
            <p:cNvSpPr/>
            <p:nvPr/>
          </p:nvSpPr>
          <p:spPr>
            <a:xfrm>
              <a:off x="-12161450" y="3503725"/>
              <a:ext cx="41775" cy="62250"/>
            </a:xfrm>
            <a:custGeom>
              <a:rect b="b" l="l" r="r" t="t"/>
              <a:pathLst>
                <a:path extrusionOk="0" h="2490" w="1671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56"/>
            <p:cNvSpPr/>
            <p:nvPr/>
          </p:nvSpPr>
          <p:spPr>
            <a:xfrm>
              <a:off x="-12161450" y="3350150"/>
              <a:ext cx="41775" cy="133125"/>
            </a:xfrm>
            <a:custGeom>
              <a:rect b="b" l="l" r="r" t="t"/>
              <a:pathLst>
                <a:path extrusionOk="0" h="5325" w="1671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8" name="Google Shape;9148;p56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9149" name="Google Shape;9149;p56"/>
            <p:cNvSpPr/>
            <p:nvPr/>
          </p:nvSpPr>
          <p:spPr>
            <a:xfrm>
              <a:off x="-12059850" y="3958975"/>
              <a:ext cx="149675" cy="42550"/>
            </a:xfrm>
            <a:custGeom>
              <a:rect b="b" l="l" r="r" t="t"/>
              <a:pathLst>
                <a:path extrusionOk="0" h="1702" w="5987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56"/>
            <p:cNvSpPr/>
            <p:nvPr/>
          </p:nvSpPr>
          <p:spPr>
            <a:xfrm>
              <a:off x="-11850350" y="3749475"/>
              <a:ext cx="42575" cy="149675"/>
            </a:xfrm>
            <a:custGeom>
              <a:rect b="b" l="l" r="r" t="t"/>
              <a:pathLst>
                <a:path extrusionOk="0" h="5987" w="1703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56"/>
            <p:cNvSpPr/>
            <p:nvPr/>
          </p:nvSpPr>
          <p:spPr>
            <a:xfrm>
              <a:off x="-12059850" y="3647875"/>
              <a:ext cx="148875" cy="42550"/>
            </a:xfrm>
            <a:custGeom>
              <a:rect b="b" l="l" r="r" t="t"/>
              <a:pathLst>
                <a:path extrusionOk="0" h="1702" w="5955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56"/>
            <p:cNvSpPr/>
            <p:nvPr/>
          </p:nvSpPr>
          <p:spPr>
            <a:xfrm>
              <a:off x="-12160675" y="3750250"/>
              <a:ext cx="41775" cy="148900"/>
            </a:xfrm>
            <a:custGeom>
              <a:rect b="b" l="l" r="r" t="t"/>
              <a:pathLst>
                <a:path extrusionOk="0" h="5956" w="1671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56"/>
            <p:cNvSpPr/>
            <p:nvPr/>
          </p:nvSpPr>
          <p:spPr>
            <a:xfrm>
              <a:off x="-12099225" y="3710875"/>
              <a:ext cx="228425" cy="226200"/>
            </a:xfrm>
            <a:custGeom>
              <a:rect b="b" l="l" r="r" t="t"/>
              <a:pathLst>
                <a:path extrusionOk="0" h="9048" w="9137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56"/>
            <p:cNvSpPr/>
            <p:nvPr/>
          </p:nvSpPr>
          <p:spPr>
            <a:xfrm>
              <a:off x="-12056700" y="37518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56"/>
            <p:cNvSpPr/>
            <p:nvPr/>
          </p:nvSpPr>
          <p:spPr>
            <a:xfrm>
              <a:off x="-12016525" y="3792775"/>
              <a:ext cx="63025" cy="63050"/>
            </a:xfrm>
            <a:custGeom>
              <a:rect b="b" l="l" r="r" t="t"/>
              <a:pathLst>
                <a:path extrusionOk="0" h="2522" w="2521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6" name="Google Shape;9156;p56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9157" name="Google Shape;9157;p56"/>
            <p:cNvSpPr/>
            <p:nvPr/>
          </p:nvSpPr>
          <p:spPr>
            <a:xfrm>
              <a:off x="-12014950" y="4081850"/>
              <a:ext cx="61450" cy="62275"/>
            </a:xfrm>
            <a:custGeom>
              <a:rect b="b" l="l" r="r" t="t"/>
              <a:pathLst>
                <a:path extrusionOk="0" h="2491" w="2458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56"/>
            <p:cNvSpPr/>
            <p:nvPr/>
          </p:nvSpPr>
          <p:spPr>
            <a:xfrm>
              <a:off x="-12077175" y="4352000"/>
              <a:ext cx="186700" cy="83500"/>
            </a:xfrm>
            <a:custGeom>
              <a:rect b="b" l="l" r="r" t="t"/>
              <a:pathLst>
                <a:path extrusionOk="0" h="3340" w="7468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56"/>
            <p:cNvSpPr/>
            <p:nvPr/>
          </p:nvSpPr>
          <p:spPr>
            <a:xfrm>
              <a:off x="-11911775" y="4186000"/>
              <a:ext cx="103200" cy="101425"/>
            </a:xfrm>
            <a:custGeom>
              <a:rect b="b" l="l" r="r" t="t"/>
              <a:pathLst>
                <a:path extrusionOk="0" h="4057" w="4128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56"/>
            <p:cNvSpPr/>
            <p:nvPr/>
          </p:nvSpPr>
          <p:spPr>
            <a:xfrm>
              <a:off x="-12160675" y="4186000"/>
              <a:ext cx="104000" cy="101425"/>
            </a:xfrm>
            <a:custGeom>
              <a:rect b="b" l="l" r="r" t="t"/>
              <a:pathLst>
                <a:path extrusionOk="0" h="4057" w="416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56"/>
            <p:cNvSpPr/>
            <p:nvPr/>
          </p:nvSpPr>
          <p:spPr>
            <a:xfrm>
              <a:off x="-12049600" y="4144075"/>
              <a:ext cx="127600" cy="67750"/>
            </a:xfrm>
            <a:custGeom>
              <a:rect b="b" l="l" r="r" t="t"/>
              <a:pathLst>
                <a:path extrusionOk="0" h="2710" w="5104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56"/>
            <p:cNvSpPr/>
            <p:nvPr/>
          </p:nvSpPr>
          <p:spPr>
            <a:xfrm>
              <a:off x="-12033850" y="4212600"/>
              <a:ext cx="99250" cy="118150"/>
            </a:xfrm>
            <a:custGeom>
              <a:rect b="b" l="l" r="r" t="t"/>
              <a:pathLst>
                <a:path extrusionOk="0" h="4726" w="397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3" name="Google Shape;9163;p56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9164" name="Google Shape;9164;p56"/>
            <p:cNvSpPr/>
            <p:nvPr/>
          </p:nvSpPr>
          <p:spPr>
            <a:xfrm>
              <a:off x="-10390875" y="3263500"/>
              <a:ext cx="352100" cy="42550"/>
            </a:xfrm>
            <a:custGeom>
              <a:rect b="b" l="l" r="r" t="t"/>
              <a:pathLst>
                <a:path extrusionOk="0" h="1702" w="14084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56"/>
            <p:cNvSpPr/>
            <p:nvPr/>
          </p:nvSpPr>
          <p:spPr>
            <a:xfrm>
              <a:off x="-10391650" y="3451750"/>
              <a:ext cx="352875" cy="81925"/>
            </a:xfrm>
            <a:custGeom>
              <a:rect b="b" l="l" r="r" t="t"/>
              <a:pathLst>
                <a:path extrusionOk="0" h="3277" w="14115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56"/>
            <p:cNvSpPr/>
            <p:nvPr/>
          </p:nvSpPr>
          <p:spPr>
            <a:xfrm>
              <a:off x="-10327075" y="3180600"/>
              <a:ext cx="223700" cy="62450"/>
            </a:xfrm>
            <a:custGeom>
              <a:rect b="b" l="l" r="r" t="t"/>
              <a:pathLst>
                <a:path extrusionOk="0" h="2498" w="8948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56"/>
            <p:cNvSpPr/>
            <p:nvPr/>
          </p:nvSpPr>
          <p:spPr>
            <a:xfrm>
              <a:off x="-10245950" y="3325725"/>
              <a:ext cx="61450" cy="104775"/>
            </a:xfrm>
            <a:custGeom>
              <a:rect b="b" l="l" r="r" t="t"/>
              <a:pathLst>
                <a:path extrusionOk="0" h="4191" w="2458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56"/>
            <p:cNvSpPr/>
            <p:nvPr/>
          </p:nvSpPr>
          <p:spPr>
            <a:xfrm>
              <a:off x="-10142775" y="3325725"/>
              <a:ext cx="63025" cy="104775"/>
            </a:xfrm>
            <a:custGeom>
              <a:rect b="b" l="l" r="r" t="t"/>
              <a:pathLst>
                <a:path extrusionOk="0" h="4191" w="2521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56"/>
            <p:cNvSpPr/>
            <p:nvPr/>
          </p:nvSpPr>
          <p:spPr>
            <a:xfrm>
              <a:off x="-10350700" y="33257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0" name="Google Shape;9170;p56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9171" name="Google Shape;9171;p56"/>
            <p:cNvSpPr/>
            <p:nvPr/>
          </p:nvSpPr>
          <p:spPr>
            <a:xfrm>
              <a:off x="-10308950" y="3780175"/>
              <a:ext cx="186675" cy="104800"/>
            </a:xfrm>
            <a:custGeom>
              <a:rect b="b" l="l" r="r" t="t"/>
              <a:pathLst>
                <a:path extrusionOk="0" h="4192" w="7467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56"/>
            <p:cNvSpPr/>
            <p:nvPr/>
          </p:nvSpPr>
          <p:spPr>
            <a:xfrm>
              <a:off x="-10390875" y="3698275"/>
              <a:ext cx="352100" cy="269400"/>
            </a:xfrm>
            <a:custGeom>
              <a:rect b="b" l="l" r="r" t="t"/>
              <a:pathLst>
                <a:path extrusionOk="0" h="10776" w="14084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56"/>
            <p:cNvSpPr/>
            <p:nvPr/>
          </p:nvSpPr>
          <p:spPr>
            <a:xfrm>
              <a:off x="-10268000" y="3616350"/>
              <a:ext cx="103975" cy="81150"/>
            </a:xfrm>
            <a:custGeom>
              <a:rect b="b" l="l" r="r" t="t"/>
              <a:pathLst>
                <a:path extrusionOk="0" h="3246" w="4159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4" name="Google Shape;9174;p56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9175" name="Google Shape;9175;p56"/>
            <p:cNvSpPr/>
            <p:nvPr/>
          </p:nvSpPr>
          <p:spPr>
            <a:xfrm>
              <a:off x="-10308175" y="4224400"/>
              <a:ext cx="185900" cy="115800"/>
            </a:xfrm>
            <a:custGeom>
              <a:rect b="b" l="l" r="r" t="t"/>
              <a:pathLst>
                <a:path extrusionOk="0" h="4632" w="7436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56"/>
            <p:cNvSpPr/>
            <p:nvPr/>
          </p:nvSpPr>
          <p:spPr>
            <a:xfrm>
              <a:off x="-10292425" y="4121225"/>
              <a:ext cx="159125" cy="30750"/>
            </a:xfrm>
            <a:custGeom>
              <a:rect b="b" l="l" r="r" t="t"/>
              <a:pathLst>
                <a:path extrusionOk="0" h="1230" w="6365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56"/>
            <p:cNvSpPr/>
            <p:nvPr/>
          </p:nvSpPr>
          <p:spPr>
            <a:xfrm>
              <a:off x="-10370400" y="4049550"/>
              <a:ext cx="310350" cy="91400"/>
            </a:xfrm>
            <a:custGeom>
              <a:rect b="b" l="l" r="r" t="t"/>
              <a:pathLst>
                <a:path extrusionOk="0" h="3656" w="12414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56"/>
            <p:cNvSpPr/>
            <p:nvPr/>
          </p:nvSpPr>
          <p:spPr>
            <a:xfrm>
              <a:off x="-10328650" y="4173200"/>
              <a:ext cx="226850" cy="30750"/>
            </a:xfrm>
            <a:custGeom>
              <a:rect b="b" l="l" r="r" t="t"/>
              <a:pathLst>
                <a:path extrusionOk="0" h="1230" w="9074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56"/>
            <p:cNvSpPr/>
            <p:nvPr/>
          </p:nvSpPr>
          <p:spPr>
            <a:xfrm>
              <a:off x="-10328650" y="4360650"/>
              <a:ext cx="226850" cy="41000"/>
            </a:xfrm>
            <a:custGeom>
              <a:rect b="b" l="l" r="r" t="t"/>
              <a:pathLst>
                <a:path extrusionOk="0" h="1640" w="9074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0" name="Google Shape;9180;p56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9181" name="Google Shape;9181;p56"/>
            <p:cNvSpPr/>
            <p:nvPr/>
          </p:nvSpPr>
          <p:spPr>
            <a:xfrm>
              <a:off x="-8542325" y="3335375"/>
              <a:ext cx="112650" cy="104375"/>
            </a:xfrm>
            <a:custGeom>
              <a:rect b="b" l="l" r="r" t="t"/>
              <a:pathLst>
                <a:path extrusionOk="0" h="4175" w="4506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56"/>
            <p:cNvSpPr/>
            <p:nvPr/>
          </p:nvSpPr>
          <p:spPr>
            <a:xfrm>
              <a:off x="-8496650" y="3377125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56"/>
            <p:cNvSpPr/>
            <p:nvPr/>
          </p:nvSpPr>
          <p:spPr>
            <a:xfrm>
              <a:off x="-8540750" y="3332825"/>
              <a:ext cx="242625" cy="230425"/>
            </a:xfrm>
            <a:custGeom>
              <a:rect b="b" l="l" r="r" t="t"/>
              <a:pathLst>
                <a:path extrusionOk="0" h="9217" w="9705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56"/>
            <p:cNvSpPr/>
            <p:nvPr/>
          </p:nvSpPr>
          <p:spPr>
            <a:xfrm>
              <a:off x="-8645500" y="3428125"/>
              <a:ext cx="120525" cy="118950"/>
            </a:xfrm>
            <a:custGeom>
              <a:rect b="b" l="l" r="r" t="t"/>
              <a:pathLst>
                <a:path extrusionOk="0" h="4758" w="4821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56"/>
            <p:cNvSpPr/>
            <p:nvPr/>
          </p:nvSpPr>
          <p:spPr>
            <a:xfrm>
              <a:off x="-8448600" y="3227275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56"/>
            <p:cNvSpPr/>
            <p:nvPr/>
          </p:nvSpPr>
          <p:spPr>
            <a:xfrm>
              <a:off x="-8674650" y="3210975"/>
              <a:ext cx="241825" cy="232925"/>
            </a:xfrm>
            <a:custGeom>
              <a:rect b="b" l="l" r="r" t="t"/>
              <a:pathLst>
                <a:path extrusionOk="0" h="9317" w="9673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7" name="Google Shape;9187;p56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9188" name="Google Shape;9188;p56"/>
            <p:cNvSpPr/>
            <p:nvPr/>
          </p:nvSpPr>
          <p:spPr>
            <a:xfrm>
              <a:off x="-13283825" y="3482475"/>
              <a:ext cx="125275" cy="82725"/>
            </a:xfrm>
            <a:custGeom>
              <a:rect b="b" l="l" r="r" t="t"/>
              <a:pathLst>
                <a:path extrusionOk="0" h="3309" w="5011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56"/>
            <p:cNvSpPr/>
            <p:nvPr/>
          </p:nvSpPr>
          <p:spPr>
            <a:xfrm>
              <a:off x="-13512225" y="3211525"/>
              <a:ext cx="353675" cy="249700"/>
            </a:xfrm>
            <a:custGeom>
              <a:rect b="b" l="l" r="r" t="t"/>
              <a:pathLst>
                <a:path extrusionOk="0" h="9988" w="14147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56"/>
            <p:cNvSpPr/>
            <p:nvPr/>
          </p:nvSpPr>
          <p:spPr>
            <a:xfrm>
              <a:off x="-13512225" y="3483250"/>
              <a:ext cx="100050" cy="81150"/>
            </a:xfrm>
            <a:custGeom>
              <a:rect b="b" l="l" r="r" t="t"/>
              <a:pathLst>
                <a:path extrusionOk="0" h="3246" w="4002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56"/>
            <p:cNvSpPr/>
            <p:nvPr/>
          </p:nvSpPr>
          <p:spPr>
            <a:xfrm>
              <a:off x="-13407475" y="3483250"/>
              <a:ext cx="36250" cy="81150"/>
            </a:xfrm>
            <a:custGeom>
              <a:rect b="b" l="l" r="r" t="t"/>
              <a:pathLst>
                <a:path extrusionOk="0" h="3246" w="145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56"/>
            <p:cNvSpPr/>
            <p:nvPr/>
          </p:nvSpPr>
          <p:spPr>
            <a:xfrm>
              <a:off x="-13366525" y="3485625"/>
              <a:ext cx="70125" cy="76425"/>
            </a:xfrm>
            <a:custGeom>
              <a:rect b="b" l="l" r="r" t="t"/>
              <a:pathLst>
                <a:path extrusionOk="0" h="3057" w="2805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3" name="Google Shape;9193;p56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9194" name="Google Shape;9194;p56"/>
            <p:cNvSpPr/>
            <p:nvPr/>
          </p:nvSpPr>
          <p:spPr>
            <a:xfrm>
              <a:off x="-13344475" y="38762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56"/>
            <p:cNvSpPr/>
            <p:nvPr/>
          </p:nvSpPr>
          <p:spPr>
            <a:xfrm>
              <a:off x="-13268850" y="3854225"/>
              <a:ext cx="110300" cy="62250"/>
            </a:xfrm>
            <a:custGeom>
              <a:rect b="b" l="l" r="r" t="t"/>
              <a:pathLst>
                <a:path extrusionOk="0" h="2490" w="4412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56"/>
            <p:cNvSpPr/>
            <p:nvPr/>
          </p:nvSpPr>
          <p:spPr>
            <a:xfrm>
              <a:off x="-13512225" y="3936925"/>
              <a:ext cx="353675" cy="62250"/>
            </a:xfrm>
            <a:custGeom>
              <a:rect b="b" l="l" r="r" t="t"/>
              <a:pathLst>
                <a:path extrusionOk="0" h="2490" w="14147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56"/>
            <p:cNvSpPr/>
            <p:nvPr/>
          </p:nvSpPr>
          <p:spPr>
            <a:xfrm>
              <a:off x="-13387000" y="3833750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56"/>
            <p:cNvSpPr/>
            <p:nvPr/>
          </p:nvSpPr>
          <p:spPr>
            <a:xfrm>
              <a:off x="-13512225" y="3855000"/>
              <a:ext cx="111875" cy="62250"/>
            </a:xfrm>
            <a:custGeom>
              <a:rect b="b" l="l" r="r" t="t"/>
              <a:pathLst>
                <a:path extrusionOk="0" h="2490" w="4475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56"/>
            <p:cNvSpPr/>
            <p:nvPr/>
          </p:nvSpPr>
          <p:spPr>
            <a:xfrm>
              <a:off x="-13490175" y="3730575"/>
              <a:ext cx="62250" cy="40975"/>
            </a:xfrm>
            <a:custGeom>
              <a:rect b="b" l="l" r="r" t="t"/>
              <a:pathLst>
                <a:path extrusionOk="0" h="1639" w="249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56"/>
            <p:cNvSpPr/>
            <p:nvPr/>
          </p:nvSpPr>
          <p:spPr>
            <a:xfrm>
              <a:off x="-13241275" y="3730575"/>
              <a:ext cx="62225" cy="40975"/>
            </a:xfrm>
            <a:custGeom>
              <a:rect b="b" l="l" r="r" t="t"/>
              <a:pathLst>
                <a:path extrusionOk="0" h="1639" w="2489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56"/>
            <p:cNvSpPr/>
            <p:nvPr/>
          </p:nvSpPr>
          <p:spPr>
            <a:xfrm>
              <a:off x="-13427950" y="3647075"/>
              <a:ext cx="186700" cy="63025"/>
            </a:xfrm>
            <a:custGeom>
              <a:rect b="b" l="l" r="r" t="t"/>
              <a:pathLst>
                <a:path extrusionOk="0" h="2521" w="7468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56"/>
            <p:cNvSpPr/>
            <p:nvPr/>
          </p:nvSpPr>
          <p:spPr>
            <a:xfrm>
              <a:off x="-13512225" y="3773100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56"/>
            <p:cNvSpPr/>
            <p:nvPr/>
          </p:nvSpPr>
          <p:spPr>
            <a:xfrm>
              <a:off x="-13411400" y="3730575"/>
              <a:ext cx="153600" cy="20500"/>
            </a:xfrm>
            <a:custGeom>
              <a:rect b="b" l="l" r="r" t="t"/>
              <a:pathLst>
                <a:path extrusionOk="0" h="820" w="6144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4" name="Google Shape;9204;p56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9205" name="Google Shape;9205;p56"/>
            <p:cNvSpPr/>
            <p:nvPr/>
          </p:nvSpPr>
          <p:spPr>
            <a:xfrm>
              <a:off x="-13512225" y="4203925"/>
              <a:ext cx="353675" cy="229225"/>
            </a:xfrm>
            <a:custGeom>
              <a:rect b="b" l="l" r="r" t="t"/>
              <a:pathLst>
                <a:path extrusionOk="0" h="9169" w="14147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56"/>
            <p:cNvSpPr/>
            <p:nvPr/>
          </p:nvSpPr>
          <p:spPr>
            <a:xfrm>
              <a:off x="-13366525" y="4275600"/>
              <a:ext cx="73275" cy="88225"/>
            </a:xfrm>
            <a:custGeom>
              <a:rect b="b" l="l" r="r" t="t"/>
              <a:pathLst>
                <a:path extrusionOk="0" h="3529" w="2931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56"/>
            <p:cNvSpPr/>
            <p:nvPr/>
          </p:nvSpPr>
          <p:spPr>
            <a:xfrm>
              <a:off x="-13398800" y="4143275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56"/>
            <p:cNvSpPr/>
            <p:nvPr/>
          </p:nvSpPr>
          <p:spPr>
            <a:xfrm>
              <a:off x="-13336575" y="4143275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56"/>
            <p:cNvSpPr/>
            <p:nvPr/>
          </p:nvSpPr>
          <p:spPr>
            <a:xfrm>
              <a:off x="-13398800" y="4081050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56"/>
            <p:cNvSpPr/>
            <p:nvPr/>
          </p:nvSpPr>
          <p:spPr>
            <a:xfrm>
              <a:off x="-13274375" y="4143275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56"/>
            <p:cNvSpPr/>
            <p:nvPr/>
          </p:nvSpPr>
          <p:spPr>
            <a:xfrm>
              <a:off x="-13212925" y="4081050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56"/>
            <p:cNvSpPr/>
            <p:nvPr/>
          </p:nvSpPr>
          <p:spPr>
            <a:xfrm>
              <a:off x="-13212925" y="4143275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56"/>
            <p:cNvSpPr/>
            <p:nvPr/>
          </p:nvSpPr>
          <p:spPr>
            <a:xfrm>
              <a:off x="-13274375" y="4081050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56"/>
            <p:cNvSpPr/>
            <p:nvPr/>
          </p:nvSpPr>
          <p:spPr>
            <a:xfrm>
              <a:off x="-13336575" y="4081050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56"/>
            <p:cNvSpPr/>
            <p:nvPr/>
          </p:nvSpPr>
          <p:spPr>
            <a:xfrm>
              <a:off x="-13512225" y="408027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6" name="Google Shape;9216;p56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9217" name="Google Shape;9217;p56"/>
            <p:cNvSpPr/>
            <p:nvPr/>
          </p:nvSpPr>
          <p:spPr>
            <a:xfrm>
              <a:off x="-11603025" y="3389725"/>
              <a:ext cx="104775" cy="143950"/>
            </a:xfrm>
            <a:custGeom>
              <a:rect b="b" l="l" r="r" t="t"/>
              <a:pathLst>
                <a:path extrusionOk="0" h="5758" w="4191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56"/>
            <p:cNvSpPr/>
            <p:nvPr/>
          </p:nvSpPr>
          <p:spPr>
            <a:xfrm>
              <a:off x="-11647125" y="3246175"/>
              <a:ext cx="86650" cy="133925"/>
            </a:xfrm>
            <a:custGeom>
              <a:rect b="b" l="l" r="r" t="t"/>
              <a:pathLst>
                <a:path extrusionOk="0" h="5357" w="3466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56"/>
            <p:cNvSpPr/>
            <p:nvPr/>
          </p:nvSpPr>
          <p:spPr>
            <a:xfrm>
              <a:off x="-11540025" y="3245400"/>
              <a:ext cx="86675" cy="133900"/>
            </a:xfrm>
            <a:custGeom>
              <a:rect b="b" l="l" r="r" t="t"/>
              <a:pathLst>
                <a:path extrusionOk="0" h="5356" w="3467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56"/>
            <p:cNvSpPr/>
            <p:nvPr/>
          </p:nvSpPr>
          <p:spPr>
            <a:xfrm>
              <a:off x="-11498275" y="3285550"/>
              <a:ext cx="123675" cy="160700"/>
            </a:xfrm>
            <a:custGeom>
              <a:rect b="b" l="l" r="r" t="t"/>
              <a:pathLst>
                <a:path extrusionOk="0" h="6428" w="4947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56"/>
            <p:cNvSpPr/>
            <p:nvPr/>
          </p:nvSpPr>
          <p:spPr>
            <a:xfrm>
              <a:off x="-11728250" y="3286350"/>
              <a:ext cx="125250" cy="160700"/>
            </a:xfrm>
            <a:custGeom>
              <a:rect b="b" l="l" r="r" t="t"/>
              <a:pathLst>
                <a:path extrusionOk="0" h="6428" w="501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22" name="Google Shape;9222;p56"/>
          <p:cNvSpPr/>
          <p:nvPr/>
        </p:nvSpPr>
        <p:spPr>
          <a:xfrm>
            <a:off x="3910683" y="3600407"/>
            <a:ext cx="38801" cy="80668"/>
          </a:xfrm>
          <a:custGeom>
            <a:rect b="b" l="l" r="r" t="t"/>
            <a:pathLst>
              <a:path extrusionOk="0" h="3341" w="1607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23" name="Google Shape;9223;p56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9224" name="Google Shape;9224;p56"/>
            <p:cNvSpPr/>
            <p:nvPr/>
          </p:nvSpPr>
          <p:spPr>
            <a:xfrm>
              <a:off x="-11460475" y="3648050"/>
              <a:ext cx="86675" cy="80175"/>
            </a:xfrm>
            <a:custGeom>
              <a:rect b="b" l="l" r="r" t="t"/>
              <a:pathLst>
                <a:path extrusionOk="0" h="3207" w="3467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56"/>
            <p:cNvSpPr/>
            <p:nvPr/>
          </p:nvSpPr>
          <p:spPr>
            <a:xfrm>
              <a:off x="-116014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56"/>
            <p:cNvSpPr/>
            <p:nvPr/>
          </p:nvSpPr>
          <p:spPr>
            <a:xfrm>
              <a:off x="-11729050" y="3646475"/>
              <a:ext cx="353675" cy="209350"/>
            </a:xfrm>
            <a:custGeom>
              <a:rect b="b" l="l" r="r" t="t"/>
              <a:pathLst>
                <a:path extrusionOk="0" h="8374" w="14147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56"/>
            <p:cNvSpPr/>
            <p:nvPr/>
          </p:nvSpPr>
          <p:spPr>
            <a:xfrm>
              <a:off x="-115187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56"/>
            <p:cNvSpPr/>
            <p:nvPr/>
          </p:nvSpPr>
          <p:spPr>
            <a:xfrm>
              <a:off x="-11698325" y="3858150"/>
              <a:ext cx="67750" cy="69350"/>
            </a:xfrm>
            <a:custGeom>
              <a:rect b="b" l="l" r="r" t="t"/>
              <a:pathLst>
                <a:path extrusionOk="0" h="2774" w="271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56"/>
            <p:cNvSpPr/>
            <p:nvPr/>
          </p:nvSpPr>
          <p:spPr>
            <a:xfrm>
              <a:off x="-11627450" y="3869175"/>
              <a:ext cx="47300" cy="55175"/>
            </a:xfrm>
            <a:custGeom>
              <a:rect b="b" l="l" r="r" t="t"/>
              <a:pathLst>
                <a:path extrusionOk="0" h="2207" w="1892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56"/>
            <p:cNvSpPr/>
            <p:nvPr/>
          </p:nvSpPr>
          <p:spPr>
            <a:xfrm>
              <a:off x="-11414775" y="3803025"/>
              <a:ext cx="41750" cy="83525"/>
            </a:xfrm>
            <a:custGeom>
              <a:rect b="b" l="l" r="r" t="t"/>
              <a:pathLst>
                <a:path extrusionOk="0" h="3341" w="167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56"/>
            <p:cNvSpPr/>
            <p:nvPr/>
          </p:nvSpPr>
          <p:spPr>
            <a:xfrm>
              <a:off x="-11592800" y="3876275"/>
              <a:ext cx="84300" cy="62250"/>
            </a:xfrm>
            <a:custGeom>
              <a:rect b="b" l="l" r="r" t="t"/>
              <a:pathLst>
                <a:path extrusionOk="0" h="2490" w="3372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56"/>
            <p:cNvSpPr/>
            <p:nvPr/>
          </p:nvSpPr>
          <p:spPr>
            <a:xfrm>
              <a:off x="-11520325" y="3869175"/>
              <a:ext cx="47275" cy="55175"/>
            </a:xfrm>
            <a:custGeom>
              <a:rect b="b" l="l" r="r" t="t"/>
              <a:pathLst>
                <a:path extrusionOk="0" h="2207" w="1891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56"/>
            <p:cNvSpPr/>
            <p:nvPr/>
          </p:nvSpPr>
          <p:spPr>
            <a:xfrm>
              <a:off x="-11726675" y="3903850"/>
              <a:ext cx="352075" cy="97675"/>
            </a:xfrm>
            <a:custGeom>
              <a:rect b="b" l="l" r="r" t="t"/>
              <a:pathLst>
                <a:path extrusionOk="0" h="3907" w="14083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56"/>
            <p:cNvSpPr/>
            <p:nvPr/>
          </p:nvSpPr>
          <p:spPr>
            <a:xfrm>
              <a:off x="-11470700" y="3859725"/>
              <a:ext cx="66975" cy="68550"/>
            </a:xfrm>
            <a:custGeom>
              <a:rect b="b" l="l" r="r" t="t"/>
              <a:pathLst>
                <a:path extrusionOk="0" h="2742" w="2679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5" name="Google Shape;9235;p56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9236" name="Google Shape;9236;p56"/>
            <p:cNvSpPr/>
            <p:nvPr/>
          </p:nvSpPr>
          <p:spPr>
            <a:xfrm>
              <a:off x="-11703850" y="4081850"/>
              <a:ext cx="309575" cy="125250"/>
            </a:xfrm>
            <a:custGeom>
              <a:rect b="b" l="l" r="r" t="t"/>
              <a:pathLst>
                <a:path extrusionOk="0" h="5010" w="12383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56"/>
            <p:cNvSpPr/>
            <p:nvPr/>
          </p:nvSpPr>
          <p:spPr>
            <a:xfrm>
              <a:off x="-11622725" y="4288975"/>
              <a:ext cx="144175" cy="63050"/>
            </a:xfrm>
            <a:custGeom>
              <a:rect b="b" l="l" r="r" t="t"/>
              <a:pathLst>
                <a:path extrusionOk="0" h="2522" w="5767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56"/>
            <p:cNvSpPr/>
            <p:nvPr/>
          </p:nvSpPr>
          <p:spPr>
            <a:xfrm>
              <a:off x="-11596725" y="4364600"/>
              <a:ext cx="36250" cy="70125"/>
            </a:xfrm>
            <a:custGeom>
              <a:rect b="b" l="l" r="r" t="t"/>
              <a:pathLst>
                <a:path extrusionOk="0" h="2805" w="145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56"/>
            <p:cNvSpPr/>
            <p:nvPr/>
          </p:nvSpPr>
          <p:spPr>
            <a:xfrm>
              <a:off x="-11540025" y="4364600"/>
              <a:ext cx="37050" cy="70125"/>
            </a:xfrm>
            <a:custGeom>
              <a:rect b="b" l="l" r="r" t="t"/>
              <a:pathLst>
                <a:path extrusionOk="0" h="2805" w="1482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56"/>
            <p:cNvSpPr/>
            <p:nvPr/>
          </p:nvSpPr>
          <p:spPr>
            <a:xfrm>
              <a:off x="-11610900" y="4227550"/>
              <a:ext cx="50425" cy="51225"/>
            </a:xfrm>
            <a:custGeom>
              <a:rect b="b" l="l" r="r" t="t"/>
              <a:pathLst>
                <a:path extrusionOk="0" h="2049" w="2017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56"/>
            <p:cNvSpPr/>
            <p:nvPr/>
          </p:nvSpPr>
          <p:spPr>
            <a:xfrm>
              <a:off x="-11540025" y="4228350"/>
              <a:ext cx="50450" cy="51200"/>
            </a:xfrm>
            <a:custGeom>
              <a:rect b="b" l="l" r="r" t="t"/>
              <a:pathLst>
                <a:path extrusionOk="0" h="2048" w="2018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56"/>
            <p:cNvSpPr/>
            <p:nvPr/>
          </p:nvSpPr>
          <p:spPr>
            <a:xfrm>
              <a:off x="-1148960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56"/>
            <p:cNvSpPr/>
            <p:nvPr/>
          </p:nvSpPr>
          <p:spPr>
            <a:xfrm>
              <a:off x="-1170385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4" name="Google Shape;9244;p56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9245" name="Google Shape;9245;p56"/>
            <p:cNvSpPr/>
            <p:nvPr/>
          </p:nvSpPr>
          <p:spPr>
            <a:xfrm>
              <a:off x="-9958475" y="3491125"/>
              <a:ext cx="354450" cy="41775"/>
            </a:xfrm>
            <a:custGeom>
              <a:rect b="b" l="l" r="r" t="t"/>
              <a:pathLst>
                <a:path extrusionOk="0" h="1671" w="14178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56"/>
            <p:cNvSpPr/>
            <p:nvPr/>
          </p:nvSpPr>
          <p:spPr>
            <a:xfrm>
              <a:off x="-9958475" y="3180025"/>
              <a:ext cx="354450" cy="42550"/>
            </a:xfrm>
            <a:custGeom>
              <a:rect b="b" l="l" r="r" t="t"/>
              <a:pathLst>
                <a:path extrusionOk="0" h="1702" w="14178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56"/>
            <p:cNvSpPr/>
            <p:nvPr/>
          </p:nvSpPr>
          <p:spPr>
            <a:xfrm>
              <a:off x="-9916725" y="3243025"/>
              <a:ext cx="270175" cy="228425"/>
            </a:xfrm>
            <a:custGeom>
              <a:rect b="b" l="l" r="r" t="t"/>
              <a:pathLst>
                <a:path extrusionOk="0" h="9137" w="10807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8" name="Google Shape;9248;p56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9249" name="Google Shape;9249;p56"/>
            <p:cNvSpPr/>
            <p:nvPr/>
          </p:nvSpPr>
          <p:spPr>
            <a:xfrm>
              <a:off x="-9800950" y="3615575"/>
              <a:ext cx="61475" cy="61450"/>
            </a:xfrm>
            <a:custGeom>
              <a:rect b="b" l="l" r="r" t="t"/>
              <a:pathLst>
                <a:path extrusionOk="0" h="2458" w="2459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56"/>
            <p:cNvSpPr/>
            <p:nvPr/>
          </p:nvSpPr>
          <p:spPr>
            <a:xfrm>
              <a:off x="-9949025" y="3688650"/>
              <a:ext cx="335550" cy="279675"/>
            </a:xfrm>
            <a:custGeom>
              <a:rect b="b" l="l" r="r" t="t"/>
              <a:pathLst>
                <a:path extrusionOk="0" h="11187" w="13422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56"/>
            <p:cNvSpPr/>
            <p:nvPr/>
          </p:nvSpPr>
          <p:spPr>
            <a:xfrm>
              <a:off x="-9947450" y="3657100"/>
              <a:ext cx="106350" cy="50650"/>
            </a:xfrm>
            <a:custGeom>
              <a:rect b="b" l="l" r="r" t="t"/>
              <a:pathLst>
                <a:path extrusionOk="0" h="2026" w="4254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2" name="Google Shape;9252;p56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9253" name="Google Shape;9253;p56"/>
            <p:cNvSpPr/>
            <p:nvPr/>
          </p:nvSpPr>
          <p:spPr>
            <a:xfrm>
              <a:off x="-9958475" y="4048175"/>
              <a:ext cx="64625" cy="62650"/>
            </a:xfrm>
            <a:custGeom>
              <a:rect b="b" l="l" r="r" t="t"/>
              <a:pathLst>
                <a:path extrusionOk="0" h="2506" w="2585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56"/>
            <p:cNvSpPr/>
            <p:nvPr/>
          </p:nvSpPr>
          <p:spPr>
            <a:xfrm>
              <a:off x="-9873400" y="4048775"/>
              <a:ext cx="21275" cy="63025"/>
            </a:xfrm>
            <a:custGeom>
              <a:rect b="b" l="l" r="r" t="t"/>
              <a:pathLst>
                <a:path extrusionOk="0" h="2521" w="85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56"/>
            <p:cNvSpPr/>
            <p:nvPr/>
          </p:nvSpPr>
          <p:spPr>
            <a:xfrm>
              <a:off x="-9957675" y="4133050"/>
              <a:ext cx="63025" cy="19700"/>
            </a:xfrm>
            <a:custGeom>
              <a:rect b="b" l="l" r="r" t="t"/>
              <a:pathLst>
                <a:path extrusionOk="0" h="788" w="2521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56"/>
            <p:cNvSpPr/>
            <p:nvPr/>
          </p:nvSpPr>
          <p:spPr>
            <a:xfrm>
              <a:off x="-9961625" y="4132250"/>
              <a:ext cx="253650" cy="271750"/>
            </a:xfrm>
            <a:custGeom>
              <a:rect b="b" l="l" r="r" t="t"/>
              <a:pathLst>
                <a:path extrusionOk="0" h="10870" w="10146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56"/>
            <p:cNvSpPr/>
            <p:nvPr/>
          </p:nvSpPr>
          <p:spPr>
            <a:xfrm>
              <a:off x="-9791500" y="4069250"/>
              <a:ext cx="31550" cy="66175"/>
            </a:xfrm>
            <a:custGeom>
              <a:rect b="b" l="l" r="r" t="t"/>
              <a:pathLst>
                <a:path extrusionOk="0" h="2647" w="1262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56"/>
            <p:cNvSpPr/>
            <p:nvPr/>
          </p:nvSpPr>
          <p:spPr>
            <a:xfrm>
              <a:off x="-9740300" y="4049550"/>
              <a:ext cx="136275" cy="268600"/>
            </a:xfrm>
            <a:custGeom>
              <a:rect b="b" l="l" r="r" t="t"/>
              <a:pathLst>
                <a:path extrusionOk="0" h="10744" w="5451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9" name="Google Shape;9259;p56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9260" name="Google Shape;9260;p56"/>
            <p:cNvSpPr/>
            <p:nvPr/>
          </p:nvSpPr>
          <p:spPr>
            <a:xfrm>
              <a:off x="-8512400" y="3686450"/>
              <a:ext cx="130775" cy="129800"/>
            </a:xfrm>
            <a:custGeom>
              <a:rect b="b" l="l" r="r" t="t"/>
              <a:pathLst>
                <a:path extrusionOk="0" h="5192" w="5231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56"/>
            <p:cNvSpPr/>
            <p:nvPr/>
          </p:nvSpPr>
          <p:spPr>
            <a:xfrm>
              <a:off x="-8395825" y="3624225"/>
              <a:ext cx="77225" cy="77225"/>
            </a:xfrm>
            <a:custGeom>
              <a:rect b="b" l="l" r="r" t="t"/>
              <a:pathLst>
                <a:path extrusionOk="0" h="3089" w="3089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56"/>
            <p:cNvSpPr/>
            <p:nvPr/>
          </p:nvSpPr>
          <p:spPr>
            <a:xfrm>
              <a:off x="-8676125" y="3883875"/>
              <a:ext cx="98375" cy="92925"/>
            </a:xfrm>
            <a:custGeom>
              <a:rect b="b" l="l" r="r" t="t"/>
              <a:pathLst>
                <a:path extrusionOk="0" h="3717" w="3935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56"/>
            <p:cNvSpPr/>
            <p:nvPr/>
          </p:nvSpPr>
          <p:spPr>
            <a:xfrm>
              <a:off x="-8680950" y="3708850"/>
              <a:ext cx="282800" cy="270075"/>
            </a:xfrm>
            <a:custGeom>
              <a:rect b="b" l="l" r="r" t="t"/>
              <a:pathLst>
                <a:path extrusionOk="0" h="10803" w="11312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56"/>
            <p:cNvSpPr/>
            <p:nvPr/>
          </p:nvSpPr>
          <p:spPr>
            <a:xfrm>
              <a:off x="-8440725" y="3857375"/>
              <a:ext cx="117400" cy="86450"/>
            </a:xfrm>
            <a:custGeom>
              <a:rect b="b" l="l" r="r" t="t"/>
              <a:pathLst>
                <a:path extrusionOk="0" h="3458" w="4696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56"/>
            <p:cNvSpPr/>
            <p:nvPr/>
          </p:nvSpPr>
          <p:spPr>
            <a:xfrm>
              <a:off x="-8638400" y="3630725"/>
              <a:ext cx="86650" cy="115625"/>
            </a:xfrm>
            <a:custGeom>
              <a:rect b="b" l="l" r="r" t="t"/>
              <a:pathLst>
                <a:path extrusionOk="0" h="4625" w="3466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6" name="Google Shape;9266;p56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9267" name="Google Shape;9267;p56"/>
            <p:cNvSpPr/>
            <p:nvPr/>
          </p:nvSpPr>
          <p:spPr>
            <a:xfrm>
              <a:off x="-12972700" y="3273750"/>
              <a:ext cx="144950" cy="229225"/>
            </a:xfrm>
            <a:custGeom>
              <a:rect b="b" l="l" r="r" t="t"/>
              <a:pathLst>
                <a:path extrusionOk="0" h="9169" w="5798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56"/>
            <p:cNvSpPr/>
            <p:nvPr/>
          </p:nvSpPr>
          <p:spPr>
            <a:xfrm>
              <a:off x="-128088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56"/>
            <p:cNvSpPr/>
            <p:nvPr/>
          </p:nvSpPr>
          <p:spPr>
            <a:xfrm>
              <a:off x="-130569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56"/>
            <p:cNvSpPr/>
            <p:nvPr/>
          </p:nvSpPr>
          <p:spPr>
            <a:xfrm>
              <a:off x="-13020750" y="3483250"/>
              <a:ext cx="240250" cy="81950"/>
            </a:xfrm>
            <a:custGeom>
              <a:rect b="b" l="l" r="r" t="t"/>
              <a:pathLst>
                <a:path extrusionOk="0" h="3278" w="961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1" name="Google Shape;9271;p56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9272" name="Google Shape;9272;p56"/>
            <p:cNvSpPr/>
            <p:nvPr/>
          </p:nvSpPr>
          <p:spPr>
            <a:xfrm>
              <a:off x="-13014450" y="3708500"/>
              <a:ext cx="104000" cy="145750"/>
            </a:xfrm>
            <a:custGeom>
              <a:rect b="b" l="l" r="r" t="t"/>
              <a:pathLst>
                <a:path extrusionOk="0" h="5830" w="416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56"/>
            <p:cNvSpPr/>
            <p:nvPr/>
          </p:nvSpPr>
          <p:spPr>
            <a:xfrm>
              <a:off x="-12890800" y="3708500"/>
              <a:ext cx="104775" cy="145750"/>
            </a:xfrm>
            <a:custGeom>
              <a:rect b="b" l="l" r="r" t="t"/>
              <a:pathLst>
                <a:path extrusionOk="0" h="5830" w="4191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56"/>
            <p:cNvSpPr/>
            <p:nvPr/>
          </p:nvSpPr>
          <p:spPr>
            <a:xfrm>
              <a:off x="-13077450" y="3647075"/>
              <a:ext cx="356025" cy="352750"/>
            </a:xfrm>
            <a:custGeom>
              <a:rect b="b" l="l" r="r" t="t"/>
              <a:pathLst>
                <a:path extrusionOk="0" h="14110" w="14241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5" name="Google Shape;9275;p56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9276" name="Google Shape;9276;p56"/>
            <p:cNvSpPr/>
            <p:nvPr/>
          </p:nvSpPr>
          <p:spPr>
            <a:xfrm>
              <a:off x="-13004200" y="4079475"/>
              <a:ext cx="207150" cy="63050"/>
            </a:xfrm>
            <a:custGeom>
              <a:rect b="b" l="l" r="r" t="t"/>
              <a:pathLst>
                <a:path extrusionOk="0" h="2522" w="8286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56"/>
            <p:cNvSpPr/>
            <p:nvPr/>
          </p:nvSpPr>
          <p:spPr>
            <a:xfrm>
              <a:off x="-13079025" y="4303175"/>
              <a:ext cx="354450" cy="130750"/>
            </a:xfrm>
            <a:custGeom>
              <a:rect b="b" l="l" r="r" t="t"/>
              <a:pathLst>
                <a:path extrusionOk="0" h="5230" w="14178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56"/>
            <p:cNvSpPr/>
            <p:nvPr/>
          </p:nvSpPr>
          <p:spPr>
            <a:xfrm>
              <a:off x="-12986875" y="4313400"/>
              <a:ext cx="173300" cy="58300"/>
            </a:xfrm>
            <a:custGeom>
              <a:rect b="b" l="l" r="r" t="t"/>
              <a:pathLst>
                <a:path extrusionOk="0" h="2332" w="6932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56"/>
            <p:cNvSpPr/>
            <p:nvPr/>
          </p:nvSpPr>
          <p:spPr>
            <a:xfrm>
              <a:off x="-13004200" y="4143275"/>
              <a:ext cx="206375" cy="166225"/>
            </a:xfrm>
            <a:custGeom>
              <a:rect b="b" l="l" r="r" t="t"/>
              <a:pathLst>
                <a:path extrusionOk="0" h="6649" w="8255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0" name="Google Shape;9280;p56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9281" name="Google Shape;9281;p56"/>
            <p:cNvSpPr/>
            <p:nvPr/>
          </p:nvSpPr>
          <p:spPr>
            <a:xfrm>
              <a:off x="-11178500" y="3213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56"/>
            <p:cNvSpPr/>
            <p:nvPr/>
          </p:nvSpPr>
          <p:spPr>
            <a:xfrm>
              <a:off x="-11292700" y="3255625"/>
              <a:ext cx="117375" cy="124475"/>
            </a:xfrm>
            <a:custGeom>
              <a:rect b="b" l="l" r="r" t="t"/>
              <a:pathLst>
                <a:path extrusionOk="0" h="4979" w="4695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56"/>
            <p:cNvSpPr/>
            <p:nvPr/>
          </p:nvSpPr>
          <p:spPr>
            <a:xfrm>
              <a:off x="-11056425" y="3254850"/>
              <a:ext cx="117400" cy="125250"/>
            </a:xfrm>
            <a:custGeom>
              <a:rect b="b" l="l" r="r" t="t"/>
              <a:pathLst>
                <a:path extrusionOk="0" h="5010" w="4696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56"/>
            <p:cNvSpPr/>
            <p:nvPr/>
          </p:nvSpPr>
          <p:spPr>
            <a:xfrm>
              <a:off x="-11209225" y="3503725"/>
              <a:ext cx="188275" cy="62250"/>
            </a:xfrm>
            <a:custGeom>
              <a:rect b="b" l="l" r="r" t="t"/>
              <a:pathLst>
                <a:path extrusionOk="0" h="2490" w="7531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56"/>
            <p:cNvSpPr/>
            <p:nvPr/>
          </p:nvSpPr>
          <p:spPr>
            <a:xfrm>
              <a:off x="-11167475" y="3462775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56"/>
            <p:cNvSpPr/>
            <p:nvPr/>
          </p:nvSpPr>
          <p:spPr>
            <a:xfrm>
              <a:off x="-11213150" y="3344625"/>
              <a:ext cx="141000" cy="97700"/>
            </a:xfrm>
            <a:custGeom>
              <a:rect b="b" l="l" r="r" t="t"/>
              <a:pathLst>
                <a:path extrusionOk="0" h="3908" w="564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56"/>
            <p:cNvSpPr/>
            <p:nvPr/>
          </p:nvSpPr>
          <p:spPr>
            <a:xfrm>
              <a:off x="-11080825" y="3379275"/>
              <a:ext cx="59100" cy="61475"/>
            </a:xfrm>
            <a:custGeom>
              <a:rect b="b" l="l" r="r" t="t"/>
              <a:pathLst>
                <a:path extrusionOk="0" h="2459" w="2364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8" name="Google Shape;9288;p56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9289" name="Google Shape;9289;p56"/>
            <p:cNvSpPr/>
            <p:nvPr/>
          </p:nvSpPr>
          <p:spPr>
            <a:xfrm>
              <a:off x="-112990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56"/>
            <p:cNvSpPr/>
            <p:nvPr/>
          </p:nvSpPr>
          <p:spPr>
            <a:xfrm>
              <a:off x="-110761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56"/>
            <p:cNvSpPr/>
            <p:nvPr/>
          </p:nvSpPr>
          <p:spPr>
            <a:xfrm>
              <a:off x="-11254900" y="3917225"/>
              <a:ext cx="124475" cy="84300"/>
            </a:xfrm>
            <a:custGeom>
              <a:rect b="b" l="l" r="r" t="t"/>
              <a:pathLst>
                <a:path extrusionOk="0" h="3372" w="4979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56"/>
            <p:cNvSpPr/>
            <p:nvPr/>
          </p:nvSpPr>
          <p:spPr>
            <a:xfrm>
              <a:off x="-11099725" y="3838475"/>
              <a:ext cx="55150" cy="50425"/>
            </a:xfrm>
            <a:custGeom>
              <a:rect b="b" l="l" r="r" t="t"/>
              <a:pathLst>
                <a:path extrusionOk="0" h="2017" w="2206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56"/>
            <p:cNvSpPr/>
            <p:nvPr/>
          </p:nvSpPr>
          <p:spPr>
            <a:xfrm>
              <a:off x="-11187950" y="3836900"/>
              <a:ext cx="210325" cy="162275"/>
            </a:xfrm>
            <a:custGeom>
              <a:rect b="b" l="l" r="r" t="t"/>
              <a:pathLst>
                <a:path extrusionOk="0" h="6491" w="8413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56"/>
            <p:cNvSpPr/>
            <p:nvPr/>
          </p:nvSpPr>
          <p:spPr>
            <a:xfrm>
              <a:off x="-11292700" y="3647875"/>
              <a:ext cx="353675" cy="87450"/>
            </a:xfrm>
            <a:custGeom>
              <a:rect b="b" l="l" r="r" t="t"/>
              <a:pathLst>
                <a:path extrusionOk="0" h="3498" w="14147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5" name="Google Shape;9295;p56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9296" name="Google Shape;9296;p56"/>
            <p:cNvSpPr/>
            <p:nvPr/>
          </p:nvSpPr>
          <p:spPr>
            <a:xfrm>
              <a:off x="-11084775" y="4196825"/>
              <a:ext cx="61475" cy="61475"/>
            </a:xfrm>
            <a:custGeom>
              <a:rect b="b" l="l" r="r" t="t"/>
              <a:pathLst>
                <a:path extrusionOk="0" h="2459" w="2459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56"/>
            <p:cNvSpPr/>
            <p:nvPr/>
          </p:nvSpPr>
          <p:spPr>
            <a:xfrm>
              <a:off x="-11080050" y="4092875"/>
              <a:ext cx="140225" cy="269375"/>
            </a:xfrm>
            <a:custGeom>
              <a:rect b="b" l="l" r="r" t="t"/>
              <a:pathLst>
                <a:path extrusionOk="0" h="10775" w="5609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56"/>
            <p:cNvSpPr/>
            <p:nvPr/>
          </p:nvSpPr>
          <p:spPr>
            <a:xfrm>
              <a:off x="-11230475" y="4320500"/>
              <a:ext cx="103975" cy="103200"/>
            </a:xfrm>
            <a:custGeom>
              <a:rect b="b" l="l" r="r" t="t"/>
              <a:pathLst>
                <a:path extrusionOk="0" h="4128" w="4159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56"/>
            <p:cNvSpPr/>
            <p:nvPr/>
          </p:nvSpPr>
          <p:spPr>
            <a:xfrm>
              <a:off x="-11210000" y="4113350"/>
              <a:ext cx="137850" cy="226075"/>
            </a:xfrm>
            <a:custGeom>
              <a:rect b="b" l="l" r="r" t="t"/>
              <a:pathLst>
                <a:path extrusionOk="0" h="9043" w="5514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56"/>
            <p:cNvSpPr/>
            <p:nvPr/>
          </p:nvSpPr>
          <p:spPr>
            <a:xfrm>
              <a:off x="-11295075" y="4153525"/>
              <a:ext cx="89825" cy="145725"/>
            </a:xfrm>
            <a:custGeom>
              <a:rect b="b" l="l" r="r" t="t"/>
              <a:pathLst>
                <a:path extrusionOk="0" h="5829" w="3593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1" name="Google Shape;9301;p56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9302" name="Google Shape;9302;p56"/>
            <p:cNvSpPr/>
            <p:nvPr/>
          </p:nvSpPr>
          <p:spPr>
            <a:xfrm>
              <a:off x="-9429175" y="3332825"/>
              <a:ext cx="82725" cy="55150"/>
            </a:xfrm>
            <a:custGeom>
              <a:rect b="b" l="l" r="r" t="t"/>
              <a:pathLst>
                <a:path extrusionOk="0" h="2206" w="3309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56"/>
            <p:cNvSpPr/>
            <p:nvPr/>
          </p:nvSpPr>
          <p:spPr>
            <a:xfrm>
              <a:off x="-9335450" y="3274525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56"/>
            <p:cNvSpPr/>
            <p:nvPr/>
          </p:nvSpPr>
          <p:spPr>
            <a:xfrm>
              <a:off x="-9330725" y="3351725"/>
              <a:ext cx="62250" cy="36250"/>
            </a:xfrm>
            <a:custGeom>
              <a:rect b="b" l="l" r="r" t="t"/>
              <a:pathLst>
                <a:path extrusionOk="0" h="1450" w="249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56"/>
            <p:cNvSpPr/>
            <p:nvPr/>
          </p:nvSpPr>
          <p:spPr>
            <a:xfrm>
              <a:off x="-9440200" y="3220975"/>
              <a:ext cx="186675" cy="152025"/>
            </a:xfrm>
            <a:custGeom>
              <a:rect b="b" l="l" r="r" t="t"/>
              <a:pathLst>
                <a:path extrusionOk="0" h="6081" w="7467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56"/>
            <p:cNvSpPr/>
            <p:nvPr/>
          </p:nvSpPr>
          <p:spPr>
            <a:xfrm>
              <a:off x="-9500075" y="3222550"/>
              <a:ext cx="310350" cy="228425"/>
            </a:xfrm>
            <a:custGeom>
              <a:rect b="b" l="l" r="r" t="t"/>
              <a:pathLst>
                <a:path extrusionOk="0" h="9137" w="12414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56"/>
            <p:cNvSpPr/>
            <p:nvPr/>
          </p:nvSpPr>
          <p:spPr>
            <a:xfrm>
              <a:off x="-9398475" y="31808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56"/>
            <p:cNvSpPr/>
            <p:nvPr/>
          </p:nvSpPr>
          <p:spPr>
            <a:xfrm>
              <a:off x="-9460700" y="3471450"/>
              <a:ext cx="41775" cy="62225"/>
            </a:xfrm>
            <a:custGeom>
              <a:rect b="b" l="l" r="r" t="t"/>
              <a:pathLst>
                <a:path extrusionOk="0" h="2489" w="1671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56"/>
            <p:cNvSpPr/>
            <p:nvPr/>
          </p:nvSpPr>
          <p:spPr>
            <a:xfrm>
              <a:off x="-9274800" y="3471450"/>
              <a:ext cx="41750" cy="62225"/>
            </a:xfrm>
            <a:custGeom>
              <a:rect b="b" l="l" r="r" t="t"/>
              <a:pathLst>
                <a:path extrusionOk="0" h="2489" w="167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56"/>
            <p:cNvSpPr/>
            <p:nvPr/>
          </p:nvSpPr>
          <p:spPr>
            <a:xfrm>
              <a:off x="-9398475" y="3471450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1" name="Google Shape;9311;p56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9312" name="Google Shape;9312;p56"/>
            <p:cNvSpPr/>
            <p:nvPr/>
          </p:nvSpPr>
          <p:spPr>
            <a:xfrm>
              <a:off x="-95237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56"/>
            <p:cNvSpPr/>
            <p:nvPr/>
          </p:nvSpPr>
          <p:spPr>
            <a:xfrm>
              <a:off x="-9515825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56"/>
            <p:cNvSpPr/>
            <p:nvPr/>
          </p:nvSpPr>
          <p:spPr>
            <a:xfrm>
              <a:off x="-9481175" y="3614000"/>
              <a:ext cx="80375" cy="37050"/>
            </a:xfrm>
            <a:custGeom>
              <a:rect b="b" l="l" r="r" t="t"/>
              <a:pathLst>
                <a:path extrusionOk="0" h="1482" w="3215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56"/>
            <p:cNvSpPr/>
            <p:nvPr/>
          </p:nvSpPr>
          <p:spPr>
            <a:xfrm>
              <a:off x="-92945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56"/>
            <p:cNvSpPr/>
            <p:nvPr/>
          </p:nvSpPr>
          <p:spPr>
            <a:xfrm>
              <a:off x="-9294500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56"/>
            <p:cNvSpPr/>
            <p:nvPr/>
          </p:nvSpPr>
          <p:spPr>
            <a:xfrm>
              <a:off x="-9294500" y="3615575"/>
              <a:ext cx="81150" cy="36250"/>
            </a:xfrm>
            <a:custGeom>
              <a:rect b="b" l="l" r="r" t="t"/>
              <a:pathLst>
                <a:path extrusionOk="0" h="1450" w="3246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56"/>
            <p:cNvSpPr/>
            <p:nvPr/>
          </p:nvSpPr>
          <p:spPr>
            <a:xfrm>
              <a:off x="-9378775" y="3822725"/>
              <a:ext cx="63025" cy="41750"/>
            </a:xfrm>
            <a:custGeom>
              <a:rect b="b" l="l" r="r" t="t"/>
              <a:pathLst>
                <a:path extrusionOk="0" h="1670" w="2521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56"/>
            <p:cNvSpPr/>
            <p:nvPr/>
          </p:nvSpPr>
          <p:spPr>
            <a:xfrm>
              <a:off x="-9336250" y="3739225"/>
              <a:ext cx="21300" cy="63050"/>
            </a:xfrm>
            <a:custGeom>
              <a:rect b="b" l="l" r="r" t="t"/>
              <a:pathLst>
                <a:path extrusionOk="0" h="2522" w="852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56"/>
            <p:cNvSpPr/>
            <p:nvPr/>
          </p:nvSpPr>
          <p:spPr>
            <a:xfrm>
              <a:off x="-9378775" y="3739225"/>
              <a:ext cx="20500" cy="63050"/>
            </a:xfrm>
            <a:custGeom>
              <a:rect b="b" l="l" r="r" t="t"/>
              <a:pathLst>
                <a:path extrusionOk="0" h="2522" w="82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1" name="Google Shape;9321;p56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9322" name="Google Shape;9322;p56"/>
            <p:cNvSpPr/>
            <p:nvPr/>
          </p:nvSpPr>
          <p:spPr>
            <a:xfrm>
              <a:off x="-952370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56"/>
            <p:cNvSpPr/>
            <p:nvPr/>
          </p:nvSpPr>
          <p:spPr>
            <a:xfrm>
              <a:off x="-952370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56"/>
            <p:cNvSpPr/>
            <p:nvPr/>
          </p:nvSpPr>
          <p:spPr>
            <a:xfrm>
              <a:off x="-925275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56"/>
            <p:cNvSpPr/>
            <p:nvPr/>
          </p:nvSpPr>
          <p:spPr>
            <a:xfrm>
              <a:off x="-925275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56"/>
            <p:cNvSpPr/>
            <p:nvPr/>
          </p:nvSpPr>
          <p:spPr>
            <a:xfrm>
              <a:off x="-9440200" y="4214950"/>
              <a:ext cx="187475" cy="167000"/>
            </a:xfrm>
            <a:custGeom>
              <a:rect b="b" l="l" r="r" t="t"/>
              <a:pathLst>
                <a:path extrusionOk="0" h="6680" w="7499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56"/>
            <p:cNvSpPr/>
            <p:nvPr/>
          </p:nvSpPr>
          <p:spPr>
            <a:xfrm>
              <a:off x="-9393750" y="4214950"/>
              <a:ext cx="93750" cy="104000"/>
            </a:xfrm>
            <a:custGeom>
              <a:rect b="b" l="l" r="r" t="t"/>
              <a:pathLst>
                <a:path extrusionOk="0" h="4160" w="375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56"/>
            <p:cNvSpPr/>
            <p:nvPr/>
          </p:nvSpPr>
          <p:spPr>
            <a:xfrm>
              <a:off x="-9440200" y="4140125"/>
              <a:ext cx="187475" cy="32325"/>
            </a:xfrm>
            <a:custGeom>
              <a:rect b="b" l="l" r="r" t="t"/>
              <a:pathLst>
                <a:path extrusionOk="0" h="1293" w="7499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9" name="Google Shape;9329;p56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9330" name="Google Shape;9330;p56"/>
            <p:cNvSpPr/>
            <p:nvPr/>
          </p:nvSpPr>
          <p:spPr>
            <a:xfrm>
              <a:off x="-8209150" y="3907775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56"/>
            <p:cNvSpPr/>
            <p:nvPr/>
          </p:nvSpPr>
          <p:spPr>
            <a:xfrm>
              <a:off x="-8188675" y="3825075"/>
              <a:ext cx="311125" cy="63050"/>
            </a:xfrm>
            <a:custGeom>
              <a:rect b="b" l="l" r="r" t="t"/>
              <a:pathLst>
                <a:path extrusionOk="0" h="2522" w="12445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56"/>
            <p:cNvSpPr/>
            <p:nvPr/>
          </p:nvSpPr>
          <p:spPr>
            <a:xfrm>
              <a:off x="-7913800" y="3743175"/>
              <a:ext cx="59100" cy="62250"/>
            </a:xfrm>
            <a:custGeom>
              <a:rect b="b" l="l" r="r" t="t"/>
              <a:pathLst>
                <a:path extrusionOk="0" h="2490" w="2364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56"/>
            <p:cNvSpPr/>
            <p:nvPr/>
          </p:nvSpPr>
          <p:spPr>
            <a:xfrm>
              <a:off x="-8105975" y="3659675"/>
              <a:ext cx="185125" cy="145750"/>
            </a:xfrm>
            <a:custGeom>
              <a:rect b="b" l="l" r="r" t="t"/>
              <a:pathLst>
                <a:path extrusionOk="0" h="5830" w="7405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56"/>
            <p:cNvSpPr/>
            <p:nvPr/>
          </p:nvSpPr>
          <p:spPr>
            <a:xfrm>
              <a:off x="-8168975" y="3700625"/>
              <a:ext cx="91375" cy="104000"/>
            </a:xfrm>
            <a:custGeom>
              <a:rect b="b" l="l" r="r" t="t"/>
              <a:pathLst>
                <a:path extrusionOk="0" h="4160" w="3655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56"/>
            <p:cNvSpPr/>
            <p:nvPr/>
          </p:nvSpPr>
          <p:spPr>
            <a:xfrm>
              <a:off x="-8209150" y="3742375"/>
              <a:ext cx="50425" cy="61475"/>
            </a:xfrm>
            <a:custGeom>
              <a:rect b="b" l="l" r="r" t="t"/>
              <a:pathLst>
                <a:path extrusionOk="0" h="2459" w="2017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6" name="Google Shape;9336;p56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9337" name="Google Shape;9337;p56"/>
            <p:cNvSpPr/>
            <p:nvPr/>
          </p:nvSpPr>
          <p:spPr>
            <a:xfrm>
              <a:off x="-12372525" y="3517125"/>
              <a:ext cx="20500" cy="48075"/>
            </a:xfrm>
            <a:custGeom>
              <a:rect b="b" l="l" r="r" t="t"/>
              <a:pathLst>
                <a:path extrusionOk="0" h="1923" w="82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56"/>
            <p:cNvSpPr/>
            <p:nvPr/>
          </p:nvSpPr>
          <p:spPr>
            <a:xfrm>
              <a:off x="-12581250" y="348090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56"/>
            <p:cNvSpPr/>
            <p:nvPr/>
          </p:nvSpPr>
          <p:spPr>
            <a:xfrm>
              <a:off x="-12643475" y="3398975"/>
              <a:ext cx="186700" cy="166225"/>
            </a:xfrm>
            <a:custGeom>
              <a:rect b="b" l="l" r="r" t="t"/>
              <a:pathLst>
                <a:path extrusionOk="0" h="6649" w="7468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56"/>
            <p:cNvSpPr/>
            <p:nvPr/>
          </p:nvSpPr>
          <p:spPr>
            <a:xfrm>
              <a:off x="-12431600" y="3212300"/>
              <a:ext cx="141800" cy="137075"/>
            </a:xfrm>
            <a:custGeom>
              <a:rect b="b" l="l" r="r" t="t"/>
              <a:pathLst>
                <a:path extrusionOk="0" h="5483" w="5672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56"/>
            <p:cNvSpPr/>
            <p:nvPr/>
          </p:nvSpPr>
          <p:spPr>
            <a:xfrm>
              <a:off x="-12352050" y="33265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56"/>
            <p:cNvSpPr/>
            <p:nvPr/>
          </p:nvSpPr>
          <p:spPr>
            <a:xfrm>
              <a:off x="-12434750" y="3285550"/>
              <a:ext cx="62250" cy="104000"/>
            </a:xfrm>
            <a:custGeom>
              <a:rect b="b" l="l" r="r" t="t"/>
              <a:pathLst>
                <a:path extrusionOk="0" h="4160" w="249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56"/>
            <p:cNvSpPr/>
            <p:nvPr/>
          </p:nvSpPr>
          <p:spPr>
            <a:xfrm>
              <a:off x="-12352050" y="3409225"/>
              <a:ext cx="62250" cy="107925"/>
            </a:xfrm>
            <a:custGeom>
              <a:rect b="b" l="l" r="r" t="t"/>
              <a:pathLst>
                <a:path extrusionOk="0" h="4317" w="249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56"/>
            <p:cNvSpPr/>
            <p:nvPr/>
          </p:nvSpPr>
          <p:spPr>
            <a:xfrm>
              <a:off x="-12434750" y="3368250"/>
              <a:ext cx="62250" cy="148900"/>
            </a:xfrm>
            <a:custGeom>
              <a:rect b="b" l="l" r="r" t="t"/>
              <a:pathLst>
                <a:path extrusionOk="0" h="5956" w="249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56"/>
            <p:cNvSpPr/>
            <p:nvPr/>
          </p:nvSpPr>
          <p:spPr>
            <a:xfrm>
              <a:off x="-12623000" y="3336750"/>
              <a:ext cx="145725" cy="40975"/>
            </a:xfrm>
            <a:custGeom>
              <a:rect b="b" l="l" r="r" t="t"/>
              <a:pathLst>
                <a:path extrusionOk="0" h="1639" w="5829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6" name="Google Shape;9346;p56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9347" name="Google Shape;9347;p56"/>
            <p:cNvSpPr/>
            <p:nvPr/>
          </p:nvSpPr>
          <p:spPr>
            <a:xfrm>
              <a:off x="-12580475" y="3719550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56"/>
            <p:cNvSpPr/>
            <p:nvPr/>
          </p:nvSpPr>
          <p:spPr>
            <a:xfrm>
              <a:off x="-12456800" y="3719550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56"/>
            <p:cNvSpPr/>
            <p:nvPr/>
          </p:nvSpPr>
          <p:spPr>
            <a:xfrm>
              <a:off x="-12643475" y="3657325"/>
              <a:ext cx="268600" cy="144950"/>
            </a:xfrm>
            <a:custGeom>
              <a:rect b="b" l="l" r="r" t="t"/>
              <a:pathLst>
                <a:path extrusionOk="0" h="5798" w="10744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56"/>
            <p:cNvSpPr/>
            <p:nvPr/>
          </p:nvSpPr>
          <p:spPr>
            <a:xfrm>
              <a:off x="-12581250" y="3905425"/>
              <a:ext cx="62250" cy="20500"/>
            </a:xfrm>
            <a:custGeom>
              <a:rect b="b" l="l" r="r" t="t"/>
              <a:pathLst>
                <a:path extrusionOk="0" h="820" w="249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56"/>
            <p:cNvSpPr/>
            <p:nvPr/>
          </p:nvSpPr>
          <p:spPr>
            <a:xfrm>
              <a:off x="-12643475" y="3802250"/>
              <a:ext cx="269400" cy="185900"/>
            </a:xfrm>
            <a:custGeom>
              <a:rect b="b" l="l" r="r" t="t"/>
              <a:pathLst>
                <a:path extrusionOk="0" h="7436" w="10776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56"/>
            <p:cNvSpPr/>
            <p:nvPr/>
          </p:nvSpPr>
          <p:spPr>
            <a:xfrm>
              <a:off x="-12352850" y="3802125"/>
              <a:ext cx="63050" cy="186150"/>
            </a:xfrm>
            <a:custGeom>
              <a:rect b="b" l="l" r="r" t="t"/>
              <a:pathLst>
                <a:path extrusionOk="0" h="7446" w="2522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3" name="Google Shape;9353;p56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9354" name="Google Shape;9354;p56"/>
            <p:cNvSpPr/>
            <p:nvPr/>
          </p:nvSpPr>
          <p:spPr>
            <a:xfrm>
              <a:off x="-12552125" y="4262400"/>
              <a:ext cx="22875" cy="20125"/>
            </a:xfrm>
            <a:custGeom>
              <a:rect b="b" l="l" r="r" t="t"/>
              <a:pathLst>
                <a:path extrusionOk="0" h="805" w="915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56"/>
            <p:cNvSpPr/>
            <p:nvPr/>
          </p:nvSpPr>
          <p:spPr>
            <a:xfrm>
              <a:off x="-12480450" y="4241725"/>
              <a:ext cx="69350" cy="47275"/>
            </a:xfrm>
            <a:custGeom>
              <a:rect b="b" l="l" r="r" t="t"/>
              <a:pathLst>
                <a:path extrusionOk="0" h="1891" w="2774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56"/>
            <p:cNvSpPr/>
            <p:nvPr/>
          </p:nvSpPr>
          <p:spPr>
            <a:xfrm>
              <a:off x="-12643475" y="4081850"/>
              <a:ext cx="353675" cy="350500"/>
            </a:xfrm>
            <a:custGeom>
              <a:rect b="b" l="l" r="r" t="t"/>
              <a:pathLst>
                <a:path extrusionOk="0" h="14020" w="14147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56"/>
            <p:cNvSpPr/>
            <p:nvPr/>
          </p:nvSpPr>
          <p:spPr>
            <a:xfrm>
              <a:off x="-12493050" y="4319900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8" name="Google Shape;9358;p56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9359" name="Google Shape;9359;p56"/>
            <p:cNvSpPr/>
            <p:nvPr/>
          </p:nvSpPr>
          <p:spPr>
            <a:xfrm>
              <a:off x="-10759475" y="32658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56"/>
            <p:cNvSpPr/>
            <p:nvPr/>
          </p:nvSpPr>
          <p:spPr>
            <a:xfrm>
              <a:off x="-10857925" y="32650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56"/>
            <p:cNvSpPr/>
            <p:nvPr/>
          </p:nvSpPr>
          <p:spPr>
            <a:xfrm>
              <a:off x="-10850050" y="3313925"/>
              <a:ext cx="148100" cy="65375"/>
            </a:xfrm>
            <a:custGeom>
              <a:rect b="b" l="l" r="r" t="t"/>
              <a:pathLst>
                <a:path extrusionOk="0" h="2615" w="5924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56"/>
            <p:cNvSpPr/>
            <p:nvPr/>
          </p:nvSpPr>
          <p:spPr>
            <a:xfrm>
              <a:off x="-10857925" y="339190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56"/>
            <p:cNvSpPr/>
            <p:nvPr/>
          </p:nvSpPr>
          <p:spPr>
            <a:xfrm>
              <a:off x="-10824850" y="321387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56"/>
            <p:cNvSpPr/>
            <p:nvPr/>
          </p:nvSpPr>
          <p:spPr>
            <a:xfrm>
              <a:off x="-10571250" y="3306825"/>
              <a:ext cx="64625" cy="87450"/>
            </a:xfrm>
            <a:custGeom>
              <a:rect b="b" l="l" r="r" t="t"/>
              <a:pathLst>
                <a:path extrusionOk="0" h="3498" w="2585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56"/>
            <p:cNvSpPr/>
            <p:nvPr/>
          </p:nvSpPr>
          <p:spPr>
            <a:xfrm>
              <a:off x="-10669700" y="3306025"/>
              <a:ext cx="63825" cy="87475"/>
            </a:xfrm>
            <a:custGeom>
              <a:rect b="b" l="l" r="r" t="t"/>
              <a:pathLst>
                <a:path extrusionOk="0" h="3499" w="2553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56"/>
            <p:cNvSpPr/>
            <p:nvPr/>
          </p:nvSpPr>
          <p:spPr>
            <a:xfrm>
              <a:off x="-10661825" y="3355650"/>
              <a:ext cx="148100" cy="64625"/>
            </a:xfrm>
            <a:custGeom>
              <a:rect b="b" l="l" r="r" t="t"/>
              <a:pathLst>
                <a:path extrusionOk="0" h="2585" w="5924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56"/>
            <p:cNvSpPr/>
            <p:nvPr/>
          </p:nvSpPr>
          <p:spPr>
            <a:xfrm>
              <a:off x="-10670475" y="343285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56"/>
            <p:cNvSpPr/>
            <p:nvPr/>
          </p:nvSpPr>
          <p:spPr>
            <a:xfrm>
              <a:off x="-10638175" y="3254850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69" name="Google Shape;9369;p56"/>
          <p:cNvSpPr/>
          <p:nvPr/>
        </p:nvSpPr>
        <p:spPr>
          <a:xfrm>
            <a:off x="4651780" y="3470785"/>
            <a:ext cx="262480" cy="339913"/>
          </a:xfrm>
          <a:custGeom>
            <a:rect b="b" l="l" r="r" t="t"/>
            <a:pathLst>
              <a:path extrusionOk="0" h="14078" w="10871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70" name="Google Shape;9370;p56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9371" name="Google Shape;9371;p56"/>
            <p:cNvSpPr/>
            <p:nvPr/>
          </p:nvSpPr>
          <p:spPr>
            <a:xfrm>
              <a:off x="-107957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56"/>
            <p:cNvSpPr/>
            <p:nvPr/>
          </p:nvSpPr>
          <p:spPr>
            <a:xfrm>
              <a:off x="-10713000" y="41543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56"/>
            <p:cNvSpPr/>
            <p:nvPr/>
          </p:nvSpPr>
          <p:spPr>
            <a:xfrm>
              <a:off x="-10713000" y="4320500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56"/>
            <p:cNvSpPr/>
            <p:nvPr/>
          </p:nvSpPr>
          <p:spPr>
            <a:xfrm>
              <a:off x="-10858725" y="4092875"/>
              <a:ext cx="331625" cy="330825"/>
            </a:xfrm>
            <a:custGeom>
              <a:rect b="b" l="l" r="r" t="t"/>
              <a:pathLst>
                <a:path extrusionOk="0" h="13233" w="13265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56"/>
            <p:cNvSpPr/>
            <p:nvPr/>
          </p:nvSpPr>
          <p:spPr>
            <a:xfrm>
              <a:off x="-106303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56"/>
            <p:cNvSpPr/>
            <p:nvPr/>
          </p:nvSpPr>
          <p:spPr>
            <a:xfrm>
              <a:off x="-10607475" y="4340975"/>
              <a:ext cx="102425" cy="82725"/>
            </a:xfrm>
            <a:custGeom>
              <a:rect b="b" l="l" r="r" t="t"/>
              <a:pathLst>
                <a:path extrusionOk="0" h="3309" w="4097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7" name="Google Shape;9377;p56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9378" name="Google Shape;9378;p56"/>
            <p:cNvSpPr/>
            <p:nvPr/>
          </p:nvSpPr>
          <p:spPr>
            <a:xfrm>
              <a:off x="-9089725" y="3180200"/>
              <a:ext cx="165425" cy="250300"/>
            </a:xfrm>
            <a:custGeom>
              <a:rect b="b" l="l" r="r" t="t"/>
              <a:pathLst>
                <a:path extrusionOk="0" h="10012" w="6617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56"/>
            <p:cNvSpPr/>
            <p:nvPr/>
          </p:nvSpPr>
          <p:spPr>
            <a:xfrm>
              <a:off x="-8965275" y="3264575"/>
              <a:ext cx="229100" cy="267525"/>
            </a:xfrm>
            <a:custGeom>
              <a:rect b="b" l="l" r="r" t="t"/>
              <a:pathLst>
                <a:path extrusionOk="0" h="10701" w="9164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0" name="Google Shape;9380;p56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9381" name="Google Shape;9381;p56"/>
            <p:cNvSpPr/>
            <p:nvPr/>
          </p:nvSpPr>
          <p:spPr>
            <a:xfrm>
              <a:off x="-8944000" y="3614000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56"/>
            <p:cNvSpPr/>
            <p:nvPr/>
          </p:nvSpPr>
          <p:spPr>
            <a:xfrm>
              <a:off x="-9039300" y="3696700"/>
              <a:ext cx="250475" cy="270175"/>
            </a:xfrm>
            <a:custGeom>
              <a:rect b="b" l="l" r="r" t="t"/>
              <a:pathLst>
                <a:path extrusionOk="0" h="10807" w="10019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3" name="Google Shape;9383;p56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9384" name="Google Shape;9384;p56"/>
            <p:cNvSpPr/>
            <p:nvPr/>
          </p:nvSpPr>
          <p:spPr>
            <a:xfrm>
              <a:off x="-9047975" y="4049550"/>
              <a:ext cx="290650" cy="165425"/>
            </a:xfrm>
            <a:custGeom>
              <a:rect b="b" l="l" r="r" t="t"/>
              <a:pathLst>
                <a:path extrusionOk="0" h="6617" w="11626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56"/>
            <p:cNvSpPr/>
            <p:nvPr/>
          </p:nvSpPr>
          <p:spPr>
            <a:xfrm>
              <a:off x="-8964475" y="4157450"/>
              <a:ext cx="20500" cy="57525"/>
            </a:xfrm>
            <a:custGeom>
              <a:rect b="b" l="l" r="r" t="t"/>
              <a:pathLst>
                <a:path extrusionOk="0" h="2301" w="82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56"/>
            <p:cNvSpPr/>
            <p:nvPr/>
          </p:nvSpPr>
          <p:spPr>
            <a:xfrm>
              <a:off x="-9088150" y="4235425"/>
              <a:ext cx="352100" cy="82725"/>
            </a:xfrm>
            <a:custGeom>
              <a:rect b="b" l="l" r="r" t="t"/>
              <a:pathLst>
                <a:path extrusionOk="0" h="3309" w="14084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56"/>
            <p:cNvSpPr/>
            <p:nvPr/>
          </p:nvSpPr>
          <p:spPr>
            <a:xfrm>
              <a:off x="-9064525" y="4338600"/>
              <a:ext cx="53600" cy="63050"/>
            </a:xfrm>
            <a:custGeom>
              <a:rect b="b" l="l" r="r" t="t"/>
              <a:pathLst>
                <a:path extrusionOk="0" h="2522" w="2144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56"/>
            <p:cNvSpPr/>
            <p:nvPr/>
          </p:nvSpPr>
          <p:spPr>
            <a:xfrm>
              <a:off x="-8898325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56"/>
            <p:cNvSpPr/>
            <p:nvPr/>
          </p:nvSpPr>
          <p:spPr>
            <a:xfrm>
              <a:off x="-8814850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0" name="Google Shape;9390;p56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9391" name="Google Shape;9391;p56"/>
            <p:cNvSpPr/>
            <p:nvPr/>
          </p:nvSpPr>
          <p:spPr>
            <a:xfrm>
              <a:off x="-8191825" y="3486400"/>
              <a:ext cx="310350" cy="40200"/>
            </a:xfrm>
            <a:custGeom>
              <a:rect b="b" l="l" r="r" t="t"/>
              <a:pathLst>
                <a:path extrusionOk="0" h="1608" w="12414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56"/>
            <p:cNvSpPr/>
            <p:nvPr/>
          </p:nvSpPr>
          <p:spPr>
            <a:xfrm>
              <a:off x="-8188675" y="3318650"/>
              <a:ext cx="310350" cy="146500"/>
            </a:xfrm>
            <a:custGeom>
              <a:rect b="b" l="l" r="r" t="t"/>
              <a:pathLst>
                <a:path extrusionOk="0" h="5860" w="12414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56"/>
            <p:cNvSpPr/>
            <p:nvPr/>
          </p:nvSpPr>
          <p:spPr>
            <a:xfrm>
              <a:off x="-8169775" y="3174500"/>
              <a:ext cx="267825" cy="129975"/>
            </a:xfrm>
            <a:custGeom>
              <a:rect b="b" l="l" r="r" t="t"/>
              <a:pathLst>
                <a:path extrusionOk="0" h="5199" w="10713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4" name="Google Shape;9394;p56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9395" name="Google Shape;9395;p56"/>
            <p:cNvSpPr/>
            <p:nvPr/>
          </p:nvSpPr>
          <p:spPr>
            <a:xfrm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56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97" name="Google Shape;9397;p5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401" name="Shape 9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2" name="Google Shape;9402;p5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9403" name="Google Shape;9403;p57"/>
          <p:cNvSpPr/>
          <p:nvPr/>
        </p:nvSpPr>
        <p:spPr>
          <a:xfrm>
            <a:off x="1025405" y="1703231"/>
            <a:ext cx="337552" cy="329370"/>
          </a:xfrm>
          <a:custGeom>
            <a:rect b="b" l="l" r="r" t="t"/>
            <a:pathLst>
              <a:path extrusionOk="0" h="11713" w="12004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04" name="Google Shape;9404;p57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9405" name="Google Shape;9405;p57"/>
            <p:cNvSpPr/>
            <p:nvPr/>
          </p:nvSpPr>
          <p:spPr>
            <a:xfrm>
              <a:off x="-6628400" y="2465650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57"/>
            <p:cNvSpPr/>
            <p:nvPr/>
          </p:nvSpPr>
          <p:spPr>
            <a:xfrm>
              <a:off x="-6713450" y="2397900"/>
              <a:ext cx="295375" cy="291450"/>
            </a:xfrm>
            <a:custGeom>
              <a:rect b="b" l="l" r="r" t="t"/>
              <a:pathLst>
                <a:path extrusionOk="0" h="11658" w="11815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07" name="Google Shape;9407;p57"/>
          <p:cNvSpPr/>
          <p:nvPr/>
        </p:nvSpPr>
        <p:spPr>
          <a:xfrm>
            <a:off x="1028048" y="2505751"/>
            <a:ext cx="332266" cy="328695"/>
          </a:xfrm>
          <a:custGeom>
            <a:rect b="b" l="l" r="r" t="t"/>
            <a:pathLst>
              <a:path extrusionOk="0" h="11689" w="11816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08" name="Google Shape;9408;p57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9409" name="Google Shape;9409;p57"/>
            <p:cNvSpPr/>
            <p:nvPr/>
          </p:nvSpPr>
          <p:spPr>
            <a:xfrm>
              <a:off x="-4932650" y="2046625"/>
              <a:ext cx="293025" cy="291250"/>
            </a:xfrm>
            <a:custGeom>
              <a:rect b="b" l="l" r="r" t="t"/>
              <a:pathLst>
                <a:path extrusionOk="0" h="11650" w="11721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57"/>
            <p:cNvSpPr/>
            <p:nvPr/>
          </p:nvSpPr>
          <p:spPr>
            <a:xfrm>
              <a:off x="-4802675" y="2115050"/>
              <a:ext cx="122100" cy="86075"/>
            </a:xfrm>
            <a:custGeom>
              <a:rect b="b" l="l" r="r" t="t"/>
              <a:pathLst>
                <a:path extrusionOk="0" h="3443" w="4884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11" name="Google Shape;9411;p57"/>
          <p:cNvSpPr/>
          <p:nvPr/>
        </p:nvSpPr>
        <p:spPr>
          <a:xfrm>
            <a:off x="3136082" y="2101095"/>
            <a:ext cx="327823" cy="326951"/>
          </a:xfrm>
          <a:custGeom>
            <a:rect b="b" l="l" r="r" t="t"/>
            <a:pathLst>
              <a:path extrusionOk="0" h="11627" w="11658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12" name="Google Shape;9412;p57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9413" name="Google Shape;9413;p57"/>
            <p:cNvSpPr/>
            <p:nvPr/>
          </p:nvSpPr>
          <p:spPr>
            <a:xfrm>
              <a:off x="-4810550" y="28846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57"/>
            <p:cNvSpPr/>
            <p:nvPr/>
          </p:nvSpPr>
          <p:spPr>
            <a:xfrm>
              <a:off x="-4931075" y="27657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5" name="Google Shape;9415;p57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9416" name="Google Shape;9416;p57"/>
            <p:cNvSpPr/>
            <p:nvPr/>
          </p:nvSpPr>
          <p:spPr>
            <a:xfrm>
              <a:off x="-3137650" y="2067900"/>
              <a:ext cx="291450" cy="187475"/>
            </a:xfrm>
            <a:custGeom>
              <a:rect b="b" l="l" r="r" t="t"/>
              <a:pathLst>
                <a:path extrusionOk="0" h="7499" w="11658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57"/>
            <p:cNvSpPr/>
            <p:nvPr/>
          </p:nvSpPr>
          <p:spPr>
            <a:xfrm>
              <a:off x="-3137650" y="2273475"/>
              <a:ext cx="291450" cy="51200"/>
            </a:xfrm>
            <a:custGeom>
              <a:rect b="b" l="l" r="r" t="t"/>
              <a:pathLst>
                <a:path extrusionOk="0" h="2048" w="11658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57"/>
            <p:cNvSpPr/>
            <p:nvPr/>
          </p:nvSpPr>
          <p:spPr>
            <a:xfrm>
              <a:off x="-3035250" y="2103000"/>
              <a:ext cx="104000" cy="118500"/>
            </a:xfrm>
            <a:custGeom>
              <a:rect b="b" l="l" r="r" t="t"/>
              <a:pathLst>
                <a:path extrusionOk="0" h="4740" w="416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9" name="Google Shape;9419;p57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9420" name="Google Shape;9420;p57"/>
            <p:cNvSpPr/>
            <p:nvPr/>
          </p:nvSpPr>
          <p:spPr>
            <a:xfrm>
              <a:off x="-3137650" y="2408950"/>
              <a:ext cx="291450" cy="292125"/>
            </a:xfrm>
            <a:custGeom>
              <a:rect b="b" l="l" r="r" t="t"/>
              <a:pathLst>
                <a:path extrusionOk="0" h="11685" w="11658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57"/>
            <p:cNvSpPr/>
            <p:nvPr/>
          </p:nvSpPr>
          <p:spPr>
            <a:xfrm>
              <a:off x="-3104575" y="24428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57"/>
            <p:cNvSpPr/>
            <p:nvPr/>
          </p:nvSpPr>
          <p:spPr>
            <a:xfrm>
              <a:off x="-306990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57"/>
            <p:cNvSpPr/>
            <p:nvPr/>
          </p:nvSpPr>
          <p:spPr>
            <a:xfrm>
              <a:off x="-303525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57"/>
            <p:cNvSpPr/>
            <p:nvPr/>
          </p:nvSpPr>
          <p:spPr>
            <a:xfrm>
              <a:off x="-3002175" y="2442800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5" name="Google Shape;9425;p57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9426" name="Google Shape;9426;p57"/>
            <p:cNvSpPr/>
            <p:nvPr/>
          </p:nvSpPr>
          <p:spPr>
            <a:xfrm>
              <a:off x="-3137650" y="2787000"/>
              <a:ext cx="291450" cy="257575"/>
            </a:xfrm>
            <a:custGeom>
              <a:rect b="b" l="l" r="r" t="t"/>
              <a:pathLst>
                <a:path extrusionOk="0" h="10303" w="11658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57"/>
            <p:cNvSpPr/>
            <p:nvPr/>
          </p:nvSpPr>
          <p:spPr>
            <a:xfrm>
              <a:off x="-3104575" y="282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57"/>
            <p:cNvSpPr/>
            <p:nvPr/>
          </p:nvSpPr>
          <p:spPr>
            <a:xfrm>
              <a:off x="-306990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57"/>
            <p:cNvSpPr/>
            <p:nvPr/>
          </p:nvSpPr>
          <p:spPr>
            <a:xfrm>
              <a:off x="-303525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57"/>
            <p:cNvSpPr/>
            <p:nvPr/>
          </p:nvSpPr>
          <p:spPr>
            <a:xfrm>
              <a:off x="-3002175" y="28208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57"/>
            <p:cNvSpPr/>
            <p:nvPr/>
          </p:nvSpPr>
          <p:spPr>
            <a:xfrm>
              <a:off x="-2948625" y="2907300"/>
              <a:ext cx="52025" cy="85300"/>
            </a:xfrm>
            <a:custGeom>
              <a:rect b="b" l="l" r="r" t="t"/>
              <a:pathLst>
                <a:path extrusionOk="0" h="3412" w="2081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57"/>
            <p:cNvSpPr/>
            <p:nvPr/>
          </p:nvSpPr>
          <p:spPr>
            <a:xfrm>
              <a:off x="-3088025" y="2907300"/>
              <a:ext cx="53575" cy="85300"/>
            </a:xfrm>
            <a:custGeom>
              <a:rect b="b" l="l" r="r" t="t"/>
              <a:pathLst>
                <a:path extrusionOk="0" h="3412" w="2143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57"/>
            <p:cNvSpPr/>
            <p:nvPr/>
          </p:nvSpPr>
          <p:spPr>
            <a:xfrm>
              <a:off x="-3019500" y="2888975"/>
              <a:ext cx="54375" cy="119400"/>
            </a:xfrm>
            <a:custGeom>
              <a:rect b="b" l="l" r="r" t="t"/>
              <a:pathLst>
                <a:path extrusionOk="0" h="4776" w="2175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34" name="Google Shape;9434;p57"/>
          <p:cNvSpPr/>
          <p:nvPr/>
        </p:nvSpPr>
        <p:spPr>
          <a:xfrm>
            <a:off x="7365223" y="1752735"/>
            <a:ext cx="327823" cy="230359"/>
          </a:xfrm>
          <a:custGeom>
            <a:rect b="b" l="l" r="r" t="t"/>
            <a:pathLst>
              <a:path extrusionOk="0" h="8192" w="11658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35" name="Google Shape;9435;p57"/>
          <p:cNvSpPr/>
          <p:nvPr/>
        </p:nvSpPr>
        <p:spPr>
          <a:xfrm>
            <a:off x="1449088" y="1703498"/>
            <a:ext cx="328695" cy="328835"/>
          </a:xfrm>
          <a:custGeom>
            <a:rect b="b" l="l" r="r" t="t"/>
            <a:pathLst>
              <a:path extrusionOk="0" h="11694" w="11689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36" name="Google Shape;9436;p57"/>
          <p:cNvSpPr/>
          <p:nvPr/>
        </p:nvSpPr>
        <p:spPr>
          <a:xfrm>
            <a:off x="1447752" y="2099886"/>
            <a:ext cx="331366" cy="329370"/>
          </a:xfrm>
          <a:custGeom>
            <a:rect b="b" l="l" r="r" t="t"/>
            <a:pathLst>
              <a:path extrusionOk="0" h="11713" w="11784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37" name="Google Shape;9437;p57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9438" name="Google Shape;9438;p57"/>
            <p:cNvSpPr/>
            <p:nvPr/>
          </p:nvSpPr>
          <p:spPr>
            <a:xfrm>
              <a:off x="-6354300" y="2757075"/>
              <a:ext cx="292225" cy="292225"/>
            </a:xfrm>
            <a:custGeom>
              <a:rect b="b" l="l" r="r" t="t"/>
              <a:pathLst>
                <a:path extrusionOk="0" h="11689" w="11689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57"/>
            <p:cNvSpPr/>
            <p:nvPr/>
          </p:nvSpPr>
          <p:spPr>
            <a:xfrm>
              <a:off x="-6268450" y="279015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57"/>
            <p:cNvSpPr/>
            <p:nvPr/>
          </p:nvSpPr>
          <p:spPr>
            <a:xfrm>
              <a:off x="-6268450" y="282560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57"/>
            <p:cNvSpPr/>
            <p:nvPr/>
          </p:nvSpPr>
          <p:spPr>
            <a:xfrm>
              <a:off x="-6268450" y="2860250"/>
              <a:ext cx="119750" cy="17350"/>
            </a:xfrm>
            <a:custGeom>
              <a:rect b="b" l="l" r="r" t="t"/>
              <a:pathLst>
                <a:path extrusionOk="0" h="694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2" name="Google Shape;9442;p57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9443" name="Google Shape;9443;p57"/>
            <p:cNvSpPr/>
            <p:nvPr/>
          </p:nvSpPr>
          <p:spPr>
            <a:xfrm>
              <a:off x="-4573475" y="2045850"/>
              <a:ext cx="293800" cy="293800"/>
            </a:xfrm>
            <a:custGeom>
              <a:rect b="b" l="l" r="r" t="t"/>
              <a:pathLst>
                <a:path extrusionOk="0" h="11752" w="11752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57"/>
            <p:cNvSpPr/>
            <p:nvPr/>
          </p:nvSpPr>
          <p:spPr>
            <a:xfrm>
              <a:off x="-4521500" y="209940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5" name="Google Shape;9445;p57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9446" name="Google Shape;9446;p57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57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8" name="Google Shape;9448;p57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9449" name="Google Shape;9449;p57"/>
            <p:cNvSpPr/>
            <p:nvPr/>
          </p:nvSpPr>
          <p:spPr>
            <a:xfrm>
              <a:off x="-4572700" y="2764950"/>
              <a:ext cx="293025" cy="293000"/>
            </a:xfrm>
            <a:custGeom>
              <a:rect b="b" l="l" r="r" t="t"/>
              <a:pathLst>
                <a:path extrusionOk="0" h="11720" w="11721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57"/>
            <p:cNvSpPr/>
            <p:nvPr/>
          </p:nvSpPr>
          <p:spPr>
            <a:xfrm>
              <a:off x="-4538825" y="2833475"/>
              <a:ext cx="86650" cy="104775"/>
            </a:xfrm>
            <a:custGeom>
              <a:rect b="b" l="l" r="r" t="t"/>
              <a:pathLst>
                <a:path extrusionOk="0" h="4191" w="3466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57"/>
            <p:cNvSpPr/>
            <p:nvPr/>
          </p:nvSpPr>
          <p:spPr>
            <a:xfrm>
              <a:off x="-4435650" y="29027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57"/>
            <p:cNvSpPr/>
            <p:nvPr/>
          </p:nvSpPr>
          <p:spPr>
            <a:xfrm>
              <a:off x="-4435650" y="286732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57"/>
            <p:cNvSpPr/>
            <p:nvPr/>
          </p:nvSpPr>
          <p:spPr>
            <a:xfrm>
              <a:off x="-4435650" y="2833475"/>
              <a:ext cx="121325" cy="18125"/>
            </a:xfrm>
            <a:custGeom>
              <a:rect b="b" l="l" r="r" t="t"/>
              <a:pathLst>
                <a:path extrusionOk="0" h="725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4" name="Google Shape;9454;p57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9455" name="Google Shape;9455;p57"/>
            <p:cNvSpPr/>
            <p:nvPr/>
          </p:nvSpPr>
          <p:spPr>
            <a:xfrm>
              <a:off x="-2777700" y="2049775"/>
              <a:ext cx="287325" cy="291475"/>
            </a:xfrm>
            <a:custGeom>
              <a:rect b="b" l="l" r="r" t="t"/>
              <a:pathLst>
                <a:path extrusionOk="0" h="11659" w="11493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57"/>
            <p:cNvSpPr/>
            <p:nvPr/>
          </p:nvSpPr>
          <p:spPr>
            <a:xfrm>
              <a:off x="-2694200" y="22214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57"/>
            <p:cNvSpPr/>
            <p:nvPr/>
          </p:nvSpPr>
          <p:spPr>
            <a:xfrm>
              <a:off x="-2608350" y="22553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8" name="Google Shape;9458;p57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9459" name="Google Shape;9459;p57"/>
            <p:cNvSpPr/>
            <p:nvPr/>
          </p:nvSpPr>
          <p:spPr>
            <a:xfrm>
              <a:off x="-2571737" y="2403625"/>
              <a:ext cx="292225" cy="291425"/>
            </a:xfrm>
            <a:custGeom>
              <a:rect b="b" l="l" r="r" t="t"/>
              <a:pathLst>
                <a:path extrusionOk="0" h="11657" w="11689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57"/>
            <p:cNvSpPr/>
            <p:nvPr/>
          </p:nvSpPr>
          <p:spPr>
            <a:xfrm>
              <a:off x="-2485967" y="2649150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57"/>
            <p:cNvSpPr/>
            <p:nvPr/>
          </p:nvSpPr>
          <p:spPr>
            <a:xfrm>
              <a:off x="-2485967" y="2511325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57"/>
            <p:cNvSpPr/>
            <p:nvPr/>
          </p:nvSpPr>
          <p:spPr>
            <a:xfrm>
              <a:off x="-2540185" y="2511325"/>
              <a:ext cx="18125" cy="18925"/>
            </a:xfrm>
            <a:custGeom>
              <a:rect b="b" l="l" r="r" t="t"/>
              <a:pathLst>
                <a:path extrusionOk="0" h="757" w="725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57"/>
            <p:cNvSpPr/>
            <p:nvPr/>
          </p:nvSpPr>
          <p:spPr>
            <a:xfrm>
              <a:off x="-2485579" y="2580625"/>
              <a:ext cx="172525" cy="17350"/>
            </a:xfrm>
            <a:custGeom>
              <a:rect b="b" l="l" r="r" t="t"/>
              <a:pathLst>
                <a:path extrusionOk="0" h="694" w="690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57"/>
            <p:cNvSpPr/>
            <p:nvPr/>
          </p:nvSpPr>
          <p:spPr>
            <a:xfrm>
              <a:off x="-2540185" y="2580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57"/>
            <p:cNvSpPr/>
            <p:nvPr/>
          </p:nvSpPr>
          <p:spPr>
            <a:xfrm>
              <a:off x="-2540185" y="2649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6" name="Google Shape;9466;p57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9467" name="Google Shape;9467;p57"/>
            <p:cNvSpPr/>
            <p:nvPr/>
          </p:nvSpPr>
          <p:spPr>
            <a:xfrm>
              <a:off x="-2496085" y="3009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57"/>
            <p:cNvSpPr/>
            <p:nvPr/>
          </p:nvSpPr>
          <p:spPr>
            <a:xfrm>
              <a:off x="-2398548" y="2800375"/>
              <a:ext cx="52000" cy="120525"/>
            </a:xfrm>
            <a:custGeom>
              <a:rect b="b" l="l" r="r" t="t"/>
              <a:pathLst>
                <a:path extrusionOk="0" h="4821" w="208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57"/>
            <p:cNvSpPr/>
            <p:nvPr/>
          </p:nvSpPr>
          <p:spPr>
            <a:xfrm>
              <a:off x="-2571737" y="2764550"/>
              <a:ext cx="292225" cy="290650"/>
            </a:xfrm>
            <a:custGeom>
              <a:rect b="b" l="l" r="r" t="t"/>
              <a:pathLst>
                <a:path extrusionOk="0" h="11626" w="11689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0" name="Google Shape;9470;p57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9471" name="Google Shape;9471;p57"/>
            <p:cNvSpPr/>
            <p:nvPr/>
          </p:nvSpPr>
          <p:spPr>
            <a:xfrm>
              <a:off x="-1285150" y="2365850"/>
              <a:ext cx="191225" cy="293575"/>
            </a:xfrm>
            <a:custGeom>
              <a:rect b="b" l="l" r="r" t="t"/>
              <a:pathLst>
                <a:path extrusionOk="0" h="11743" w="7649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57"/>
            <p:cNvSpPr/>
            <p:nvPr/>
          </p:nvSpPr>
          <p:spPr>
            <a:xfrm>
              <a:off x="-107642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57"/>
            <p:cNvSpPr/>
            <p:nvPr/>
          </p:nvSpPr>
          <p:spPr>
            <a:xfrm>
              <a:off x="-133397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57"/>
            <p:cNvSpPr/>
            <p:nvPr/>
          </p:nvSpPr>
          <p:spPr>
            <a:xfrm>
              <a:off x="-1093750" y="2383050"/>
              <a:ext cx="35450" cy="26575"/>
            </a:xfrm>
            <a:custGeom>
              <a:rect b="b" l="l" r="r" t="t"/>
              <a:pathLst>
                <a:path extrusionOk="0" h="1063" w="1418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57"/>
            <p:cNvSpPr/>
            <p:nvPr/>
          </p:nvSpPr>
          <p:spPr>
            <a:xfrm>
              <a:off x="-1317450" y="2512575"/>
              <a:ext cx="35475" cy="26225"/>
            </a:xfrm>
            <a:custGeom>
              <a:rect b="b" l="l" r="r" t="t"/>
              <a:pathLst>
                <a:path extrusionOk="0" h="1049" w="1419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57"/>
            <p:cNvSpPr/>
            <p:nvPr/>
          </p:nvSpPr>
          <p:spPr>
            <a:xfrm>
              <a:off x="-1092975" y="2512575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57"/>
            <p:cNvSpPr/>
            <p:nvPr/>
          </p:nvSpPr>
          <p:spPr>
            <a:xfrm>
              <a:off x="-1316650" y="2383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57"/>
            <p:cNvSpPr/>
            <p:nvPr/>
          </p:nvSpPr>
          <p:spPr>
            <a:xfrm>
              <a:off x="-1239475" y="2401575"/>
              <a:ext cx="102425" cy="153100"/>
            </a:xfrm>
            <a:custGeom>
              <a:rect b="b" l="l" r="r" t="t"/>
              <a:pathLst>
                <a:path extrusionOk="0" h="6124" w="4097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9" name="Google Shape;9479;p57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9480" name="Google Shape;9480;p57"/>
            <p:cNvSpPr/>
            <p:nvPr/>
          </p:nvSpPr>
          <p:spPr>
            <a:xfrm>
              <a:off x="-5995925" y="2757850"/>
              <a:ext cx="275675" cy="292225"/>
            </a:xfrm>
            <a:custGeom>
              <a:rect b="b" l="l" r="r" t="t"/>
              <a:pathLst>
                <a:path extrusionOk="0" h="11689" w="11027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57"/>
            <p:cNvSpPr/>
            <p:nvPr/>
          </p:nvSpPr>
          <p:spPr>
            <a:xfrm>
              <a:off x="-5892750" y="2808250"/>
              <a:ext cx="137850" cy="69350"/>
            </a:xfrm>
            <a:custGeom>
              <a:rect b="b" l="l" r="r" t="t"/>
              <a:pathLst>
                <a:path extrusionOk="0" h="2774" w="5514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57"/>
            <p:cNvSpPr/>
            <p:nvPr/>
          </p:nvSpPr>
          <p:spPr>
            <a:xfrm>
              <a:off x="-5891975" y="2895675"/>
              <a:ext cx="34700" cy="17375"/>
            </a:xfrm>
            <a:custGeom>
              <a:rect b="b" l="l" r="r" t="t"/>
              <a:pathLst>
                <a:path extrusionOk="0" h="695" w="1388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57"/>
            <p:cNvSpPr/>
            <p:nvPr/>
          </p:nvSpPr>
          <p:spPr>
            <a:xfrm>
              <a:off x="-5891975" y="2928775"/>
              <a:ext cx="34700" cy="18125"/>
            </a:xfrm>
            <a:custGeom>
              <a:rect b="b" l="l" r="r" t="t"/>
              <a:pathLst>
                <a:path extrusionOk="0" h="725" w="1388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57"/>
            <p:cNvSpPr/>
            <p:nvPr/>
          </p:nvSpPr>
          <p:spPr>
            <a:xfrm>
              <a:off x="-58407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57"/>
            <p:cNvSpPr/>
            <p:nvPr/>
          </p:nvSpPr>
          <p:spPr>
            <a:xfrm>
              <a:off x="-58407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57"/>
            <p:cNvSpPr/>
            <p:nvPr/>
          </p:nvSpPr>
          <p:spPr>
            <a:xfrm>
              <a:off x="-57895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57"/>
            <p:cNvSpPr/>
            <p:nvPr/>
          </p:nvSpPr>
          <p:spPr>
            <a:xfrm>
              <a:off x="-57895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57"/>
            <p:cNvSpPr/>
            <p:nvPr/>
          </p:nvSpPr>
          <p:spPr>
            <a:xfrm>
              <a:off x="-5858100" y="2998075"/>
              <a:ext cx="68550" cy="17350"/>
            </a:xfrm>
            <a:custGeom>
              <a:rect b="b" l="l" r="r" t="t"/>
              <a:pathLst>
                <a:path extrusionOk="0" h="694" w="274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9" name="Google Shape;9489;p57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9490" name="Google Shape;9490;p57"/>
            <p:cNvSpPr/>
            <p:nvPr/>
          </p:nvSpPr>
          <p:spPr>
            <a:xfrm>
              <a:off x="-4211975" y="2081300"/>
              <a:ext cx="256025" cy="256000"/>
            </a:xfrm>
            <a:custGeom>
              <a:rect b="b" l="l" r="r" t="t"/>
              <a:pathLst>
                <a:path extrusionOk="0" h="10240" w="10241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57"/>
            <p:cNvSpPr/>
            <p:nvPr/>
          </p:nvSpPr>
          <p:spPr>
            <a:xfrm>
              <a:off x="-4057600" y="2046625"/>
              <a:ext cx="137875" cy="137875"/>
            </a:xfrm>
            <a:custGeom>
              <a:rect b="b" l="l" r="r" t="t"/>
              <a:pathLst>
                <a:path extrusionOk="0" h="5515" w="5515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2" name="Google Shape;9492;p57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9493" name="Google Shape;9493;p57"/>
            <p:cNvSpPr/>
            <p:nvPr/>
          </p:nvSpPr>
          <p:spPr>
            <a:xfrm>
              <a:off x="-4178875" y="2405775"/>
              <a:ext cx="222925" cy="293825"/>
            </a:xfrm>
            <a:custGeom>
              <a:rect b="b" l="l" r="r" t="t"/>
              <a:pathLst>
                <a:path extrusionOk="0" h="11753" w="8917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57"/>
            <p:cNvSpPr/>
            <p:nvPr/>
          </p:nvSpPr>
          <p:spPr>
            <a:xfrm>
              <a:off x="-4093025" y="24916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57"/>
            <p:cNvSpPr/>
            <p:nvPr/>
          </p:nvSpPr>
          <p:spPr>
            <a:xfrm>
              <a:off x="-4145800" y="2439650"/>
              <a:ext cx="155975" cy="155200"/>
            </a:xfrm>
            <a:custGeom>
              <a:rect b="b" l="l" r="r" t="t"/>
              <a:pathLst>
                <a:path extrusionOk="0" h="6208" w="6239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6" name="Google Shape;9496;p57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9497" name="Google Shape;9497;p57"/>
            <p:cNvSpPr/>
            <p:nvPr/>
          </p:nvSpPr>
          <p:spPr>
            <a:xfrm>
              <a:off x="-4211975" y="2937125"/>
              <a:ext cx="291450" cy="120825"/>
            </a:xfrm>
            <a:custGeom>
              <a:rect b="b" l="l" r="r" t="t"/>
              <a:pathLst>
                <a:path extrusionOk="0" h="4833" w="11658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57"/>
            <p:cNvSpPr/>
            <p:nvPr/>
          </p:nvSpPr>
          <p:spPr>
            <a:xfrm>
              <a:off x="-4109575" y="2783850"/>
              <a:ext cx="153625" cy="154400"/>
            </a:xfrm>
            <a:custGeom>
              <a:rect b="b" l="l" r="r" t="t"/>
              <a:pathLst>
                <a:path extrusionOk="0" h="6176" w="6145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57"/>
            <p:cNvSpPr/>
            <p:nvPr/>
          </p:nvSpPr>
          <p:spPr>
            <a:xfrm>
              <a:off x="-4074925" y="281850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00" name="Google Shape;9500;p57"/>
          <p:cNvSpPr/>
          <p:nvPr/>
        </p:nvSpPr>
        <p:spPr>
          <a:xfrm>
            <a:off x="6104015" y="1703118"/>
            <a:ext cx="310979" cy="329595"/>
          </a:xfrm>
          <a:custGeom>
            <a:rect b="b" l="l" r="r" t="t"/>
            <a:pathLst>
              <a:path extrusionOk="0" h="11721" w="11059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01" name="Google Shape;9501;p57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9502" name="Google Shape;9502;p57"/>
            <p:cNvSpPr/>
            <p:nvPr/>
          </p:nvSpPr>
          <p:spPr>
            <a:xfrm>
              <a:off x="-2419325" y="2408150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57"/>
            <p:cNvSpPr/>
            <p:nvPr/>
          </p:nvSpPr>
          <p:spPr>
            <a:xfrm>
              <a:off x="-2385475" y="2444375"/>
              <a:ext cx="173325" cy="86675"/>
            </a:xfrm>
            <a:custGeom>
              <a:rect b="b" l="l" r="r" t="t"/>
              <a:pathLst>
                <a:path extrusionOk="0" h="3467" w="6933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57"/>
            <p:cNvSpPr/>
            <p:nvPr/>
          </p:nvSpPr>
          <p:spPr>
            <a:xfrm>
              <a:off x="-2385475" y="25459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57"/>
            <p:cNvSpPr/>
            <p:nvPr/>
          </p:nvSpPr>
          <p:spPr>
            <a:xfrm>
              <a:off x="-2281500" y="25467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57"/>
            <p:cNvSpPr/>
            <p:nvPr/>
          </p:nvSpPr>
          <p:spPr>
            <a:xfrm>
              <a:off x="-2281500" y="2581425"/>
              <a:ext cx="69350" cy="18150"/>
            </a:xfrm>
            <a:custGeom>
              <a:rect b="b" l="l" r="r" t="t"/>
              <a:pathLst>
                <a:path extrusionOk="0" h="726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57"/>
            <p:cNvSpPr/>
            <p:nvPr/>
          </p:nvSpPr>
          <p:spPr>
            <a:xfrm>
              <a:off x="-2281500" y="2616075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57"/>
            <p:cNvSpPr/>
            <p:nvPr/>
          </p:nvSpPr>
          <p:spPr>
            <a:xfrm>
              <a:off x="-2385475" y="2649150"/>
              <a:ext cx="173325" cy="18150"/>
            </a:xfrm>
            <a:custGeom>
              <a:rect b="b" l="l" r="r" t="t"/>
              <a:pathLst>
                <a:path extrusionOk="0" h="726" w="6933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09" name="Google Shape;9509;p57"/>
          <p:cNvSpPr/>
          <p:nvPr/>
        </p:nvSpPr>
        <p:spPr>
          <a:xfrm>
            <a:off x="6094272" y="2505301"/>
            <a:ext cx="330466" cy="329595"/>
          </a:xfrm>
          <a:custGeom>
            <a:rect b="b" l="l" r="r" t="t"/>
            <a:pathLst>
              <a:path extrusionOk="0" h="11721" w="11752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10" name="Google Shape;9510;p57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9511" name="Google Shape;9511;p57"/>
            <p:cNvSpPr/>
            <p:nvPr/>
          </p:nvSpPr>
          <p:spPr>
            <a:xfrm>
              <a:off x="-1299325" y="2808250"/>
              <a:ext cx="222925" cy="134725"/>
            </a:xfrm>
            <a:custGeom>
              <a:rect b="b" l="l" r="r" t="t"/>
              <a:pathLst>
                <a:path extrusionOk="0" h="5389" w="8917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57"/>
            <p:cNvSpPr/>
            <p:nvPr/>
          </p:nvSpPr>
          <p:spPr>
            <a:xfrm>
              <a:off x="-1333200" y="2770450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3" name="Google Shape;9513;p57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9514" name="Google Shape;9514;p57"/>
            <p:cNvSpPr/>
            <p:nvPr/>
          </p:nvSpPr>
          <p:spPr>
            <a:xfrm>
              <a:off x="-5635200" y="20379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57"/>
            <p:cNvSpPr/>
            <p:nvPr/>
          </p:nvSpPr>
          <p:spPr>
            <a:xfrm>
              <a:off x="-5496575" y="2072625"/>
              <a:ext cx="102425" cy="102425"/>
            </a:xfrm>
            <a:custGeom>
              <a:rect b="b" l="l" r="r" t="t"/>
              <a:pathLst>
                <a:path extrusionOk="0" h="4097" w="4097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6" name="Google Shape;9516;p57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9517" name="Google Shape;9517;p57"/>
            <p:cNvSpPr/>
            <p:nvPr/>
          </p:nvSpPr>
          <p:spPr>
            <a:xfrm>
              <a:off x="-5575350" y="2547550"/>
              <a:ext cx="79575" cy="88250"/>
            </a:xfrm>
            <a:custGeom>
              <a:rect b="b" l="l" r="r" t="t"/>
              <a:pathLst>
                <a:path extrusionOk="0" h="3530" w="3183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57"/>
            <p:cNvSpPr/>
            <p:nvPr/>
          </p:nvSpPr>
          <p:spPr>
            <a:xfrm>
              <a:off x="-5526500" y="2499525"/>
              <a:ext cx="85075" cy="81725"/>
            </a:xfrm>
            <a:custGeom>
              <a:rect b="b" l="l" r="r" t="t"/>
              <a:pathLst>
                <a:path extrusionOk="0" h="3269" w="3403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57"/>
            <p:cNvSpPr/>
            <p:nvPr/>
          </p:nvSpPr>
          <p:spPr>
            <a:xfrm>
              <a:off x="-5480050" y="2456975"/>
              <a:ext cx="80375" cy="75650"/>
            </a:xfrm>
            <a:custGeom>
              <a:rect b="b" l="l" r="r" t="t"/>
              <a:pathLst>
                <a:path extrusionOk="0" h="3026" w="3215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57"/>
            <p:cNvSpPr/>
            <p:nvPr/>
          </p:nvSpPr>
          <p:spPr>
            <a:xfrm>
              <a:off x="-5637575" y="2397900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1" name="Google Shape;9521;p57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9522" name="Google Shape;9522;p57"/>
            <p:cNvSpPr/>
            <p:nvPr/>
          </p:nvSpPr>
          <p:spPr>
            <a:xfrm>
              <a:off x="-5635975" y="2757075"/>
              <a:ext cx="293000" cy="292225"/>
            </a:xfrm>
            <a:custGeom>
              <a:rect b="b" l="l" r="r" t="t"/>
              <a:pathLst>
                <a:path extrusionOk="0" h="11689" w="1172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57"/>
            <p:cNvSpPr/>
            <p:nvPr/>
          </p:nvSpPr>
          <p:spPr>
            <a:xfrm>
              <a:off x="-5584800" y="2790150"/>
              <a:ext cx="189850" cy="138050"/>
            </a:xfrm>
            <a:custGeom>
              <a:rect b="b" l="l" r="r" t="t"/>
              <a:pathLst>
                <a:path extrusionOk="0" h="5522" w="7594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4" name="Google Shape;9524;p57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9525" name="Google Shape;9525;p57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57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7" name="Google Shape;9527;p57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9528" name="Google Shape;9528;p57"/>
            <p:cNvSpPr/>
            <p:nvPr/>
          </p:nvSpPr>
          <p:spPr>
            <a:xfrm>
              <a:off x="-3854375" y="240500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57"/>
            <p:cNvSpPr/>
            <p:nvPr/>
          </p:nvSpPr>
          <p:spPr>
            <a:xfrm>
              <a:off x="-3731500" y="24585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0" name="Google Shape;9530;p57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9531" name="Google Shape;9531;p57"/>
            <p:cNvSpPr/>
            <p:nvPr/>
          </p:nvSpPr>
          <p:spPr>
            <a:xfrm>
              <a:off x="-3852025" y="2764950"/>
              <a:ext cx="291450" cy="293000"/>
            </a:xfrm>
            <a:custGeom>
              <a:rect b="b" l="l" r="r" t="t"/>
              <a:pathLst>
                <a:path extrusionOk="0" h="11720" w="11658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57"/>
            <p:cNvSpPr/>
            <p:nvPr/>
          </p:nvSpPr>
          <p:spPr>
            <a:xfrm>
              <a:off x="-3707100" y="2937425"/>
              <a:ext cx="103200" cy="67775"/>
            </a:xfrm>
            <a:custGeom>
              <a:rect b="b" l="l" r="r" t="t"/>
              <a:pathLst>
                <a:path extrusionOk="0" h="2711" w="4128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33" name="Google Shape;9533;p57"/>
          <p:cNvSpPr/>
          <p:nvPr/>
        </p:nvSpPr>
        <p:spPr>
          <a:xfrm>
            <a:off x="6520588" y="1743442"/>
            <a:ext cx="328695" cy="248946"/>
          </a:xfrm>
          <a:custGeom>
            <a:rect b="b" l="l" r="r" t="t"/>
            <a:pathLst>
              <a:path extrusionOk="0" h="8853" w="11689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34" name="Google Shape;9534;p57"/>
          <p:cNvSpPr/>
          <p:nvPr/>
        </p:nvSpPr>
        <p:spPr>
          <a:xfrm>
            <a:off x="6520588" y="2100674"/>
            <a:ext cx="328695" cy="327795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35" name="Google Shape;9535;p57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9536" name="Google Shape;9536;p57"/>
            <p:cNvSpPr/>
            <p:nvPr/>
          </p:nvSpPr>
          <p:spPr>
            <a:xfrm>
              <a:off x="-206017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57"/>
            <p:cNvSpPr/>
            <p:nvPr/>
          </p:nvSpPr>
          <p:spPr>
            <a:xfrm>
              <a:off x="-2008975" y="2855525"/>
              <a:ext cx="189050" cy="84500"/>
            </a:xfrm>
            <a:custGeom>
              <a:rect b="b" l="l" r="r" t="t"/>
              <a:pathLst>
                <a:path extrusionOk="0" h="3380" w="7562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8" name="Google Shape;9538;p57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9539" name="Google Shape;9539;p57"/>
            <p:cNvSpPr/>
            <p:nvPr/>
          </p:nvSpPr>
          <p:spPr>
            <a:xfrm>
              <a:off x="-834625" y="2134850"/>
              <a:ext cx="86650" cy="85075"/>
            </a:xfrm>
            <a:custGeom>
              <a:rect b="b" l="l" r="r" t="t"/>
              <a:pathLst>
                <a:path extrusionOk="0" h="3403" w="3466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57"/>
            <p:cNvSpPr/>
            <p:nvPr/>
          </p:nvSpPr>
          <p:spPr>
            <a:xfrm>
              <a:off x="-936225" y="2304975"/>
              <a:ext cx="289850" cy="51225"/>
            </a:xfrm>
            <a:custGeom>
              <a:rect b="b" l="l" r="r" t="t"/>
              <a:pathLst>
                <a:path extrusionOk="0" h="2049" w="11594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57"/>
            <p:cNvSpPr/>
            <p:nvPr/>
          </p:nvSpPr>
          <p:spPr>
            <a:xfrm>
              <a:off x="-937025" y="2064750"/>
              <a:ext cx="292225" cy="223125"/>
            </a:xfrm>
            <a:custGeom>
              <a:rect b="b" l="l" r="r" t="t"/>
              <a:pathLst>
                <a:path extrusionOk="0" h="8925" w="11689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2" name="Google Shape;9542;p57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9543" name="Google Shape;9543;p57"/>
            <p:cNvSpPr/>
            <p:nvPr/>
          </p:nvSpPr>
          <p:spPr>
            <a:xfrm>
              <a:off x="-5102775" y="2211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57"/>
            <p:cNvSpPr/>
            <p:nvPr/>
          </p:nvSpPr>
          <p:spPr>
            <a:xfrm>
              <a:off x="-5224050" y="2107875"/>
              <a:ext cx="51200" cy="49825"/>
            </a:xfrm>
            <a:custGeom>
              <a:rect b="b" l="l" r="r" t="t"/>
              <a:pathLst>
                <a:path extrusionOk="0" h="1993" w="2048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57"/>
            <p:cNvSpPr/>
            <p:nvPr/>
          </p:nvSpPr>
          <p:spPr>
            <a:xfrm>
              <a:off x="-5276050" y="2037975"/>
              <a:ext cx="292250" cy="292225"/>
            </a:xfrm>
            <a:custGeom>
              <a:rect b="b" l="l" r="r" t="t"/>
              <a:pathLst>
                <a:path extrusionOk="0" h="11689" w="1169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46" name="Google Shape;9546;p57"/>
          <p:cNvSpPr/>
          <p:nvPr/>
        </p:nvSpPr>
        <p:spPr>
          <a:xfrm>
            <a:off x="2716466" y="2110516"/>
            <a:ext cx="334909" cy="308111"/>
          </a:xfrm>
          <a:custGeom>
            <a:rect b="b" l="l" r="r" t="t"/>
            <a:pathLst>
              <a:path extrusionOk="0" h="10957" w="1191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7" name="Google Shape;9547;p57"/>
          <p:cNvSpPr/>
          <p:nvPr/>
        </p:nvSpPr>
        <p:spPr>
          <a:xfrm>
            <a:off x="2719573" y="2506201"/>
            <a:ext cx="328695" cy="327795"/>
          </a:xfrm>
          <a:custGeom>
            <a:rect b="b" l="l" r="r" t="t"/>
            <a:pathLst>
              <a:path extrusionOk="0" h="11657" w="11689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48" name="Google Shape;9548;p57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9549" name="Google Shape;9549;p57"/>
            <p:cNvSpPr/>
            <p:nvPr/>
          </p:nvSpPr>
          <p:spPr>
            <a:xfrm>
              <a:off x="-3425125" y="2253000"/>
              <a:ext cx="51225" cy="50425"/>
            </a:xfrm>
            <a:custGeom>
              <a:rect b="b" l="l" r="r" t="t"/>
              <a:pathLst>
                <a:path extrusionOk="0" h="2017" w="2049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57"/>
            <p:cNvSpPr/>
            <p:nvPr/>
          </p:nvSpPr>
          <p:spPr>
            <a:xfrm>
              <a:off x="-3425125" y="2116725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57"/>
            <p:cNvSpPr/>
            <p:nvPr/>
          </p:nvSpPr>
          <p:spPr>
            <a:xfrm>
              <a:off x="-3425125" y="2185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57"/>
            <p:cNvSpPr/>
            <p:nvPr/>
          </p:nvSpPr>
          <p:spPr>
            <a:xfrm>
              <a:off x="-3462150" y="2046625"/>
              <a:ext cx="224500" cy="291450"/>
            </a:xfrm>
            <a:custGeom>
              <a:rect b="b" l="l" r="r" t="t"/>
              <a:pathLst>
                <a:path extrusionOk="0" h="11658" w="898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57"/>
            <p:cNvSpPr/>
            <p:nvPr/>
          </p:nvSpPr>
          <p:spPr>
            <a:xfrm>
              <a:off x="-3358175" y="213327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57"/>
            <p:cNvSpPr/>
            <p:nvPr/>
          </p:nvSpPr>
          <p:spPr>
            <a:xfrm>
              <a:off x="-3358175" y="2201800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57"/>
            <p:cNvSpPr/>
            <p:nvPr/>
          </p:nvSpPr>
          <p:spPr>
            <a:xfrm>
              <a:off x="-3358175" y="227032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6" name="Google Shape;9556;p57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9557" name="Google Shape;9557;p57"/>
            <p:cNvSpPr/>
            <p:nvPr/>
          </p:nvSpPr>
          <p:spPr>
            <a:xfrm>
              <a:off x="-3478675" y="2405775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57"/>
            <p:cNvSpPr/>
            <p:nvPr/>
          </p:nvSpPr>
          <p:spPr>
            <a:xfrm>
              <a:off x="-3408575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57"/>
            <p:cNvSpPr/>
            <p:nvPr/>
          </p:nvSpPr>
          <p:spPr>
            <a:xfrm>
              <a:off x="-33574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57"/>
            <p:cNvSpPr/>
            <p:nvPr/>
          </p:nvSpPr>
          <p:spPr>
            <a:xfrm>
              <a:off x="-33062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1" name="Google Shape;9561;p57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9562" name="Google Shape;9562;p57"/>
            <p:cNvSpPr/>
            <p:nvPr/>
          </p:nvSpPr>
          <p:spPr>
            <a:xfrm>
              <a:off x="-3443250" y="2765725"/>
              <a:ext cx="188275" cy="292225"/>
            </a:xfrm>
            <a:custGeom>
              <a:rect b="b" l="l" r="r" t="t"/>
              <a:pathLst>
                <a:path extrusionOk="0" h="11689" w="7531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57"/>
            <p:cNvSpPr/>
            <p:nvPr/>
          </p:nvSpPr>
          <p:spPr>
            <a:xfrm>
              <a:off x="-3411725" y="2799375"/>
              <a:ext cx="124450" cy="86100"/>
            </a:xfrm>
            <a:custGeom>
              <a:rect b="b" l="l" r="r" t="t"/>
              <a:pathLst>
                <a:path extrusionOk="0" h="3444" w="4978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57"/>
            <p:cNvSpPr/>
            <p:nvPr/>
          </p:nvSpPr>
          <p:spPr>
            <a:xfrm>
              <a:off x="-3392825" y="290357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57"/>
            <p:cNvSpPr/>
            <p:nvPr/>
          </p:nvSpPr>
          <p:spPr>
            <a:xfrm>
              <a:off x="-3392825" y="293822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6" name="Google Shape;9566;p57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9567" name="Google Shape;9567;p57"/>
            <p:cNvSpPr/>
            <p:nvPr/>
          </p:nvSpPr>
          <p:spPr>
            <a:xfrm>
              <a:off x="-1684475" y="204900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57"/>
            <p:cNvSpPr/>
            <p:nvPr/>
          </p:nvSpPr>
          <p:spPr>
            <a:xfrm>
              <a:off x="-1615950" y="223880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57"/>
            <p:cNvSpPr/>
            <p:nvPr/>
          </p:nvSpPr>
          <p:spPr>
            <a:xfrm>
              <a:off x="-1615950" y="2273475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57"/>
            <p:cNvSpPr/>
            <p:nvPr/>
          </p:nvSpPr>
          <p:spPr>
            <a:xfrm>
              <a:off x="-1630925" y="2100975"/>
              <a:ext cx="153625" cy="116600"/>
            </a:xfrm>
            <a:custGeom>
              <a:rect b="b" l="l" r="r" t="t"/>
              <a:pathLst>
                <a:path extrusionOk="0" h="4664" w="6145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71" name="Google Shape;9571;p57"/>
          <p:cNvSpPr/>
          <p:nvPr/>
        </p:nvSpPr>
        <p:spPr>
          <a:xfrm>
            <a:off x="6937493" y="2100435"/>
            <a:ext cx="342867" cy="328273"/>
          </a:xfrm>
          <a:custGeom>
            <a:rect b="b" l="l" r="r" t="t"/>
            <a:pathLst>
              <a:path extrusionOk="0" h="11674" w="12193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72" name="Google Shape;9572;p57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9573" name="Google Shape;9573;p57"/>
            <p:cNvSpPr/>
            <p:nvPr/>
          </p:nvSpPr>
          <p:spPr>
            <a:xfrm>
              <a:off x="-170022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57"/>
            <p:cNvSpPr/>
            <p:nvPr/>
          </p:nvSpPr>
          <p:spPr>
            <a:xfrm>
              <a:off x="-1667150" y="28019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57"/>
            <p:cNvSpPr/>
            <p:nvPr/>
          </p:nvSpPr>
          <p:spPr>
            <a:xfrm>
              <a:off x="-1632500" y="28019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57"/>
            <p:cNvSpPr/>
            <p:nvPr/>
          </p:nvSpPr>
          <p:spPr>
            <a:xfrm>
              <a:off x="-1597850" y="2801950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57"/>
            <p:cNvSpPr/>
            <p:nvPr/>
          </p:nvSpPr>
          <p:spPr>
            <a:xfrm>
              <a:off x="-1564750" y="280195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57"/>
            <p:cNvSpPr/>
            <p:nvPr/>
          </p:nvSpPr>
          <p:spPr>
            <a:xfrm>
              <a:off x="-1597850" y="2924050"/>
              <a:ext cx="85100" cy="85075"/>
            </a:xfrm>
            <a:custGeom>
              <a:rect b="b" l="l" r="r" t="t"/>
              <a:pathLst>
                <a:path extrusionOk="0" h="3403" w="3404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9" name="Google Shape;9579;p57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9580" name="Google Shape;9580;p57"/>
            <p:cNvSpPr/>
            <p:nvPr/>
          </p:nvSpPr>
          <p:spPr>
            <a:xfrm>
              <a:off x="-884250" y="2490850"/>
              <a:ext cx="84300" cy="51225"/>
            </a:xfrm>
            <a:custGeom>
              <a:rect b="b" l="l" r="r" t="t"/>
              <a:pathLst>
                <a:path extrusionOk="0" h="2049" w="3372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57"/>
            <p:cNvSpPr/>
            <p:nvPr/>
          </p:nvSpPr>
          <p:spPr>
            <a:xfrm>
              <a:off x="-919700" y="242075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57"/>
            <p:cNvSpPr/>
            <p:nvPr/>
          </p:nvSpPr>
          <p:spPr>
            <a:xfrm>
              <a:off x="-766100" y="2660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3" name="Google Shape;9583;p57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9584" name="Google Shape;9584;p57"/>
            <p:cNvSpPr/>
            <p:nvPr/>
          </p:nvSpPr>
          <p:spPr>
            <a:xfrm>
              <a:off x="-6696925" y="3371400"/>
              <a:ext cx="220575" cy="192600"/>
            </a:xfrm>
            <a:custGeom>
              <a:rect b="b" l="l" r="r" t="t"/>
              <a:pathLst>
                <a:path extrusionOk="0" h="7704" w="8823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57"/>
            <p:cNvSpPr/>
            <p:nvPr/>
          </p:nvSpPr>
          <p:spPr>
            <a:xfrm>
              <a:off x="-6621300" y="3272575"/>
              <a:ext cx="231575" cy="194950"/>
            </a:xfrm>
            <a:custGeom>
              <a:rect b="b" l="l" r="r" t="t"/>
              <a:pathLst>
                <a:path extrusionOk="0" h="7798" w="9263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6" name="Google Shape;9586;p57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9587" name="Google Shape;9587;p57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57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57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57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57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2" name="Google Shape;9592;p57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9593" name="Google Shape;9593;p57"/>
            <p:cNvSpPr/>
            <p:nvPr/>
          </p:nvSpPr>
          <p:spPr>
            <a:xfrm>
              <a:off x="-6547275" y="3992050"/>
              <a:ext cx="30750" cy="65400"/>
            </a:xfrm>
            <a:custGeom>
              <a:rect b="b" l="l" r="r" t="t"/>
              <a:pathLst>
                <a:path extrusionOk="0" h="2616" w="123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57"/>
            <p:cNvSpPr/>
            <p:nvPr/>
          </p:nvSpPr>
          <p:spPr>
            <a:xfrm>
              <a:off x="-6547275" y="4143275"/>
              <a:ext cx="30750" cy="64600"/>
            </a:xfrm>
            <a:custGeom>
              <a:rect b="b" l="l" r="r" t="t"/>
              <a:pathLst>
                <a:path extrusionOk="0" h="2584" w="123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57"/>
            <p:cNvSpPr/>
            <p:nvPr/>
          </p:nvSpPr>
          <p:spPr>
            <a:xfrm>
              <a:off x="-6551200" y="4073975"/>
              <a:ext cx="34675" cy="51200"/>
            </a:xfrm>
            <a:custGeom>
              <a:rect b="b" l="l" r="r" t="t"/>
              <a:pathLst>
                <a:path extrusionOk="0" h="2048" w="1387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57"/>
            <p:cNvSpPr/>
            <p:nvPr/>
          </p:nvSpPr>
          <p:spPr>
            <a:xfrm>
              <a:off x="-6475600" y="3994425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57"/>
            <p:cNvSpPr/>
            <p:nvPr/>
          </p:nvSpPr>
          <p:spPr>
            <a:xfrm>
              <a:off x="-6449600" y="4073975"/>
              <a:ext cx="52800" cy="51200"/>
            </a:xfrm>
            <a:custGeom>
              <a:rect b="b" l="l" r="r" t="t"/>
              <a:pathLst>
                <a:path extrusionOk="0" h="2048" w="2112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57"/>
            <p:cNvSpPr/>
            <p:nvPr/>
          </p:nvSpPr>
          <p:spPr>
            <a:xfrm>
              <a:off x="-6500000" y="3992050"/>
              <a:ext cx="30725" cy="65400"/>
            </a:xfrm>
            <a:custGeom>
              <a:rect b="b" l="l" r="r" t="t"/>
              <a:pathLst>
                <a:path extrusionOk="0" h="2616" w="1229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57"/>
            <p:cNvSpPr/>
            <p:nvPr/>
          </p:nvSpPr>
          <p:spPr>
            <a:xfrm>
              <a:off x="-6500000" y="4143275"/>
              <a:ext cx="30725" cy="64600"/>
            </a:xfrm>
            <a:custGeom>
              <a:rect b="b" l="l" r="r" t="t"/>
              <a:pathLst>
                <a:path extrusionOk="0" h="2584" w="1229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57"/>
            <p:cNvSpPr/>
            <p:nvPr/>
          </p:nvSpPr>
          <p:spPr>
            <a:xfrm>
              <a:off x="-6689825" y="4141700"/>
              <a:ext cx="149675" cy="141600"/>
            </a:xfrm>
            <a:custGeom>
              <a:rect b="b" l="l" r="r" t="t"/>
              <a:pathLst>
                <a:path extrusionOk="0" h="5664" w="5987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57"/>
            <p:cNvSpPr/>
            <p:nvPr/>
          </p:nvSpPr>
          <p:spPr>
            <a:xfrm>
              <a:off x="-6475600" y="4141700"/>
              <a:ext cx="70125" cy="64600"/>
            </a:xfrm>
            <a:custGeom>
              <a:rect b="b" l="l" r="r" t="t"/>
              <a:pathLst>
                <a:path extrusionOk="0" h="2584" w="2805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57"/>
            <p:cNvSpPr/>
            <p:nvPr/>
          </p:nvSpPr>
          <p:spPr>
            <a:xfrm>
              <a:off x="-6618950" y="407397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57"/>
            <p:cNvSpPr/>
            <p:nvPr/>
          </p:nvSpPr>
          <p:spPr>
            <a:xfrm>
              <a:off x="-6610275" y="3992850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57"/>
            <p:cNvSpPr/>
            <p:nvPr/>
          </p:nvSpPr>
          <p:spPr>
            <a:xfrm>
              <a:off x="-6500000" y="4073975"/>
              <a:ext cx="35450" cy="51200"/>
            </a:xfrm>
            <a:custGeom>
              <a:rect b="b" l="l" r="r" t="t"/>
              <a:pathLst>
                <a:path extrusionOk="0" h="2048" w="1418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05" name="Google Shape;9605;p57"/>
          <p:cNvSpPr/>
          <p:nvPr/>
        </p:nvSpPr>
        <p:spPr>
          <a:xfrm>
            <a:off x="3130233" y="3052974"/>
            <a:ext cx="339521" cy="327486"/>
          </a:xfrm>
          <a:custGeom>
            <a:rect b="b" l="l" r="r" t="t"/>
            <a:pathLst>
              <a:path extrusionOk="0" h="11646" w="12074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06" name="Google Shape;9606;p57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9607" name="Google Shape;9607;p57"/>
            <p:cNvSpPr/>
            <p:nvPr/>
          </p:nvSpPr>
          <p:spPr>
            <a:xfrm>
              <a:off x="-4836550" y="3612425"/>
              <a:ext cx="293025" cy="170925"/>
            </a:xfrm>
            <a:custGeom>
              <a:rect b="b" l="l" r="r" t="t"/>
              <a:pathLst>
                <a:path extrusionOk="0" h="6837" w="11721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57"/>
            <p:cNvSpPr/>
            <p:nvPr/>
          </p:nvSpPr>
          <p:spPr>
            <a:xfrm>
              <a:off x="-4837325" y="3743950"/>
              <a:ext cx="291425" cy="159925"/>
            </a:xfrm>
            <a:custGeom>
              <a:rect b="b" l="l" r="r" t="t"/>
              <a:pathLst>
                <a:path extrusionOk="0" h="6397" w="11657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57"/>
            <p:cNvSpPr/>
            <p:nvPr/>
          </p:nvSpPr>
          <p:spPr>
            <a:xfrm>
              <a:off x="-4716825" y="3799075"/>
              <a:ext cx="51225" cy="18950"/>
            </a:xfrm>
            <a:custGeom>
              <a:rect b="b" l="l" r="r" t="t"/>
              <a:pathLst>
                <a:path extrusionOk="0" h="758" w="2049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0" name="Google Shape;9610;p57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9611" name="Google Shape;9611;p57"/>
            <p:cNvSpPr/>
            <p:nvPr/>
          </p:nvSpPr>
          <p:spPr>
            <a:xfrm>
              <a:off x="-4734150" y="407397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57"/>
            <p:cNvSpPr/>
            <p:nvPr/>
          </p:nvSpPr>
          <p:spPr>
            <a:xfrm>
              <a:off x="-4700300" y="4108625"/>
              <a:ext cx="18950" cy="17350"/>
            </a:xfrm>
            <a:custGeom>
              <a:rect b="b" l="l" r="r" t="t"/>
              <a:pathLst>
                <a:path extrusionOk="0" h="694" w="75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57"/>
            <p:cNvSpPr/>
            <p:nvPr/>
          </p:nvSpPr>
          <p:spPr>
            <a:xfrm>
              <a:off x="-4748325" y="3971575"/>
              <a:ext cx="203225" cy="204025"/>
            </a:xfrm>
            <a:custGeom>
              <a:rect b="b" l="l" r="r" t="t"/>
              <a:pathLst>
                <a:path extrusionOk="0" h="8161" w="8129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57"/>
            <p:cNvSpPr/>
            <p:nvPr/>
          </p:nvSpPr>
          <p:spPr>
            <a:xfrm>
              <a:off x="-4656175" y="4151950"/>
              <a:ext cx="91375" cy="91375"/>
            </a:xfrm>
            <a:custGeom>
              <a:rect b="b" l="l" r="r" t="t"/>
              <a:pathLst>
                <a:path extrusionOk="0" h="3655" w="3655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57"/>
            <p:cNvSpPr/>
            <p:nvPr/>
          </p:nvSpPr>
          <p:spPr>
            <a:xfrm>
              <a:off x="-4817650" y="3991275"/>
              <a:ext cx="91400" cy="91375"/>
            </a:xfrm>
            <a:custGeom>
              <a:rect b="b" l="l" r="r" t="t"/>
              <a:pathLst>
                <a:path extrusionOk="0" h="3655" w="3656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57"/>
            <p:cNvSpPr/>
            <p:nvPr/>
          </p:nvSpPr>
          <p:spPr>
            <a:xfrm>
              <a:off x="-4837325" y="4059000"/>
              <a:ext cx="204000" cy="204025"/>
            </a:xfrm>
            <a:custGeom>
              <a:rect b="b" l="l" r="r" t="t"/>
              <a:pathLst>
                <a:path extrusionOk="0" h="8161" w="816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7" name="Google Shape;9617;p57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9618" name="Google Shape;9618;p57"/>
            <p:cNvSpPr/>
            <p:nvPr/>
          </p:nvSpPr>
          <p:spPr>
            <a:xfrm>
              <a:off x="-3037625" y="3460400"/>
              <a:ext cx="152825" cy="51225"/>
            </a:xfrm>
            <a:custGeom>
              <a:rect b="b" l="l" r="r" t="t"/>
              <a:pathLst>
                <a:path extrusionOk="0" h="2049" w="6113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57"/>
            <p:cNvSpPr/>
            <p:nvPr/>
          </p:nvSpPr>
          <p:spPr>
            <a:xfrm>
              <a:off x="-2884825" y="3460400"/>
              <a:ext cx="146525" cy="51225"/>
            </a:xfrm>
            <a:custGeom>
              <a:rect b="b" l="l" r="r" t="t"/>
              <a:pathLst>
                <a:path extrusionOk="0" h="2049" w="5861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57"/>
            <p:cNvSpPr/>
            <p:nvPr/>
          </p:nvSpPr>
          <p:spPr>
            <a:xfrm>
              <a:off x="-2909225" y="3313125"/>
              <a:ext cx="59875" cy="72475"/>
            </a:xfrm>
            <a:custGeom>
              <a:rect b="b" l="l" r="r" t="t"/>
              <a:pathLst>
                <a:path extrusionOk="0" h="2899" w="2395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57"/>
            <p:cNvSpPr/>
            <p:nvPr/>
          </p:nvSpPr>
          <p:spPr>
            <a:xfrm>
              <a:off x="-3029750" y="3254850"/>
              <a:ext cx="291450" cy="188250"/>
            </a:xfrm>
            <a:custGeom>
              <a:rect b="b" l="l" r="r" t="t"/>
              <a:pathLst>
                <a:path extrusionOk="0" h="7530" w="11658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2" name="Google Shape;9622;p57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9623" name="Google Shape;9623;p57"/>
            <p:cNvSpPr/>
            <p:nvPr/>
          </p:nvSpPr>
          <p:spPr>
            <a:xfrm>
              <a:off x="-3029750" y="3597450"/>
              <a:ext cx="292250" cy="67775"/>
            </a:xfrm>
            <a:custGeom>
              <a:rect b="b" l="l" r="r" t="t"/>
              <a:pathLst>
                <a:path extrusionOk="0" h="2711" w="1169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57"/>
            <p:cNvSpPr/>
            <p:nvPr/>
          </p:nvSpPr>
          <p:spPr>
            <a:xfrm>
              <a:off x="-3031325" y="3687250"/>
              <a:ext cx="292250" cy="153600"/>
            </a:xfrm>
            <a:custGeom>
              <a:rect b="b" l="l" r="r" t="t"/>
              <a:pathLst>
                <a:path extrusionOk="0" h="6144" w="1169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57"/>
            <p:cNvSpPr/>
            <p:nvPr/>
          </p:nvSpPr>
          <p:spPr>
            <a:xfrm>
              <a:off x="-2908450" y="3724275"/>
              <a:ext cx="59900" cy="164625"/>
            </a:xfrm>
            <a:custGeom>
              <a:rect b="b" l="l" r="r" t="t"/>
              <a:pathLst>
                <a:path extrusionOk="0" h="6585" w="2396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57"/>
            <p:cNvSpPr/>
            <p:nvPr/>
          </p:nvSpPr>
          <p:spPr>
            <a:xfrm>
              <a:off x="-2831250" y="3725850"/>
              <a:ext cx="59875" cy="163850"/>
            </a:xfrm>
            <a:custGeom>
              <a:rect b="b" l="l" r="r" t="t"/>
              <a:pathLst>
                <a:path extrusionOk="0" h="6554" w="2395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7" name="Google Shape;9627;p57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9628" name="Google Shape;9628;p57"/>
            <p:cNvSpPr/>
            <p:nvPr/>
          </p:nvSpPr>
          <p:spPr>
            <a:xfrm>
              <a:off x="-3029750" y="397315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57"/>
            <p:cNvSpPr/>
            <p:nvPr/>
          </p:nvSpPr>
          <p:spPr>
            <a:xfrm>
              <a:off x="-3030525" y="4059000"/>
              <a:ext cx="292225" cy="171725"/>
            </a:xfrm>
            <a:custGeom>
              <a:rect b="b" l="l" r="r" t="t"/>
              <a:pathLst>
                <a:path extrusionOk="0" h="6869" w="11689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0" name="Google Shape;9630;p57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9631" name="Google Shape;9631;p57"/>
            <p:cNvSpPr/>
            <p:nvPr/>
          </p:nvSpPr>
          <p:spPr>
            <a:xfrm>
              <a:off x="-1183550" y="3395050"/>
              <a:ext cx="261525" cy="90600"/>
            </a:xfrm>
            <a:custGeom>
              <a:rect b="b" l="l" r="r" t="t"/>
              <a:pathLst>
                <a:path extrusionOk="0" h="3624" w="10461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57"/>
            <p:cNvSpPr/>
            <p:nvPr/>
          </p:nvSpPr>
          <p:spPr>
            <a:xfrm>
              <a:off x="-1184325" y="3279250"/>
              <a:ext cx="261500" cy="129400"/>
            </a:xfrm>
            <a:custGeom>
              <a:rect b="b" l="l" r="r" t="t"/>
              <a:pathLst>
                <a:path extrusionOk="0" h="5176" w="1046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57"/>
            <p:cNvSpPr/>
            <p:nvPr/>
          </p:nvSpPr>
          <p:spPr>
            <a:xfrm>
              <a:off x="-1199300" y="3294225"/>
              <a:ext cx="90600" cy="175650"/>
            </a:xfrm>
            <a:custGeom>
              <a:rect b="b" l="l" r="r" t="t"/>
              <a:pathLst>
                <a:path extrusionOk="0" h="7026" w="3624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57"/>
            <p:cNvSpPr/>
            <p:nvPr/>
          </p:nvSpPr>
          <p:spPr>
            <a:xfrm>
              <a:off x="-996875" y="3294225"/>
              <a:ext cx="90600" cy="177225"/>
            </a:xfrm>
            <a:custGeom>
              <a:rect b="b" l="l" r="r" t="t"/>
              <a:pathLst>
                <a:path extrusionOk="0" h="7089" w="3624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5" name="Google Shape;9635;p57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9636" name="Google Shape;9636;p57"/>
            <p:cNvSpPr/>
            <p:nvPr/>
          </p:nvSpPr>
          <p:spPr>
            <a:xfrm>
              <a:off x="-6338550" y="3272950"/>
              <a:ext cx="308775" cy="119750"/>
            </a:xfrm>
            <a:custGeom>
              <a:rect b="b" l="l" r="r" t="t"/>
              <a:pathLst>
                <a:path extrusionOk="0" h="4790" w="12351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57"/>
            <p:cNvSpPr/>
            <p:nvPr/>
          </p:nvSpPr>
          <p:spPr>
            <a:xfrm>
              <a:off x="-6228275" y="3479325"/>
              <a:ext cx="86650" cy="85700"/>
            </a:xfrm>
            <a:custGeom>
              <a:rect b="b" l="l" r="r" t="t"/>
              <a:pathLst>
                <a:path extrusionOk="0" h="3428" w="3466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57"/>
            <p:cNvSpPr/>
            <p:nvPr/>
          </p:nvSpPr>
          <p:spPr>
            <a:xfrm>
              <a:off x="-6292075" y="3410800"/>
              <a:ext cx="212675" cy="50425"/>
            </a:xfrm>
            <a:custGeom>
              <a:rect b="b" l="l" r="r" t="t"/>
              <a:pathLst>
                <a:path extrusionOk="0" h="2017" w="8507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9" name="Google Shape;9639;p57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9640" name="Google Shape;9640;p57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57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57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3" name="Google Shape;9643;p57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9644" name="Google Shape;9644;p57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57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57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57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8" name="Google Shape;9648;p57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9649" name="Google Shape;9649;p57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57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57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2" name="Google Shape;9652;p57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9653" name="Google Shape;9653;p57"/>
            <p:cNvSpPr/>
            <p:nvPr/>
          </p:nvSpPr>
          <p:spPr>
            <a:xfrm>
              <a:off x="-4349800" y="3664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57"/>
            <p:cNvSpPr/>
            <p:nvPr/>
          </p:nvSpPr>
          <p:spPr>
            <a:xfrm>
              <a:off x="-4366325" y="3714800"/>
              <a:ext cx="68525" cy="34700"/>
            </a:xfrm>
            <a:custGeom>
              <a:rect b="b" l="l" r="r" t="t"/>
              <a:pathLst>
                <a:path extrusionOk="0" h="1388" w="2741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57"/>
            <p:cNvSpPr/>
            <p:nvPr/>
          </p:nvSpPr>
          <p:spPr>
            <a:xfrm>
              <a:off x="-4475825" y="3612425"/>
              <a:ext cx="293825" cy="291450"/>
            </a:xfrm>
            <a:custGeom>
              <a:rect b="b" l="l" r="r" t="t"/>
              <a:pathLst>
                <a:path extrusionOk="0" h="11658" w="11753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6" name="Google Shape;9656;p57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9657" name="Google Shape;9657;p57"/>
            <p:cNvSpPr/>
            <p:nvPr/>
          </p:nvSpPr>
          <p:spPr>
            <a:xfrm>
              <a:off x="-4426200" y="4058225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57"/>
            <p:cNvSpPr/>
            <p:nvPr/>
          </p:nvSpPr>
          <p:spPr>
            <a:xfrm>
              <a:off x="-4480550" y="3970800"/>
              <a:ext cx="297750" cy="291425"/>
            </a:xfrm>
            <a:custGeom>
              <a:rect b="b" l="l" r="r" t="t"/>
              <a:pathLst>
                <a:path extrusionOk="0" h="11657" w="1191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9" name="Google Shape;9659;p57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9660" name="Google Shape;9660;p57"/>
            <p:cNvSpPr/>
            <p:nvPr/>
          </p:nvSpPr>
          <p:spPr>
            <a:xfrm>
              <a:off x="-2592600" y="3239075"/>
              <a:ext cx="137850" cy="51225"/>
            </a:xfrm>
            <a:custGeom>
              <a:rect b="b" l="l" r="r" t="t"/>
              <a:pathLst>
                <a:path extrusionOk="0" h="2049" w="5514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57"/>
            <p:cNvSpPr/>
            <p:nvPr/>
          </p:nvSpPr>
          <p:spPr>
            <a:xfrm>
              <a:off x="-2587875" y="3307875"/>
              <a:ext cx="129200" cy="69850"/>
            </a:xfrm>
            <a:custGeom>
              <a:rect b="b" l="l" r="r" t="t"/>
              <a:pathLst>
                <a:path extrusionOk="0" h="2794" w="5168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57"/>
            <p:cNvSpPr/>
            <p:nvPr/>
          </p:nvSpPr>
          <p:spPr>
            <a:xfrm>
              <a:off x="-2566625" y="3427325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57"/>
            <p:cNvSpPr/>
            <p:nvPr/>
          </p:nvSpPr>
          <p:spPr>
            <a:xfrm>
              <a:off x="-2481550" y="34612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57"/>
            <p:cNvSpPr/>
            <p:nvPr/>
          </p:nvSpPr>
          <p:spPr>
            <a:xfrm>
              <a:off x="-2668225" y="3393475"/>
              <a:ext cx="288300" cy="137050"/>
            </a:xfrm>
            <a:custGeom>
              <a:rect b="b" l="l" r="r" t="t"/>
              <a:pathLst>
                <a:path extrusionOk="0" h="5482" w="11532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5" name="Google Shape;9665;p57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9666" name="Google Shape;9666;p57"/>
            <p:cNvSpPr/>
            <p:nvPr/>
          </p:nvSpPr>
          <p:spPr>
            <a:xfrm>
              <a:off x="-2654050" y="3597450"/>
              <a:ext cx="260725" cy="51225"/>
            </a:xfrm>
            <a:custGeom>
              <a:rect b="b" l="l" r="r" t="t"/>
              <a:pathLst>
                <a:path extrusionOk="0" h="2049" w="10429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57"/>
            <p:cNvSpPr/>
            <p:nvPr/>
          </p:nvSpPr>
          <p:spPr>
            <a:xfrm>
              <a:off x="-2671375" y="3667550"/>
              <a:ext cx="292250" cy="221350"/>
            </a:xfrm>
            <a:custGeom>
              <a:rect b="b" l="l" r="r" t="t"/>
              <a:pathLst>
                <a:path extrusionOk="0" h="8854" w="1169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8" name="Google Shape;9668;p57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9669" name="Google Shape;9669;p57"/>
            <p:cNvSpPr/>
            <p:nvPr/>
          </p:nvSpPr>
          <p:spPr>
            <a:xfrm>
              <a:off x="-2670575" y="3975525"/>
              <a:ext cx="116575" cy="34675"/>
            </a:xfrm>
            <a:custGeom>
              <a:rect b="b" l="l" r="r" t="t"/>
              <a:pathLst>
                <a:path extrusionOk="0" h="1387" w="4663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57"/>
            <p:cNvSpPr/>
            <p:nvPr/>
          </p:nvSpPr>
          <p:spPr>
            <a:xfrm>
              <a:off x="-2669800" y="4026700"/>
              <a:ext cx="170950" cy="136300"/>
            </a:xfrm>
            <a:custGeom>
              <a:rect b="b" l="l" r="r" t="t"/>
              <a:pathLst>
                <a:path extrusionOk="0" h="5452" w="6838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57"/>
            <p:cNvSpPr/>
            <p:nvPr/>
          </p:nvSpPr>
          <p:spPr>
            <a:xfrm>
              <a:off x="-2669800" y="4179500"/>
              <a:ext cx="170950" cy="70125"/>
            </a:xfrm>
            <a:custGeom>
              <a:rect b="b" l="l" r="r" t="t"/>
              <a:pathLst>
                <a:path extrusionOk="0" h="2805" w="6838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57"/>
            <p:cNvSpPr/>
            <p:nvPr/>
          </p:nvSpPr>
          <p:spPr>
            <a:xfrm>
              <a:off x="-2566625" y="3956600"/>
              <a:ext cx="189850" cy="190650"/>
            </a:xfrm>
            <a:custGeom>
              <a:rect b="b" l="l" r="r" t="t"/>
              <a:pathLst>
                <a:path extrusionOk="0" h="7626" w="7594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3" name="Google Shape;9673;p57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9674" name="Google Shape;9674;p57"/>
            <p:cNvSpPr/>
            <p:nvPr/>
          </p:nvSpPr>
          <p:spPr>
            <a:xfrm>
              <a:off x="-927575" y="3671500"/>
              <a:ext cx="40200" cy="16575"/>
            </a:xfrm>
            <a:custGeom>
              <a:rect b="b" l="l" r="r" t="t"/>
              <a:pathLst>
                <a:path extrusionOk="0" h="663" w="1608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57"/>
            <p:cNvSpPr/>
            <p:nvPr/>
          </p:nvSpPr>
          <p:spPr>
            <a:xfrm>
              <a:off x="-1183550" y="3671500"/>
              <a:ext cx="39400" cy="16575"/>
            </a:xfrm>
            <a:custGeom>
              <a:rect b="b" l="l" r="r" t="t"/>
              <a:pathLst>
                <a:path extrusionOk="0" h="663" w="1576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57"/>
            <p:cNvSpPr/>
            <p:nvPr/>
          </p:nvSpPr>
          <p:spPr>
            <a:xfrm>
              <a:off x="-944250" y="3603025"/>
              <a:ext cx="39525" cy="26375"/>
            </a:xfrm>
            <a:custGeom>
              <a:rect b="b" l="l" r="r" t="t"/>
              <a:pathLst>
                <a:path extrusionOk="0" h="1055" w="1581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57"/>
            <p:cNvSpPr/>
            <p:nvPr/>
          </p:nvSpPr>
          <p:spPr>
            <a:xfrm>
              <a:off x="-1166200" y="3731225"/>
              <a:ext cx="39700" cy="26075"/>
            </a:xfrm>
            <a:custGeom>
              <a:rect b="b" l="l" r="r" t="t"/>
              <a:pathLst>
                <a:path extrusionOk="0" h="1043" w="1588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57"/>
            <p:cNvSpPr/>
            <p:nvPr/>
          </p:nvSpPr>
          <p:spPr>
            <a:xfrm>
              <a:off x="-944925" y="3730950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57"/>
            <p:cNvSpPr/>
            <p:nvPr/>
          </p:nvSpPr>
          <p:spPr>
            <a:xfrm>
              <a:off x="-1167000" y="3603025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57"/>
            <p:cNvSpPr/>
            <p:nvPr/>
          </p:nvSpPr>
          <p:spPr>
            <a:xfrm>
              <a:off x="-1065400" y="3658900"/>
              <a:ext cx="59875" cy="77200"/>
            </a:xfrm>
            <a:custGeom>
              <a:rect b="b" l="l" r="r" t="t"/>
              <a:pathLst>
                <a:path extrusionOk="0" h="3088" w="2395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57"/>
            <p:cNvSpPr/>
            <p:nvPr/>
          </p:nvSpPr>
          <p:spPr>
            <a:xfrm>
              <a:off x="-1078000" y="3809325"/>
              <a:ext cx="85075" cy="67750"/>
            </a:xfrm>
            <a:custGeom>
              <a:rect b="b" l="l" r="r" t="t"/>
              <a:pathLst>
                <a:path extrusionOk="0" h="2710" w="3403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57"/>
            <p:cNvSpPr/>
            <p:nvPr/>
          </p:nvSpPr>
          <p:spPr>
            <a:xfrm>
              <a:off x="-1135500" y="3586525"/>
              <a:ext cx="193775" cy="204700"/>
            </a:xfrm>
            <a:custGeom>
              <a:rect b="b" l="l" r="r" t="t"/>
              <a:pathLst>
                <a:path extrusionOk="0" h="8188" w="7751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3" name="Google Shape;9683;p57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9684" name="Google Shape;9684;p57"/>
            <p:cNvSpPr/>
            <p:nvPr/>
          </p:nvSpPr>
          <p:spPr>
            <a:xfrm>
              <a:off x="-5868325" y="3273750"/>
              <a:ext cx="85075" cy="84300"/>
            </a:xfrm>
            <a:custGeom>
              <a:rect b="b" l="l" r="r" t="t"/>
              <a:pathLst>
                <a:path extrusionOk="0" h="3372" w="3403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57"/>
            <p:cNvSpPr/>
            <p:nvPr/>
          </p:nvSpPr>
          <p:spPr>
            <a:xfrm>
              <a:off x="-5971525" y="3308400"/>
              <a:ext cx="292250" cy="256000"/>
            </a:xfrm>
            <a:custGeom>
              <a:rect b="b" l="l" r="r" t="t"/>
              <a:pathLst>
                <a:path extrusionOk="0" h="10240" w="1169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6" name="Google Shape;9686;p57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9687" name="Google Shape;9687;p57"/>
            <p:cNvSpPr/>
            <p:nvPr/>
          </p:nvSpPr>
          <p:spPr>
            <a:xfrm>
              <a:off x="-5974675" y="3701875"/>
              <a:ext cx="141025" cy="221650"/>
            </a:xfrm>
            <a:custGeom>
              <a:rect b="b" l="l" r="r" t="t"/>
              <a:pathLst>
                <a:path extrusionOk="0" h="8866" w="5641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57"/>
            <p:cNvSpPr/>
            <p:nvPr/>
          </p:nvSpPr>
          <p:spPr>
            <a:xfrm>
              <a:off x="-5880150" y="3632100"/>
              <a:ext cx="108725" cy="68550"/>
            </a:xfrm>
            <a:custGeom>
              <a:rect b="b" l="l" r="r" t="t"/>
              <a:pathLst>
                <a:path extrusionOk="0" h="2742" w="4349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57"/>
            <p:cNvSpPr/>
            <p:nvPr/>
          </p:nvSpPr>
          <p:spPr>
            <a:xfrm>
              <a:off x="-5814775" y="3702500"/>
              <a:ext cx="140225" cy="222950"/>
            </a:xfrm>
            <a:custGeom>
              <a:rect b="b" l="l" r="r" t="t"/>
              <a:pathLst>
                <a:path extrusionOk="0" h="8918" w="5609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0" name="Google Shape;9690;p57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9691" name="Google Shape;9691;p57"/>
            <p:cNvSpPr/>
            <p:nvPr/>
          </p:nvSpPr>
          <p:spPr>
            <a:xfrm>
              <a:off x="-5851000" y="4061375"/>
              <a:ext cx="102400" cy="33875"/>
            </a:xfrm>
            <a:custGeom>
              <a:rect b="b" l="l" r="r" t="t"/>
              <a:pathLst>
                <a:path extrusionOk="0" h="1355" w="4096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57"/>
            <p:cNvSpPr/>
            <p:nvPr/>
          </p:nvSpPr>
          <p:spPr>
            <a:xfrm>
              <a:off x="-5971525" y="3990475"/>
              <a:ext cx="69350" cy="275700"/>
            </a:xfrm>
            <a:custGeom>
              <a:rect b="b" l="l" r="r" t="t"/>
              <a:pathLst>
                <a:path extrusionOk="0" h="11028" w="2774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57"/>
            <p:cNvSpPr/>
            <p:nvPr/>
          </p:nvSpPr>
          <p:spPr>
            <a:xfrm>
              <a:off x="-5851000" y="4214950"/>
              <a:ext cx="103200" cy="68550"/>
            </a:xfrm>
            <a:custGeom>
              <a:rect b="b" l="l" r="r" t="t"/>
              <a:pathLst>
                <a:path extrusionOk="0" h="2742" w="4128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57"/>
            <p:cNvSpPr/>
            <p:nvPr/>
          </p:nvSpPr>
          <p:spPr>
            <a:xfrm>
              <a:off x="-5885675" y="4010175"/>
              <a:ext cx="189075" cy="239450"/>
            </a:xfrm>
            <a:custGeom>
              <a:rect b="b" l="l" r="r" t="t"/>
              <a:pathLst>
                <a:path extrusionOk="0" h="9578" w="7563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5" name="Google Shape;9695;p57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9696" name="Google Shape;9696;p57"/>
            <p:cNvSpPr/>
            <p:nvPr/>
          </p:nvSpPr>
          <p:spPr>
            <a:xfrm>
              <a:off x="-4118225" y="3287125"/>
              <a:ext cx="256725" cy="256800"/>
            </a:xfrm>
            <a:custGeom>
              <a:rect b="b" l="l" r="r" t="t"/>
              <a:pathLst>
                <a:path extrusionOk="0" h="10272" w="10269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57"/>
            <p:cNvSpPr/>
            <p:nvPr/>
          </p:nvSpPr>
          <p:spPr>
            <a:xfrm>
              <a:off x="-3963850" y="325327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8" name="Google Shape;9698;p57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9699" name="Google Shape;9699;p57"/>
            <p:cNvSpPr/>
            <p:nvPr/>
          </p:nvSpPr>
          <p:spPr>
            <a:xfrm>
              <a:off x="-4027650" y="3663625"/>
              <a:ext cx="112650" cy="119725"/>
            </a:xfrm>
            <a:custGeom>
              <a:rect b="b" l="l" r="r" t="t"/>
              <a:pathLst>
                <a:path extrusionOk="0" h="4789" w="4506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57"/>
            <p:cNvSpPr/>
            <p:nvPr/>
          </p:nvSpPr>
          <p:spPr>
            <a:xfrm>
              <a:off x="-4082800" y="3612425"/>
              <a:ext cx="222150" cy="291825"/>
            </a:xfrm>
            <a:custGeom>
              <a:rect b="b" l="l" r="r" t="t"/>
              <a:pathLst>
                <a:path extrusionOk="0" h="11673" w="8886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57"/>
            <p:cNvSpPr/>
            <p:nvPr/>
          </p:nvSpPr>
          <p:spPr>
            <a:xfrm>
              <a:off x="-3980400" y="37148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2" name="Google Shape;9702;p57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9703" name="Google Shape;9703;p57"/>
            <p:cNvSpPr/>
            <p:nvPr/>
          </p:nvSpPr>
          <p:spPr>
            <a:xfrm>
              <a:off x="-3963850" y="40401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57"/>
            <p:cNvSpPr/>
            <p:nvPr/>
          </p:nvSpPr>
          <p:spPr>
            <a:xfrm>
              <a:off x="-4015050" y="3990475"/>
              <a:ext cx="153600" cy="153625"/>
            </a:xfrm>
            <a:custGeom>
              <a:rect b="b" l="l" r="r" t="t"/>
              <a:pathLst>
                <a:path extrusionOk="0" h="6145" w="6144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57"/>
            <p:cNvSpPr/>
            <p:nvPr/>
          </p:nvSpPr>
          <p:spPr>
            <a:xfrm>
              <a:off x="-4118225" y="4144075"/>
              <a:ext cx="33875" cy="119725"/>
            </a:xfrm>
            <a:custGeom>
              <a:rect b="b" l="l" r="r" t="t"/>
              <a:pathLst>
                <a:path extrusionOk="0" h="4789" w="135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57"/>
            <p:cNvSpPr/>
            <p:nvPr/>
          </p:nvSpPr>
          <p:spPr>
            <a:xfrm>
              <a:off x="-4067050" y="4143750"/>
              <a:ext cx="241050" cy="120050"/>
            </a:xfrm>
            <a:custGeom>
              <a:rect b="b" l="l" r="r" t="t"/>
              <a:pathLst>
                <a:path extrusionOk="0" h="4802" w="9642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7" name="Google Shape;9707;p57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9708" name="Google Shape;9708;p57"/>
            <p:cNvSpPr/>
            <p:nvPr/>
          </p:nvSpPr>
          <p:spPr>
            <a:xfrm>
              <a:off x="-2241325" y="3289500"/>
              <a:ext cx="203225" cy="241825"/>
            </a:xfrm>
            <a:custGeom>
              <a:rect b="b" l="l" r="r" t="t"/>
              <a:pathLst>
                <a:path extrusionOk="0" h="9673" w="8129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57"/>
            <p:cNvSpPr/>
            <p:nvPr/>
          </p:nvSpPr>
          <p:spPr>
            <a:xfrm>
              <a:off x="-2312225" y="3238300"/>
              <a:ext cx="241825" cy="241050"/>
            </a:xfrm>
            <a:custGeom>
              <a:rect b="b" l="l" r="r" t="t"/>
              <a:pathLst>
                <a:path extrusionOk="0" h="9642" w="967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0" name="Google Shape;9710;p57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9711" name="Google Shape;9711;p57"/>
            <p:cNvSpPr/>
            <p:nvPr/>
          </p:nvSpPr>
          <p:spPr>
            <a:xfrm>
              <a:off x="-2053075" y="3648650"/>
              <a:ext cx="34675" cy="233950"/>
            </a:xfrm>
            <a:custGeom>
              <a:rect b="b" l="l" r="r" t="t"/>
              <a:pathLst>
                <a:path extrusionOk="0" h="9358" w="1387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57"/>
            <p:cNvSpPr/>
            <p:nvPr/>
          </p:nvSpPr>
          <p:spPr>
            <a:xfrm>
              <a:off x="-2259450" y="37518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57"/>
            <p:cNvSpPr/>
            <p:nvPr/>
          </p:nvSpPr>
          <p:spPr>
            <a:xfrm>
              <a:off x="-2259450" y="3649450"/>
              <a:ext cx="137075" cy="51200"/>
            </a:xfrm>
            <a:custGeom>
              <a:rect b="b" l="l" r="r" t="t"/>
              <a:pathLst>
                <a:path extrusionOk="0" h="2048" w="5483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57"/>
            <p:cNvSpPr/>
            <p:nvPr/>
          </p:nvSpPr>
          <p:spPr>
            <a:xfrm>
              <a:off x="-2310650" y="3525775"/>
              <a:ext cx="252075" cy="363125"/>
            </a:xfrm>
            <a:custGeom>
              <a:rect b="b" l="l" r="r" t="t"/>
              <a:pathLst>
                <a:path extrusionOk="0" h="14525" w="10083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5" name="Google Shape;9715;p57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9716" name="Google Shape;9716;p57"/>
            <p:cNvSpPr/>
            <p:nvPr/>
          </p:nvSpPr>
          <p:spPr>
            <a:xfrm>
              <a:off x="-2310650" y="3958175"/>
              <a:ext cx="185925" cy="118950"/>
            </a:xfrm>
            <a:custGeom>
              <a:rect b="b" l="l" r="r" t="t"/>
              <a:pathLst>
                <a:path extrusionOk="0" h="4758" w="7437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57"/>
            <p:cNvSpPr/>
            <p:nvPr/>
          </p:nvSpPr>
          <p:spPr>
            <a:xfrm>
              <a:off x="-2309075" y="3992050"/>
              <a:ext cx="292250" cy="257575"/>
            </a:xfrm>
            <a:custGeom>
              <a:rect b="b" l="l" r="r" t="t"/>
              <a:pathLst>
                <a:path extrusionOk="0" h="10303" w="1169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8" name="Google Shape;9718;p57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9719" name="Google Shape;9719;p57"/>
            <p:cNvSpPr/>
            <p:nvPr/>
          </p:nvSpPr>
          <p:spPr>
            <a:xfrm>
              <a:off x="-1078000" y="40306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57"/>
            <p:cNvSpPr/>
            <p:nvPr/>
          </p:nvSpPr>
          <p:spPr>
            <a:xfrm>
              <a:off x="-1129200" y="4099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57"/>
            <p:cNvSpPr/>
            <p:nvPr/>
          </p:nvSpPr>
          <p:spPr>
            <a:xfrm>
              <a:off x="-1009475" y="40818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57"/>
            <p:cNvSpPr/>
            <p:nvPr/>
          </p:nvSpPr>
          <p:spPr>
            <a:xfrm>
              <a:off x="-1182750" y="4168475"/>
              <a:ext cx="292225" cy="34675"/>
            </a:xfrm>
            <a:custGeom>
              <a:rect b="b" l="l" r="r" t="t"/>
              <a:pathLst>
                <a:path extrusionOk="0" h="1387" w="11689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57"/>
            <p:cNvSpPr/>
            <p:nvPr/>
          </p:nvSpPr>
          <p:spPr>
            <a:xfrm>
              <a:off x="-1117400" y="4220475"/>
              <a:ext cx="161500" cy="33875"/>
            </a:xfrm>
            <a:custGeom>
              <a:rect b="b" l="l" r="r" t="t"/>
              <a:pathLst>
                <a:path extrusionOk="0" h="1355" w="646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57"/>
            <p:cNvSpPr/>
            <p:nvPr/>
          </p:nvSpPr>
          <p:spPr>
            <a:xfrm>
              <a:off x="-958300" y="4014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57"/>
            <p:cNvSpPr/>
            <p:nvPr/>
          </p:nvSpPr>
          <p:spPr>
            <a:xfrm>
              <a:off x="-1180400" y="3962900"/>
              <a:ext cx="292225" cy="188275"/>
            </a:xfrm>
            <a:custGeom>
              <a:rect b="b" l="l" r="r" t="t"/>
              <a:pathLst>
                <a:path extrusionOk="0" h="7531" w="11689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6" name="Google Shape;9726;p57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9727" name="Google Shape;9727;p57"/>
            <p:cNvSpPr/>
            <p:nvPr/>
          </p:nvSpPr>
          <p:spPr>
            <a:xfrm>
              <a:off x="-5594250" y="3273750"/>
              <a:ext cx="85875" cy="84300"/>
            </a:xfrm>
            <a:custGeom>
              <a:rect b="b" l="l" r="r" t="t"/>
              <a:pathLst>
                <a:path extrusionOk="0" h="3372" w="3435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57"/>
            <p:cNvSpPr/>
            <p:nvPr/>
          </p:nvSpPr>
          <p:spPr>
            <a:xfrm>
              <a:off x="-5457200" y="3324950"/>
              <a:ext cx="67775" cy="67750"/>
            </a:xfrm>
            <a:custGeom>
              <a:rect b="b" l="l" r="r" t="t"/>
              <a:pathLst>
                <a:path extrusionOk="0" h="2710" w="2711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57"/>
            <p:cNvSpPr/>
            <p:nvPr/>
          </p:nvSpPr>
          <p:spPr>
            <a:xfrm>
              <a:off x="-5415450" y="3325725"/>
              <a:ext cx="25225" cy="24450"/>
            </a:xfrm>
            <a:custGeom>
              <a:rect b="b" l="l" r="r" t="t"/>
              <a:pathLst>
                <a:path extrusionOk="0" h="978" w="1009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57"/>
            <p:cNvSpPr/>
            <p:nvPr/>
          </p:nvSpPr>
          <p:spPr>
            <a:xfrm>
              <a:off x="-5611575" y="3359600"/>
              <a:ext cx="118950" cy="204800"/>
            </a:xfrm>
            <a:custGeom>
              <a:rect b="b" l="l" r="r" t="t"/>
              <a:pathLst>
                <a:path extrusionOk="0" h="8192" w="4758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57"/>
            <p:cNvSpPr/>
            <p:nvPr/>
          </p:nvSpPr>
          <p:spPr>
            <a:xfrm>
              <a:off x="-5510750" y="3272950"/>
              <a:ext cx="193775" cy="187475"/>
            </a:xfrm>
            <a:custGeom>
              <a:rect b="b" l="l" r="r" t="t"/>
              <a:pathLst>
                <a:path extrusionOk="0" h="7499" w="7751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2" name="Google Shape;9732;p57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9733" name="Google Shape;9733;p57"/>
            <p:cNvSpPr/>
            <p:nvPr/>
          </p:nvSpPr>
          <p:spPr>
            <a:xfrm>
              <a:off x="-5440825" y="3708275"/>
              <a:ext cx="49550" cy="41450"/>
            </a:xfrm>
            <a:custGeom>
              <a:rect b="b" l="l" r="r" t="t"/>
              <a:pathLst>
                <a:path extrusionOk="0" h="1658" w="1982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57"/>
            <p:cNvSpPr/>
            <p:nvPr/>
          </p:nvSpPr>
          <p:spPr>
            <a:xfrm>
              <a:off x="-5613150" y="3632900"/>
              <a:ext cx="294600" cy="290650"/>
            </a:xfrm>
            <a:custGeom>
              <a:rect b="b" l="l" r="r" t="t"/>
              <a:pathLst>
                <a:path extrusionOk="0" h="11626" w="11784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5" name="Google Shape;9735;p57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9736" name="Google Shape;9736;p57"/>
            <p:cNvSpPr/>
            <p:nvPr/>
          </p:nvSpPr>
          <p:spPr>
            <a:xfrm>
              <a:off x="-5480050" y="4046400"/>
              <a:ext cx="27600" cy="14200"/>
            </a:xfrm>
            <a:custGeom>
              <a:rect b="b" l="l" r="r" t="t"/>
              <a:pathLst>
                <a:path extrusionOk="0" h="568" w="1104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57"/>
            <p:cNvSpPr/>
            <p:nvPr/>
          </p:nvSpPr>
          <p:spPr>
            <a:xfrm>
              <a:off x="-553122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57"/>
            <p:cNvSpPr/>
            <p:nvPr/>
          </p:nvSpPr>
          <p:spPr>
            <a:xfrm>
              <a:off x="-5443025" y="407712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57"/>
            <p:cNvSpPr/>
            <p:nvPr/>
          </p:nvSpPr>
          <p:spPr>
            <a:xfrm>
              <a:off x="-5487925" y="4077125"/>
              <a:ext cx="43350" cy="54375"/>
            </a:xfrm>
            <a:custGeom>
              <a:rect b="b" l="l" r="r" t="t"/>
              <a:pathLst>
                <a:path extrusionOk="0" h="2175" w="1734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57"/>
            <p:cNvSpPr/>
            <p:nvPr/>
          </p:nvSpPr>
          <p:spPr>
            <a:xfrm>
              <a:off x="-544537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57"/>
            <p:cNvSpPr/>
            <p:nvPr/>
          </p:nvSpPr>
          <p:spPr>
            <a:xfrm>
              <a:off x="-5531225" y="4077125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57"/>
            <p:cNvSpPr/>
            <p:nvPr/>
          </p:nvSpPr>
          <p:spPr>
            <a:xfrm>
              <a:off x="-5613150" y="4198400"/>
              <a:ext cx="292225" cy="33900"/>
            </a:xfrm>
            <a:custGeom>
              <a:rect b="b" l="l" r="r" t="t"/>
              <a:pathLst>
                <a:path extrusionOk="0" h="1356" w="11689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57"/>
            <p:cNvSpPr/>
            <p:nvPr/>
          </p:nvSpPr>
          <p:spPr>
            <a:xfrm>
              <a:off x="-5610775" y="3991275"/>
              <a:ext cx="292225" cy="189050"/>
            </a:xfrm>
            <a:custGeom>
              <a:rect b="b" l="l" r="r" t="t"/>
              <a:pathLst>
                <a:path extrusionOk="0" h="7562" w="11689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57"/>
            <p:cNvSpPr/>
            <p:nvPr/>
          </p:nvSpPr>
          <p:spPr>
            <a:xfrm>
              <a:off x="-5546975" y="4250400"/>
              <a:ext cx="160700" cy="33100"/>
            </a:xfrm>
            <a:custGeom>
              <a:rect b="b" l="l" r="r" t="t"/>
              <a:pathLst>
                <a:path extrusionOk="0" h="1324" w="6428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5" name="Google Shape;9745;p57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9746" name="Google Shape;9746;p57"/>
            <p:cNvSpPr/>
            <p:nvPr/>
          </p:nvSpPr>
          <p:spPr>
            <a:xfrm>
              <a:off x="-3603925" y="335565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57"/>
            <p:cNvSpPr/>
            <p:nvPr/>
          </p:nvSpPr>
          <p:spPr>
            <a:xfrm>
              <a:off x="-3586600" y="3305250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57"/>
            <p:cNvSpPr/>
            <p:nvPr/>
          </p:nvSpPr>
          <p:spPr>
            <a:xfrm>
              <a:off x="-3768700" y="3253275"/>
              <a:ext cx="301850" cy="291150"/>
            </a:xfrm>
            <a:custGeom>
              <a:rect b="b" l="l" r="r" t="t"/>
              <a:pathLst>
                <a:path extrusionOk="0" h="11646" w="12074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9" name="Google Shape;9749;p57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9750" name="Google Shape;9750;p57"/>
            <p:cNvSpPr/>
            <p:nvPr/>
          </p:nvSpPr>
          <p:spPr>
            <a:xfrm>
              <a:off x="-3665972" y="36809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57"/>
            <p:cNvSpPr/>
            <p:nvPr/>
          </p:nvSpPr>
          <p:spPr>
            <a:xfrm>
              <a:off x="-3808700" y="3664400"/>
              <a:ext cx="296175" cy="239475"/>
            </a:xfrm>
            <a:custGeom>
              <a:rect b="b" l="l" r="r" t="t"/>
              <a:pathLst>
                <a:path extrusionOk="0" h="9579" w="11847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57"/>
            <p:cNvSpPr/>
            <p:nvPr/>
          </p:nvSpPr>
          <p:spPr>
            <a:xfrm>
              <a:off x="-3718359" y="3628950"/>
              <a:ext cx="155975" cy="156775"/>
            </a:xfrm>
            <a:custGeom>
              <a:rect b="b" l="l" r="r" t="t"/>
              <a:pathLst>
                <a:path extrusionOk="0" h="6271" w="6239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</p:grpSp>
      <p:grpSp>
        <p:nvGrpSpPr>
          <p:cNvPr id="9753" name="Google Shape;9753;p57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9754" name="Google Shape;9754;p57"/>
            <p:cNvSpPr/>
            <p:nvPr/>
          </p:nvSpPr>
          <p:spPr>
            <a:xfrm>
              <a:off x="-3770100" y="3971775"/>
              <a:ext cx="218975" cy="66775"/>
            </a:xfrm>
            <a:custGeom>
              <a:rect b="b" l="l" r="r" t="t"/>
              <a:pathLst>
                <a:path extrusionOk="0" h="2671" w="8759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57"/>
            <p:cNvSpPr/>
            <p:nvPr/>
          </p:nvSpPr>
          <p:spPr>
            <a:xfrm>
              <a:off x="-3771675" y="4030650"/>
              <a:ext cx="222125" cy="78000"/>
            </a:xfrm>
            <a:custGeom>
              <a:rect b="b" l="l" r="r" t="t"/>
              <a:pathLst>
                <a:path extrusionOk="0" h="3120" w="8885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57"/>
            <p:cNvSpPr/>
            <p:nvPr/>
          </p:nvSpPr>
          <p:spPr>
            <a:xfrm>
              <a:off x="-3669425" y="4074750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57"/>
            <p:cNvSpPr/>
            <p:nvPr/>
          </p:nvSpPr>
          <p:spPr>
            <a:xfrm>
              <a:off x="-3771675" y="4099950"/>
              <a:ext cx="94525" cy="76425"/>
            </a:xfrm>
            <a:custGeom>
              <a:rect b="b" l="l" r="r" t="t"/>
              <a:pathLst>
                <a:path extrusionOk="0" h="3057" w="3781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57"/>
            <p:cNvSpPr/>
            <p:nvPr/>
          </p:nvSpPr>
          <p:spPr>
            <a:xfrm>
              <a:off x="-3771675" y="4167700"/>
              <a:ext cx="135500" cy="95325"/>
            </a:xfrm>
            <a:custGeom>
              <a:rect b="b" l="l" r="r" t="t"/>
              <a:pathLst>
                <a:path extrusionOk="0" h="3813" w="542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9" name="Google Shape;9759;p57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9760" name="Google Shape;9760;p57"/>
            <p:cNvSpPr/>
            <p:nvPr/>
          </p:nvSpPr>
          <p:spPr>
            <a:xfrm>
              <a:off x="-1951475" y="3325050"/>
              <a:ext cx="51225" cy="119250"/>
            </a:xfrm>
            <a:custGeom>
              <a:rect b="b" l="l" r="r" t="t"/>
              <a:pathLst>
                <a:path extrusionOk="0" h="4770" w="2049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57"/>
            <p:cNvSpPr/>
            <p:nvPr/>
          </p:nvSpPr>
          <p:spPr>
            <a:xfrm>
              <a:off x="-1711250" y="3273100"/>
              <a:ext cx="51650" cy="221725"/>
            </a:xfrm>
            <a:custGeom>
              <a:rect b="b" l="l" r="r" t="t"/>
              <a:pathLst>
                <a:path extrusionOk="0" h="8869" w="2066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57"/>
            <p:cNvSpPr/>
            <p:nvPr/>
          </p:nvSpPr>
          <p:spPr>
            <a:xfrm>
              <a:off x="-1886900" y="3296575"/>
              <a:ext cx="156775" cy="199300"/>
            </a:xfrm>
            <a:custGeom>
              <a:rect b="b" l="l" r="r" t="t"/>
              <a:pathLst>
                <a:path extrusionOk="0" h="7972" w="6271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3" name="Google Shape;9763;p57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9764" name="Google Shape;9764;p57"/>
            <p:cNvSpPr/>
            <p:nvPr/>
          </p:nvSpPr>
          <p:spPr>
            <a:xfrm>
              <a:off x="-1951475" y="3597450"/>
              <a:ext cx="170925" cy="34675"/>
            </a:xfrm>
            <a:custGeom>
              <a:rect b="b" l="l" r="r" t="t"/>
              <a:pathLst>
                <a:path extrusionOk="0" h="1387" w="6837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57"/>
            <p:cNvSpPr/>
            <p:nvPr/>
          </p:nvSpPr>
          <p:spPr>
            <a:xfrm>
              <a:off x="-1949900" y="3648650"/>
              <a:ext cx="171725" cy="173300"/>
            </a:xfrm>
            <a:custGeom>
              <a:rect b="b" l="l" r="r" t="t"/>
              <a:pathLst>
                <a:path extrusionOk="0" h="6932" w="6869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57"/>
            <p:cNvSpPr/>
            <p:nvPr/>
          </p:nvSpPr>
          <p:spPr>
            <a:xfrm>
              <a:off x="-1951475" y="3838475"/>
              <a:ext cx="170925" cy="50425"/>
            </a:xfrm>
            <a:custGeom>
              <a:rect b="b" l="l" r="r" t="t"/>
              <a:pathLst>
                <a:path extrusionOk="0" h="2017" w="6837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57"/>
            <p:cNvSpPr/>
            <p:nvPr/>
          </p:nvSpPr>
          <p:spPr>
            <a:xfrm>
              <a:off x="-1912900" y="3675825"/>
              <a:ext cx="256800" cy="202825"/>
            </a:xfrm>
            <a:custGeom>
              <a:rect b="b" l="l" r="r" t="t"/>
              <a:pathLst>
                <a:path extrusionOk="0" h="8113" w="10272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8" name="Google Shape;9768;p57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9769" name="Google Shape;9769;p57"/>
            <p:cNvSpPr/>
            <p:nvPr/>
          </p:nvSpPr>
          <p:spPr>
            <a:xfrm>
              <a:off x="-1960150" y="3956600"/>
              <a:ext cx="308775" cy="51275"/>
            </a:xfrm>
            <a:custGeom>
              <a:rect b="b" l="l" r="r" t="t"/>
              <a:pathLst>
                <a:path extrusionOk="0" h="2051" w="12351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57"/>
            <p:cNvSpPr/>
            <p:nvPr/>
          </p:nvSpPr>
          <p:spPr>
            <a:xfrm>
              <a:off x="-1934950" y="4025925"/>
              <a:ext cx="256000" cy="222125"/>
            </a:xfrm>
            <a:custGeom>
              <a:rect b="b" l="l" r="r" t="t"/>
              <a:pathLst>
                <a:path extrusionOk="0" h="8885" w="1024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1" name="Google Shape;9771;p57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9772" name="Google Shape;9772;p57"/>
            <p:cNvSpPr/>
            <p:nvPr/>
          </p:nvSpPr>
          <p:spPr>
            <a:xfrm>
              <a:off x="-804700" y="3467500"/>
              <a:ext cx="85875" cy="51225"/>
            </a:xfrm>
            <a:custGeom>
              <a:rect b="b" l="l" r="r" t="t"/>
              <a:pathLst>
                <a:path extrusionOk="0" h="2049" w="3435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57"/>
            <p:cNvSpPr/>
            <p:nvPr/>
          </p:nvSpPr>
          <p:spPr>
            <a:xfrm>
              <a:off x="-710975" y="34667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57"/>
            <p:cNvSpPr/>
            <p:nvPr/>
          </p:nvSpPr>
          <p:spPr>
            <a:xfrm>
              <a:off x="-667650" y="33123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57"/>
            <p:cNvSpPr/>
            <p:nvPr/>
          </p:nvSpPr>
          <p:spPr>
            <a:xfrm>
              <a:off x="-683400" y="3347775"/>
              <a:ext cx="48050" cy="16575"/>
            </a:xfrm>
            <a:custGeom>
              <a:rect b="b" l="l" r="r" t="t"/>
              <a:pathLst>
                <a:path extrusionOk="0" h="663" w="1922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57"/>
            <p:cNvSpPr/>
            <p:nvPr/>
          </p:nvSpPr>
          <p:spPr>
            <a:xfrm>
              <a:off x="-735400" y="3261925"/>
              <a:ext cx="153625" cy="187875"/>
            </a:xfrm>
            <a:custGeom>
              <a:rect b="b" l="l" r="r" t="t"/>
              <a:pathLst>
                <a:path extrusionOk="0" h="7515" w="6145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57"/>
            <p:cNvSpPr/>
            <p:nvPr/>
          </p:nvSpPr>
          <p:spPr>
            <a:xfrm>
              <a:off x="-804700" y="3226500"/>
              <a:ext cx="118175" cy="170925"/>
            </a:xfrm>
            <a:custGeom>
              <a:rect b="b" l="l" r="r" t="t"/>
              <a:pathLst>
                <a:path extrusionOk="0" h="6837" w="4727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57"/>
            <p:cNvSpPr/>
            <p:nvPr/>
          </p:nvSpPr>
          <p:spPr>
            <a:xfrm>
              <a:off x="-630625" y="3226500"/>
              <a:ext cx="118150" cy="170950"/>
            </a:xfrm>
            <a:custGeom>
              <a:rect b="b" l="l" r="r" t="t"/>
              <a:pathLst>
                <a:path extrusionOk="0" h="6838" w="4726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9" name="Google Shape;9779;p57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9780" name="Google Shape;9780;p57"/>
            <p:cNvSpPr/>
            <p:nvPr/>
          </p:nvSpPr>
          <p:spPr>
            <a:xfrm>
              <a:off x="-5156325" y="3462775"/>
              <a:ext cx="33900" cy="33100"/>
            </a:xfrm>
            <a:custGeom>
              <a:rect b="b" l="l" r="r" t="t"/>
              <a:pathLst>
                <a:path extrusionOk="0" h="1324" w="1356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57"/>
            <p:cNvSpPr/>
            <p:nvPr/>
          </p:nvSpPr>
          <p:spPr>
            <a:xfrm>
              <a:off x="-5251625" y="3272950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57"/>
            <p:cNvSpPr/>
            <p:nvPr/>
          </p:nvSpPr>
          <p:spPr>
            <a:xfrm>
              <a:off x="-5011400" y="3350150"/>
              <a:ext cx="33900" cy="33875"/>
            </a:xfrm>
            <a:custGeom>
              <a:rect b="b" l="l" r="r" t="t"/>
              <a:pathLst>
                <a:path extrusionOk="0" h="1355" w="1356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3" name="Google Shape;9783;p57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9784" name="Google Shape;9784;p57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57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57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57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57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57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57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1" name="Google Shape;9791;p57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9792" name="Google Shape;9792;p57"/>
            <p:cNvSpPr/>
            <p:nvPr/>
          </p:nvSpPr>
          <p:spPr>
            <a:xfrm>
              <a:off x="-5179950" y="4198400"/>
              <a:ext cx="145725" cy="85100"/>
            </a:xfrm>
            <a:custGeom>
              <a:rect b="b" l="l" r="r" t="t"/>
              <a:pathLst>
                <a:path extrusionOk="0" h="3404" w="5829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57"/>
            <p:cNvSpPr/>
            <p:nvPr/>
          </p:nvSpPr>
          <p:spPr>
            <a:xfrm>
              <a:off x="-5203575" y="41291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57"/>
            <p:cNvSpPr/>
            <p:nvPr/>
          </p:nvSpPr>
          <p:spPr>
            <a:xfrm>
              <a:off x="-5251625" y="3991275"/>
              <a:ext cx="291450" cy="172500"/>
            </a:xfrm>
            <a:custGeom>
              <a:rect b="b" l="l" r="r" t="t"/>
              <a:pathLst>
                <a:path extrusionOk="0" h="6900" w="11658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57"/>
            <p:cNvSpPr/>
            <p:nvPr/>
          </p:nvSpPr>
          <p:spPr>
            <a:xfrm>
              <a:off x="-5139775" y="4096025"/>
              <a:ext cx="65400" cy="17350"/>
            </a:xfrm>
            <a:custGeom>
              <a:rect b="b" l="l" r="r" t="t"/>
              <a:pathLst>
                <a:path extrusionOk="0" h="694" w="2616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57"/>
            <p:cNvSpPr/>
            <p:nvPr/>
          </p:nvSpPr>
          <p:spPr>
            <a:xfrm>
              <a:off x="-5122450" y="404482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7" name="Google Shape;9797;p57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9798" name="Google Shape;9798;p57"/>
            <p:cNvSpPr/>
            <p:nvPr/>
          </p:nvSpPr>
          <p:spPr>
            <a:xfrm>
              <a:off x="-3365275" y="3253275"/>
              <a:ext cx="222150" cy="291425"/>
            </a:xfrm>
            <a:custGeom>
              <a:rect b="b" l="l" r="r" t="t"/>
              <a:pathLst>
                <a:path extrusionOk="0" h="11657" w="8886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57"/>
            <p:cNvSpPr/>
            <p:nvPr/>
          </p:nvSpPr>
          <p:spPr>
            <a:xfrm>
              <a:off x="-3314075" y="3476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0" name="Google Shape;9800;p57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9801" name="Google Shape;9801;p57"/>
            <p:cNvSpPr/>
            <p:nvPr/>
          </p:nvSpPr>
          <p:spPr>
            <a:xfrm>
              <a:off x="-3383375" y="3611625"/>
              <a:ext cx="258350" cy="85175"/>
            </a:xfrm>
            <a:custGeom>
              <a:rect b="b" l="l" r="r" t="t"/>
              <a:pathLst>
                <a:path extrusionOk="0" h="3407" w="10334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57"/>
            <p:cNvSpPr/>
            <p:nvPr/>
          </p:nvSpPr>
          <p:spPr>
            <a:xfrm>
              <a:off x="-3362900" y="3716375"/>
              <a:ext cx="218200" cy="188275"/>
            </a:xfrm>
            <a:custGeom>
              <a:rect b="b" l="l" r="r" t="t"/>
              <a:pathLst>
                <a:path extrusionOk="0" h="7531" w="8728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3" name="Google Shape;9803;p57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9804" name="Google Shape;9804;p57"/>
            <p:cNvSpPr/>
            <p:nvPr/>
          </p:nvSpPr>
          <p:spPr>
            <a:xfrm>
              <a:off x="-3246325" y="4032225"/>
              <a:ext cx="29950" cy="42550"/>
            </a:xfrm>
            <a:custGeom>
              <a:rect b="b" l="l" r="r" t="t"/>
              <a:pathLst>
                <a:path extrusionOk="0" h="1702" w="1198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57"/>
            <p:cNvSpPr/>
            <p:nvPr/>
          </p:nvSpPr>
          <p:spPr>
            <a:xfrm>
              <a:off x="-3291225" y="4034575"/>
              <a:ext cx="40975" cy="40200"/>
            </a:xfrm>
            <a:custGeom>
              <a:rect b="b" l="l" r="r" t="t"/>
              <a:pathLst>
                <a:path extrusionOk="0" h="1608" w="1639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57"/>
            <p:cNvSpPr/>
            <p:nvPr/>
          </p:nvSpPr>
          <p:spPr>
            <a:xfrm>
              <a:off x="-3347950" y="3971575"/>
              <a:ext cx="188275" cy="291450"/>
            </a:xfrm>
            <a:custGeom>
              <a:rect b="b" l="l" r="r" t="t"/>
              <a:pathLst>
                <a:path extrusionOk="0" h="11658" w="7531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7" name="Google Shape;9807;p57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9808" name="Google Shape;9808;p57"/>
            <p:cNvSpPr/>
            <p:nvPr/>
          </p:nvSpPr>
          <p:spPr>
            <a:xfrm>
              <a:off x="-1489150" y="3306825"/>
              <a:ext cx="85875" cy="33100"/>
            </a:xfrm>
            <a:custGeom>
              <a:rect b="b" l="l" r="r" t="t"/>
              <a:pathLst>
                <a:path extrusionOk="0" h="1324" w="3435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57"/>
            <p:cNvSpPr/>
            <p:nvPr/>
          </p:nvSpPr>
          <p:spPr>
            <a:xfrm>
              <a:off x="-1506475" y="3316275"/>
              <a:ext cx="46500" cy="67750"/>
            </a:xfrm>
            <a:custGeom>
              <a:rect b="b" l="l" r="r" t="t"/>
              <a:pathLst>
                <a:path extrusionOk="0" h="2710" w="186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57"/>
            <p:cNvSpPr/>
            <p:nvPr/>
          </p:nvSpPr>
          <p:spPr>
            <a:xfrm>
              <a:off x="-1575775" y="3238300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57"/>
            <p:cNvSpPr/>
            <p:nvPr/>
          </p:nvSpPr>
          <p:spPr>
            <a:xfrm>
              <a:off x="-1489150" y="3360375"/>
              <a:ext cx="85875" cy="32325"/>
            </a:xfrm>
            <a:custGeom>
              <a:rect b="b" l="l" r="r" t="t"/>
              <a:pathLst>
                <a:path extrusionOk="0" h="1293" w="3435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57"/>
            <p:cNvSpPr/>
            <p:nvPr/>
          </p:nvSpPr>
          <p:spPr>
            <a:xfrm>
              <a:off x="-1431650" y="3316275"/>
              <a:ext cx="44925" cy="67750"/>
            </a:xfrm>
            <a:custGeom>
              <a:rect b="b" l="l" r="r" t="t"/>
              <a:pathLst>
                <a:path extrusionOk="0" h="2710" w="1797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3" name="Google Shape;9813;p57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9814" name="Google Shape;9814;p57"/>
            <p:cNvSpPr/>
            <p:nvPr/>
          </p:nvSpPr>
          <p:spPr>
            <a:xfrm>
              <a:off x="-1509625" y="3597475"/>
              <a:ext cx="211900" cy="207150"/>
            </a:xfrm>
            <a:custGeom>
              <a:rect b="b" l="l" r="r" t="t"/>
              <a:pathLst>
                <a:path extrusionOk="0" h="8286" w="8476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57"/>
            <p:cNvSpPr/>
            <p:nvPr/>
          </p:nvSpPr>
          <p:spPr>
            <a:xfrm>
              <a:off x="-1541125" y="3719125"/>
              <a:ext cx="120525" cy="118275"/>
            </a:xfrm>
            <a:custGeom>
              <a:rect b="b" l="l" r="r" t="t"/>
              <a:pathLst>
                <a:path extrusionOk="0" h="4731" w="4821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57"/>
            <p:cNvSpPr/>
            <p:nvPr/>
          </p:nvSpPr>
          <p:spPr>
            <a:xfrm>
              <a:off x="-1591550" y="3668825"/>
              <a:ext cx="222925" cy="223225"/>
            </a:xfrm>
            <a:custGeom>
              <a:rect b="b" l="l" r="r" t="t"/>
              <a:pathLst>
                <a:path extrusionOk="0" h="8929" w="8917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7" name="Google Shape;9817;p57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9818" name="Google Shape;9818;p57"/>
            <p:cNvSpPr/>
            <p:nvPr/>
          </p:nvSpPr>
          <p:spPr>
            <a:xfrm>
              <a:off x="-1591550" y="395740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57"/>
            <p:cNvSpPr/>
            <p:nvPr/>
          </p:nvSpPr>
          <p:spPr>
            <a:xfrm>
              <a:off x="-1592325" y="4043250"/>
              <a:ext cx="291450" cy="171725"/>
            </a:xfrm>
            <a:custGeom>
              <a:rect b="b" l="l" r="r" t="t"/>
              <a:pathLst>
                <a:path extrusionOk="0" h="6869" w="11658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57"/>
            <p:cNvSpPr/>
            <p:nvPr/>
          </p:nvSpPr>
          <p:spPr>
            <a:xfrm>
              <a:off x="-1471825" y="41291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57"/>
            <p:cNvSpPr/>
            <p:nvPr/>
          </p:nvSpPr>
          <p:spPr>
            <a:xfrm>
              <a:off x="-1526175" y="4077900"/>
              <a:ext cx="156775" cy="156775"/>
            </a:xfrm>
            <a:custGeom>
              <a:rect b="b" l="l" r="r" t="t"/>
              <a:pathLst>
                <a:path extrusionOk="0" h="6271" w="6271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2" name="Google Shape;9822;p57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9823" name="Google Shape;9823;p57"/>
            <p:cNvSpPr/>
            <p:nvPr/>
          </p:nvSpPr>
          <p:spPr>
            <a:xfrm>
              <a:off x="-692850" y="3699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57"/>
            <p:cNvSpPr/>
            <p:nvPr/>
          </p:nvSpPr>
          <p:spPr>
            <a:xfrm>
              <a:off x="-777925" y="3612425"/>
              <a:ext cx="204800" cy="34675"/>
            </a:xfrm>
            <a:custGeom>
              <a:rect b="b" l="l" r="r" t="t"/>
              <a:pathLst>
                <a:path extrusionOk="0" h="1387" w="8192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57"/>
            <p:cNvSpPr/>
            <p:nvPr/>
          </p:nvSpPr>
          <p:spPr>
            <a:xfrm>
              <a:off x="-727525" y="3699050"/>
              <a:ext cx="17375" cy="17350"/>
            </a:xfrm>
            <a:custGeom>
              <a:rect b="b" l="l" r="r" t="t"/>
              <a:pathLst>
                <a:path extrusionOk="0" h="694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57"/>
            <p:cNvSpPr/>
            <p:nvPr/>
          </p:nvSpPr>
          <p:spPr>
            <a:xfrm>
              <a:off x="-778700" y="3664400"/>
              <a:ext cx="205575" cy="102425"/>
            </a:xfrm>
            <a:custGeom>
              <a:rect b="b" l="l" r="r" t="t"/>
              <a:pathLst>
                <a:path extrusionOk="0" h="4097" w="8223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57"/>
            <p:cNvSpPr/>
            <p:nvPr/>
          </p:nvSpPr>
          <p:spPr>
            <a:xfrm>
              <a:off x="-659775" y="3835325"/>
              <a:ext cx="137850" cy="69325"/>
            </a:xfrm>
            <a:custGeom>
              <a:rect b="b" l="l" r="r" t="t"/>
              <a:pathLst>
                <a:path extrusionOk="0" h="2773" w="5514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57"/>
            <p:cNvSpPr/>
            <p:nvPr/>
          </p:nvSpPr>
          <p:spPr>
            <a:xfrm>
              <a:off x="-658200" y="3669925"/>
              <a:ext cx="136275" cy="148875"/>
            </a:xfrm>
            <a:custGeom>
              <a:rect b="b" l="l" r="r" t="t"/>
              <a:pathLst>
                <a:path extrusionOk="0" h="5955" w="5451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9" name="Google Shape;9829;p57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9830" name="Google Shape;9830;p57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57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2" name="Google Shape;9832;p57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9833" name="Google Shape;9833;p57"/>
            <p:cNvSpPr/>
            <p:nvPr/>
          </p:nvSpPr>
          <p:spPr>
            <a:xfrm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57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5" name="Google Shape;9835;p5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839" name="Shape 9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0" name="Google Shape;9840;p58"/>
          <p:cNvSpPr txBox="1"/>
          <p:nvPr>
            <p:ph idx="4294967295" type="title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841" name="Google Shape;9841;p58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9842" name="Google Shape;9842;p58"/>
            <p:cNvSpPr/>
            <p:nvPr/>
          </p:nvSpPr>
          <p:spPr>
            <a:xfrm>
              <a:off x="876875" y="1989925"/>
              <a:ext cx="52800" cy="63825"/>
            </a:xfrm>
            <a:custGeom>
              <a:rect b="b" l="l" r="r" t="t"/>
              <a:pathLst>
                <a:path extrusionOk="0" h="2553" w="2112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58"/>
            <p:cNvSpPr/>
            <p:nvPr/>
          </p:nvSpPr>
          <p:spPr>
            <a:xfrm>
              <a:off x="683125" y="2058450"/>
              <a:ext cx="159900" cy="191425"/>
            </a:xfrm>
            <a:custGeom>
              <a:rect b="b" l="l" r="r" t="t"/>
              <a:pathLst>
                <a:path extrusionOk="0" h="7657" w="6396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58"/>
            <p:cNvSpPr/>
            <p:nvPr/>
          </p:nvSpPr>
          <p:spPr>
            <a:xfrm>
              <a:off x="824900" y="195527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58"/>
            <p:cNvSpPr/>
            <p:nvPr/>
          </p:nvSpPr>
          <p:spPr>
            <a:xfrm>
              <a:off x="895000" y="20584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6" name="Google Shape;9846;p58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9847" name="Google Shape;9847;p58"/>
            <p:cNvSpPr/>
            <p:nvPr/>
          </p:nvSpPr>
          <p:spPr>
            <a:xfrm>
              <a:off x="685475" y="2371925"/>
              <a:ext cx="142600" cy="241975"/>
            </a:xfrm>
            <a:custGeom>
              <a:rect b="b" l="l" r="r" t="t"/>
              <a:pathLst>
                <a:path extrusionOk="0" h="9679" w="5704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58"/>
            <p:cNvSpPr/>
            <p:nvPr/>
          </p:nvSpPr>
          <p:spPr>
            <a:xfrm>
              <a:off x="839850" y="2371925"/>
              <a:ext cx="143375" cy="242625"/>
            </a:xfrm>
            <a:custGeom>
              <a:rect b="b" l="l" r="r" t="t"/>
              <a:pathLst>
                <a:path extrusionOk="0" h="9705" w="5735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58"/>
            <p:cNvSpPr/>
            <p:nvPr/>
          </p:nvSpPr>
          <p:spPr>
            <a:xfrm>
              <a:off x="772900" y="2318350"/>
              <a:ext cx="122125" cy="105075"/>
            </a:xfrm>
            <a:custGeom>
              <a:rect b="b" l="l" r="r" t="t"/>
              <a:pathLst>
                <a:path extrusionOk="0" h="4203" w="4885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50" name="Google Shape;9850;p58"/>
          <p:cNvSpPr/>
          <p:nvPr/>
        </p:nvSpPr>
        <p:spPr>
          <a:xfrm>
            <a:off x="1051601" y="2504974"/>
            <a:ext cx="329934" cy="330800"/>
          </a:xfrm>
          <a:custGeom>
            <a:rect b="b" l="l" r="r" t="t"/>
            <a:pathLst>
              <a:path extrusionOk="0" h="11846" w="11815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51" name="Google Shape;9851;p58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9852" name="Google Shape;9852;p58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58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4" name="Google Shape;9854;p58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9855" name="Google Shape;9855;p58"/>
            <p:cNvSpPr/>
            <p:nvPr/>
          </p:nvSpPr>
          <p:spPr>
            <a:xfrm>
              <a:off x="2508825" y="2318350"/>
              <a:ext cx="297750" cy="295400"/>
            </a:xfrm>
            <a:custGeom>
              <a:rect b="b" l="l" r="r" t="t"/>
              <a:pathLst>
                <a:path extrusionOk="0" h="11816" w="1191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58"/>
            <p:cNvSpPr/>
            <p:nvPr/>
          </p:nvSpPr>
          <p:spPr>
            <a:xfrm>
              <a:off x="2629350" y="2353025"/>
              <a:ext cx="54350" cy="121300"/>
            </a:xfrm>
            <a:custGeom>
              <a:rect b="b" l="l" r="r" t="t"/>
              <a:pathLst>
                <a:path extrusionOk="0" h="4852" w="2174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57" name="Google Shape;9857;p58"/>
          <p:cNvSpPr/>
          <p:nvPr/>
        </p:nvSpPr>
        <p:spPr>
          <a:xfrm>
            <a:off x="3140731" y="2504974"/>
            <a:ext cx="330827" cy="330800"/>
          </a:xfrm>
          <a:custGeom>
            <a:rect b="b" l="l" r="r" t="t"/>
            <a:pathLst>
              <a:path extrusionOk="0" h="11846" w="11847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58" name="Google Shape;9858;p58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9859" name="Google Shape;9859;p58"/>
            <p:cNvSpPr/>
            <p:nvPr/>
          </p:nvSpPr>
          <p:spPr>
            <a:xfrm>
              <a:off x="4321150" y="1946600"/>
              <a:ext cx="294600" cy="295375"/>
            </a:xfrm>
            <a:custGeom>
              <a:rect b="b" l="l" r="r" t="t"/>
              <a:pathLst>
                <a:path extrusionOk="0" h="11815" w="11784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58"/>
            <p:cNvSpPr/>
            <p:nvPr/>
          </p:nvSpPr>
          <p:spPr>
            <a:xfrm>
              <a:off x="4564525" y="20316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58"/>
            <p:cNvSpPr/>
            <p:nvPr/>
          </p:nvSpPr>
          <p:spPr>
            <a:xfrm>
              <a:off x="4414100" y="2084450"/>
              <a:ext cx="106350" cy="122100"/>
            </a:xfrm>
            <a:custGeom>
              <a:rect b="b" l="l" r="r" t="t"/>
              <a:pathLst>
                <a:path extrusionOk="0" h="4884" w="4254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62" name="Google Shape;9862;p58"/>
          <p:cNvSpPr/>
          <p:nvPr/>
        </p:nvSpPr>
        <p:spPr>
          <a:xfrm>
            <a:off x="5242386" y="2090582"/>
            <a:ext cx="335240" cy="308851"/>
          </a:xfrm>
          <a:custGeom>
            <a:rect b="b" l="l" r="r" t="t"/>
            <a:pathLst>
              <a:path extrusionOk="0" h="11060" w="12005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63" name="Google Shape;9863;p58"/>
          <p:cNvSpPr/>
          <p:nvPr/>
        </p:nvSpPr>
        <p:spPr>
          <a:xfrm>
            <a:off x="5242833" y="2505407"/>
            <a:ext cx="334346" cy="329934"/>
          </a:xfrm>
          <a:custGeom>
            <a:rect b="b" l="l" r="r" t="t"/>
            <a:pathLst>
              <a:path extrusionOk="0" h="11815" w="11973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64" name="Google Shape;9864;p58"/>
          <p:cNvSpPr/>
          <p:nvPr/>
        </p:nvSpPr>
        <p:spPr>
          <a:xfrm>
            <a:off x="7397176" y="1688979"/>
            <a:ext cx="212062" cy="328175"/>
          </a:xfrm>
          <a:custGeom>
            <a:rect b="b" l="l" r="r" t="t"/>
            <a:pathLst>
              <a:path extrusionOk="0" h="11752" w="7594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65" name="Google Shape;9865;p58"/>
          <p:cNvSpPr/>
          <p:nvPr/>
        </p:nvSpPr>
        <p:spPr>
          <a:xfrm>
            <a:off x="1470463" y="1687653"/>
            <a:ext cx="332559" cy="330827"/>
          </a:xfrm>
          <a:custGeom>
            <a:rect b="b" l="l" r="r" t="t"/>
            <a:pathLst>
              <a:path extrusionOk="0" h="11847" w="11909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66" name="Google Shape;9866;p58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9867" name="Google Shape;9867;p58"/>
            <p:cNvSpPr/>
            <p:nvPr/>
          </p:nvSpPr>
          <p:spPr>
            <a:xfrm>
              <a:off x="1101350" y="2492325"/>
              <a:ext cx="70125" cy="50525"/>
            </a:xfrm>
            <a:custGeom>
              <a:rect b="b" l="l" r="r" t="t"/>
              <a:pathLst>
                <a:path extrusionOk="0" h="2021" w="2805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58"/>
            <p:cNvSpPr/>
            <p:nvPr/>
          </p:nvSpPr>
          <p:spPr>
            <a:xfrm>
              <a:off x="1101350" y="2440525"/>
              <a:ext cx="70125" cy="51150"/>
            </a:xfrm>
            <a:custGeom>
              <a:rect b="b" l="l" r="r" t="t"/>
              <a:pathLst>
                <a:path extrusionOk="0" h="2046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58"/>
            <p:cNvSpPr/>
            <p:nvPr/>
          </p:nvSpPr>
          <p:spPr>
            <a:xfrm>
              <a:off x="1101350" y="2388550"/>
              <a:ext cx="70125" cy="51125"/>
            </a:xfrm>
            <a:custGeom>
              <a:rect b="b" l="l" r="r" t="t"/>
              <a:pathLst>
                <a:path extrusionOk="0" h="2045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58"/>
            <p:cNvSpPr/>
            <p:nvPr/>
          </p:nvSpPr>
          <p:spPr>
            <a:xfrm>
              <a:off x="1049375" y="2318350"/>
              <a:ext cx="298525" cy="295400"/>
            </a:xfrm>
            <a:custGeom>
              <a:rect b="b" l="l" r="r" t="t"/>
              <a:pathLst>
                <a:path extrusionOk="0" h="11816" w="11941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1" name="Google Shape;9871;p58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9872" name="Google Shape;9872;p58"/>
            <p:cNvSpPr/>
            <p:nvPr/>
          </p:nvSpPr>
          <p:spPr>
            <a:xfrm>
              <a:off x="1113175" y="2752350"/>
              <a:ext cx="161475" cy="155975"/>
            </a:xfrm>
            <a:custGeom>
              <a:rect b="b" l="l" r="r" t="t"/>
              <a:pathLst>
                <a:path extrusionOk="0" h="6239" w="6459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58"/>
            <p:cNvSpPr/>
            <p:nvPr/>
          </p:nvSpPr>
          <p:spPr>
            <a:xfrm>
              <a:off x="1049375" y="2680675"/>
              <a:ext cx="297725" cy="297725"/>
            </a:xfrm>
            <a:custGeom>
              <a:rect b="b" l="l" r="r" t="t"/>
              <a:pathLst>
                <a:path extrusionOk="0" h="11909" w="11909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4" name="Google Shape;9874;p58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9875" name="Google Shape;9875;p58"/>
            <p:cNvSpPr/>
            <p:nvPr/>
          </p:nvSpPr>
          <p:spPr>
            <a:xfrm>
              <a:off x="2959350" y="1954475"/>
              <a:ext cx="122100" cy="139450"/>
            </a:xfrm>
            <a:custGeom>
              <a:rect b="b" l="l" r="r" t="t"/>
              <a:pathLst>
                <a:path extrusionOk="0" h="5578" w="4884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58"/>
            <p:cNvSpPr/>
            <p:nvPr/>
          </p:nvSpPr>
          <p:spPr>
            <a:xfrm>
              <a:off x="2906575" y="2146650"/>
              <a:ext cx="191425" cy="69350"/>
            </a:xfrm>
            <a:custGeom>
              <a:rect b="b" l="l" r="r" t="t"/>
              <a:pathLst>
                <a:path extrusionOk="0" h="2774" w="7657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58"/>
            <p:cNvSpPr/>
            <p:nvPr/>
          </p:nvSpPr>
          <p:spPr>
            <a:xfrm>
              <a:off x="2872725" y="2112000"/>
              <a:ext cx="295375" cy="137875"/>
            </a:xfrm>
            <a:custGeom>
              <a:rect b="b" l="l" r="r" t="t"/>
              <a:pathLst>
                <a:path extrusionOk="0" h="5515" w="11815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8" name="Google Shape;9878;p58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9879" name="Google Shape;9879;p58"/>
            <p:cNvSpPr/>
            <p:nvPr/>
          </p:nvSpPr>
          <p:spPr>
            <a:xfrm>
              <a:off x="2936525" y="2353025"/>
              <a:ext cx="160700" cy="155975"/>
            </a:xfrm>
            <a:custGeom>
              <a:rect b="b" l="l" r="r" t="t"/>
              <a:pathLst>
                <a:path extrusionOk="0" h="6239" w="6428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58"/>
            <p:cNvSpPr/>
            <p:nvPr/>
          </p:nvSpPr>
          <p:spPr>
            <a:xfrm>
              <a:off x="2890050" y="2318350"/>
              <a:ext cx="259150" cy="296975"/>
            </a:xfrm>
            <a:custGeom>
              <a:rect b="b" l="l" r="r" t="t"/>
              <a:pathLst>
                <a:path extrusionOk="0" h="11879" w="10366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81" name="Google Shape;9881;p58"/>
          <p:cNvSpPr/>
          <p:nvPr/>
        </p:nvSpPr>
        <p:spPr>
          <a:xfrm>
            <a:off x="3623957" y="2504527"/>
            <a:ext cx="213822" cy="331693"/>
          </a:xfrm>
          <a:custGeom>
            <a:rect b="b" l="l" r="r" t="t"/>
            <a:pathLst>
              <a:path extrusionOk="0" h="11878" w="7657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82" name="Google Shape;9882;p58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9883" name="Google Shape;9883;p58"/>
            <p:cNvSpPr/>
            <p:nvPr/>
          </p:nvSpPr>
          <p:spPr>
            <a:xfrm>
              <a:off x="4720475" y="2086025"/>
              <a:ext cx="104775" cy="121300"/>
            </a:xfrm>
            <a:custGeom>
              <a:rect b="b" l="l" r="r" t="t"/>
              <a:pathLst>
                <a:path extrusionOk="0" h="4852" w="4191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58"/>
            <p:cNvSpPr/>
            <p:nvPr/>
          </p:nvSpPr>
          <p:spPr>
            <a:xfrm>
              <a:off x="4685050" y="1945825"/>
              <a:ext cx="294575" cy="294575"/>
            </a:xfrm>
            <a:custGeom>
              <a:rect b="b" l="l" r="r" t="t"/>
              <a:pathLst>
                <a:path extrusionOk="0" h="11783" w="11783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58"/>
            <p:cNvSpPr/>
            <p:nvPr/>
          </p:nvSpPr>
          <p:spPr>
            <a:xfrm>
              <a:off x="4840200" y="2103350"/>
              <a:ext cx="104775" cy="17350"/>
            </a:xfrm>
            <a:custGeom>
              <a:rect b="b" l="l" r="r" t="t"/>
              <a:pathLst>
                <a:path extrusionOk="0" h="694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58"/>
            <p:cNvSpPr/>
            <p:nvPr/>
          </p:nvSpPr>
          <p:spPr>
            <a:xfrm>
              <a:off x="4840200" y="2137200"/>
              <a:ext cx="104775" cy="18150"/>
            </a:xfrm>
            <a:custGeom>
              <a:rect b="b" l="l" r="r" t="t"/>
              <a:pathLst>
                <a:path extrusionOk="0" h="726" w="419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58"/>
            <p:cNvSpPr/>
            <p:nvPr/>
          </p:nvSpPr>
          <p:spPr>
            <a:xfrm>
              <a:off x="4840200" y="2171875"/>
              <a:ext cx="104775" cy="18125"/>
            </a:xfrm>
            <a:custGeom>
              <a:rect b="b" l="l" r="r" t="t"/>
              <a:pathLst>
                <a:path extrusionOk="0" h="725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88" name="Google Shape;9888;p58"/>
          <p:cNvSpPr/>
          <p:nvPr/>
        </p:nvSpPr>
        <p:spPr>
          <a:xfrm>
            <a:off x="5661906" y="2080473"/>
            <a:ext cx="329934" cy="329068"/>
          </a:xfrm>
          <a:custGeom>
            <a:rect b="b" l="l" r="r" t="t"/>
            <a:pathLst>
              <a:path extrusionOk="0" h="11784" w="11815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89" name="Google Shape;9889;p58"/>
          <p:cNvSpPr/>
          <p:nvPr/>
        </p:nvSpPr>
        <p:spPr>
          <a:xfrm>
            <a:off x="5681705" y="2504527"/>
            <a:ext cx="290336" cy="331693"/>
          </a:xfrm>
          <a:custGeom>
            <a:rect b="b" l="l" r="r" t="t"/>
            <a:pathLst>
              <a:path extrusionOk="0" h="11878" w="10397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90" name="Google Shape;9890;p58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9891" name="Google Shape;9891;p58"/>
            <p:cNvSpPr/>
            <p:nvPr/>
          </p:nvSpPr>
          <p:spPr>
            <a:xfrm>
              <a:off x="6131900" y="2301825"/>
              <a:ext cx="295375" cy="294600"/>
            </a:xfrm>
            <a:custGeom>
              <a:rect b="b" l="l" r="r" t="t"/>
              <a:pathLst>
                <a:path extrusionOk="0" h="11784" w="11815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58"/>
            <p:cNvSpPr/>
            <p:nvPr/>
          </p:nvSpPr>
          <p:spPr>
            <a:xfrm>
              <a:off x="6218550" y="2456200"/>
              <a:ext cx="122100" cy="51225"/>
            </a:xfrm>
            <a:custGeom>
              <a:rect b="b" l="l" r="r" t="t"/>
              <a:pathLst>
                <a:path extrusionOk="0" h="2049" w="4884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58"/>
            <p:cNvSpPr/>
            <p:nvPr/>
          </p:nvSpPr>
          <p:spPr>
            <a:xfrm>
              <a:off x="6340625" y="23530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58"/>
            <p:cNvSpPr/>
            <p:nvPr/>
          </p:nvSpPr>
          <p:spPr>
            <a:xfrm>
              <a:off x="6183100" y="2369550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5" name="Google Shape;9895;p58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9896" name="Google Shape;9896;p58"/>
            <p:cNvSpPr/>
            <p:nvPr/>
          </p:nvSpPr>
          <p:spPr>
            <a:xfrm>
              <a:off x="1483350" y="2023800"/>
              <a:ext cx="155975" cy="155975"/>
            </a:xfrm>
            <a:custGeom>
              <a:rect b="b" l="l" r="r" t="t"/>
              <a:pathLst>
                <a:path extrusionOk="0" h="6239" w="6239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58"/>
            <p:cNvSpPr/>
            <p:nvPr/>
          </p:nvSpPr>
          <p:spPr>
            <a:xfrm>
              <a:off x="1412450" y="1954475"/>
              <a:ext cx="297750" cy="296175"/>
            </a:xfrm>
            <a:custGeom>
              <a:rect b="b" l="l" r="r" t="t"/>
              <a:pathLst>
                <a:path extrusionOk="0" h="11847" w="1191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98" name="Google Shape;9898;p58"/>
          <p:cNvSpPr/>
          <p:nvPr/>
        </p:nvSpPr>
        <p:spPr>
          <a:xfrm>
            <a:off x="1891728" y="2081353"/>
            <a:ext cx="329962" cy="327309"/>
          </a:xfrm>
          <a:custGeom>
            <a:rect b="b" l="l" r="r" t="t"/>
            <a:pathLst>
              <a:path extrusionOk="0" h="11721" w="11816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99" name="Google Shape;9899;p58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9900" name="Google Shape;9900;p58"/>
            <p:cNvSpPr/>
            <p:nvPr/>
          </p:nvSpPr>
          <p:spPr>
            <a:xfrm>
              <a:off x="1413250" y="2680675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58"/>
            <p:cNvSpPr/>
            <p:nvPr/>
          </p:nvSpPr>
          <p:spPr>
            <a:xfrm>
              <a:off x="1465225" y="280510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58"/>
            <p:cNvSpPr/>
            <p:nvPr/>
          </p:nvSpPr>
          <p:spPr>
            <a:xfrm>
              <a:off x="1535325" y="2769675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58"/>
            <p:cNvSpPr/>
            <p:nvPr/>
          </p:nvSpPr>
          <p:spPr>
            <a:xfrm>
              <a:off x="1604650" y="2733425"/>
              <a:ext cx="52775" cy="122900"/>
            </a:xfrm>
            <a:custGeom>
              <a:rect b="b" l="l" r="r" t="t"/>
              <a:pathLst>
                <a:path extrusionOk="0" h="4916" w="2111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04" name="Google Shape;9904;p58"/>
          <p:cNvSpPr/>
          <p:nvPr/>
        </p:nvSpPr>
        <p:spPr>
          <a:xfrm>
            <a:off x="4028449" y="1687666"/>
            <a:ext cx="256044" cy="330800"/>
          </a:xfrm>
          <a:custGeom>
            <a:rect b="b" l="l" r="r" t="t"/>
            <a:pathLst>
              <a:path extrusionOk="0" h="11846" w="9169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05" name="Google Shape;9905;p58"/>
          <p:cNvSpPr/>
          <p:nvPr/>
        </p:nvSpPr>
        <p:spPr>
          <a:xfrm>
            <a:off x="3983141" y="2080263"/>
            <a:ext cx="346661" cy="329487"/>
          </a:xfrm>
          <a:custGeom>
            <a:rect b="b" l="l" r="r" t="t"/>
            <a:pathLst>
              <a:path extrusionOk="0" h="11799" w="12414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06" name="Google Shape;9906;p58"/>
          <p:cNvSpPr/>
          <p:nvPr/>
        </p:nvSpPr>
        <p:spPr>
          <a:xfrm>
            <a:off x="3990178" y="2504974"/>
            <a:ext cx="332587" cy="330800"/>
          </a:xfrm>
          <a:custGeom>
            <a:rect b="b" l="l" r="r" t="t"/>
            <a:pathLst>
              <a:path extrusionOk="0" h="11846" w="1191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07" name="Google Shape;9907;p58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9908" name="Google Shape;9908;p58"/>
            <p:cNvSpPr/>
            <p:nvPr/>
          </p:nvSpPr>
          <p:spPr>
            <a:xfrm>
              <a:off x="5113500" y="1998600"/>
              <a:ext cx="160700" cy="155950"/>
            </a:xfrm>
            <a:custGeom>
              <a:rect b="b" l="l" r="r" t="t"/>
              <a:pathLst>
                <a:path extrusionOk="0" h="6238" w="6428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58"/>
            <p:cNvSpPr/>
            <p:nvPr/>
          </p:nvSpPr>
          <p:spPr>
            <a:xfrm>
              <a:off x="5045775" y="1946400"/>
              <a:ext cx="296950" cy="295150"/>
            </a:xfrm>
            <a:custGeom>
              <a:rect b="b" l="l" r="r" t="t"/>
              <a:pathLst>
                <a:path extrusionOk="0" h="11806" w="11878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0" name="Google Shape;9910;p58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9911" name="Google Shape;9911;p58"/>
            <p:cNvSpPr/>
            <p:nvPr/>
          </p:nvSpPr>
          <p:spPr>
            <a:xfrm>
              <a:off x="5046550" y="2448325"/>
              <a:ext cx="297750" cy="140225"/>
            </a:xfrm>
            <a:custGeom>
              <a:rect b="b" l="l" r="r" t="t"/>
              <a:pathLst>
                <a:path extrusionOk="0" h="5609" w="1191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58"/>
            <p:cNvSpPr/>
            <p:nvPr/>
          </p:nvSpPr>
          <p:spPr>
            <a:xfrm>
              <a:off x="5241900" y="2327025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58"/>
            <p:cNvSpPr/>
            <p:nvPr/>
          </p:nvSpPr>
          <p:spPr>
            <a:xfrm>
              <a:off x="5048925" y="2328600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14" name="Google Shape;9914;p58"/>
          <p:cNvSpPr/>
          <p:nvPr/>
        </p:nvSpPr>
        <p:spPr>
          <a:xfrm>
            <a:off x="6154882" y="2504527"/>
            <a:ext cx="184780" cy="331693"/>
          </a:xfrm>
          <a:custGeom>
            <a:rect b="b" l="l" r="r" t="t"/>
            <a:pathLst>
              <a:path extrusionOk="0" h="11878" w="6617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15" name="Google Shape;9915;p58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9916" name="Google Shape;9916;p58"/>
            <p:cNvSpPr/>
            <p:nvPr/>
          </p:nvSpPr>
          <p:spPr>
            <a:xfrm>
              <a:off x="6167350" y="2672800"/>
              <a:ext cx="226850" cy="295375"/>
            </a:xfrm>
            <a:custGeom>
              <a:rect b="b" l="l" r="r" t="t"/>
              <a:pathLst>
                <a:path extrusionOk="0" h="11815" w="9074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58"/>
            <p:cNvSpPr/>
            <p:nvPr/>
          </p:nvSpPr>
          <p:spPr>
            <a:xfrm>
              <a:off x="6201225" y="2762575"/>
              <a:ext cx="52775" cy="49650"/>
            </a:xfrm>
            <a:custGeom>
              <a:rect b="b" l="l" r="r" t="t"/>
              <a:pathLst>
                <a:path extrusionOk="0" h="1986" w="2111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58"/>
            <p:cNvSpPr/>
            <p:nvPr/>
          </p:nvSpPr>
          <p:spPr>
            <a:xfrm>
              <a:off x="6308325" y="288230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58"/>
            <p:cNvSpPr/>
            <p:nvPr/>
          </p:nvSpPr>
          <p:spPr>
            <a:xfrm>
              <a:off x="6200425" y="2759425"/>
              <a:ext cx="156775" cy="174875"/>
            </a:xfrm>
            <a:custGeom>
              <a:rect b="b" l="l" r="r" t="t"/>
              <a:pathLst>
                <a:path extrusionOk="0" h="6995" w="6271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58"/>
            <p:cNvSpPr/>
            <p:nvPr/>
          </p:nvSpPr>
          <p:spPr>
            <a:xfrm>
              <a:off x="6412300" y="2742900"/>
              <a:ext cx="52800" cy="208725"/>
            </a:xfrm>
            <a:custGeom>
              <a:rect b="b" l="l" r="r" t="t"/>
              <a:pathLst>
                <a:path extrusionOk="0" h="8349" w="2112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1" name="Google Shape;9921;p58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9922" name="Google Shape;9922;p58"/>
            <p:cNvSpPr/>
            <p:nvPr/>
          </p:nvSpPr>
          <p:spPr>
            <a:xfrm>
              <a:off x="1794450" y="2052125"/>
              <a:ext cx="278075" cy="198525"/>
            </a:xfrm>
            <a:custGeom>
              <a:rect b="b" l="l" r="r" t="t"/>
              <a:pathLst>
                <a:path extrusionOk="0" h="7941" w="11123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58"/>
            <p:cNvSpPr/>
            <p:nvPr/>
          </p:nvSpPr>
          <p:spPr>
            <a:xfrm>
              <a:off x="1777925" y="1953700"/>
              <a:ext cx="278050" cy="198675"/>
            </a:xfrm>
            <a:custGeom>
              <a:rect b="b" l="l" r="r" t="t"/>
              <a:pathLst>
                <a:path extrusionOk="0" h="7947" w="11122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58"/>
            <p:cNvSpPr/>
            <p:nvPr/>
          </p:nvSpPr>
          <p:spPr>
            <a:xfrm>
              <a:off x="1829125" y="2006475"/>
              <a:ext cx="191400" cy="191400"/>
            </a:xfrm>
            <a:custGeom>
              <a:rect b="b" l="l" r="r" t="t"/>
              <a:pathLst>
                <a:path extrusionOk="0" h="7656" w="7656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58"/>
            <p:cNvSpPr/>
            <p:nvPr/>
          </p:nvSpPr>
          <p:spPr>
            <a:xfrm>
              <a:off x="1915750" y="2058450"/>
              <a:ext cx="35475" cy="52800"/>
            </a:xfrm>
            <a:custGeom>
              <a:rect b="b" l="l" r="r" t="t"/>
              <a:pathLst>
                <a:path extrusionOk="0" h="2112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6" name="Google Shape;9926;p58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9927" name="Google Shape;9927;p58"/>
            <p:cNvSpPr/>
            <p:nvPr/>
          </p:nvSpPr>
          <p:spPr>
            <a:xfrm>
              <a:off x="1881100" y="2423125"/>
              <a:ext cx="88225" cy="155175"/>
            </a:xfrm>
            <a:custGeom>
              <a:rect b="b" l="l" r="r" t="t"/>
              <a:pathLst>
                <a:path extrusionOk="0" h="6207" w="3529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58"/>
            <p:cNvSpPr/>
            <p:nvPr/>
          </p:nvSpPr>
          <p:spPr>
            <a:xfrm>
              <a:off x="1790525" y="2319150"/>
              <a:ext cx="267800" cy="294600"/>
            </a:xfrm>
            <a:custGeom>
              <a:rect b="b" l="l" r="r" t="t"/>
              <a:pathLst>
                <a:path extrusionOk="0" h="11784" w="10712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29" name="Google Shape;9929;p58"/>
          <p:cNvSpPr/>
          <p:nvPr/>
        </p:nvSpPr>
        <p:spPr>
          <a:xfrm>
            <a:off x="2309041" y="2504527"/>
            <a:ext cx="331721" cy="331693"/>
          </a:xfrm>
          <a:custGeom>
            <a:rect b="b" l="l" r="r" t="t"/>
            <a:pathLst>
              <a:path extrusionOk="0" h="11878" w="11879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30" name="Google Shape;9930;p58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9931" name="Google Shape;9931;p58"/>
            <p:cNvSpPr/>
            <p:nvPr/>
          </p:nvSpPr>
          <p:spPr>
            <a:xfrm>
              <a:off x="3599700" y="195447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58"/>
            <p:cNvSpPr/>
            <p:nvPr/>
          </p:nvSpPr>
          <p:spPr>
            <a:xfrm>
              <a:off x="3825750" y="20757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58"/>
            <p:cNvSpPr/>
            <p:nvPr/>
          </p:nvSpPr>
          <p:spPr>
            <a:xfrm>
              <a:off x="3633550" y="20757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4" name="Google Shape;9934;p58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9935" name="Google Shape;9935;p58"/>
            <p:cNvSpPr/>
            <p:nvPr/>
          </p:nvSpPr>
          <p:spPr>
            <a:xfrm>
              <a:off x="3601275" y="2319150"/>
              <a:ext cx="294600" cy="294600"/>
            </a:xfrm>
            <a:custGeom>
              <a:rect b="b" l="l" r="r" t="t"/>
              <a:pathLst>
                <a:path extrusionOk="0" h="11784" w="11784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58"/>
            <p:cNvSpPr/>
            <p:nvPr/>
          </p:nvSpPr>
          <p:spPr>
            <a:xfrm>
              <a:off x="3713900" y="2434350"/>
              <a:ext cx="55950" cy="52200"/>
            </a:xfrm>
            <a:custGeom>
              <a:rect b="b" l="l" r="r" t="t"/>
              <a:pathLst>
                <a:path extrusionOk="0" h="2088" w="2238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37" name="Google Shape;9937;p58"/>
          <p:cNvSpPr/>
          <p:nvPr/>
        </p:nvSpPr>
        <p:spPr>
          <a:xfrm>
            <a:off x="4411889" y="2505407"/>
            <a:ext cx="329962" cy="329934"/>
          </a:xfrm>
          <a:custGeom>
            <a:rect b="b" l="l" r="r" t="t"/>
            <a:pathLst>
              <a:path extrusionOk="0" h="11815" w="11816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38" name="Google Shape;9938;p58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9939" name="Google Shape;9939;p58"/>
            <p:cNvSpPr/>
            <p:nvPr/>
          </p:nvSpPr>
          <p:spPr>
            <a:xfrm>
              <a:off x="5472650" y="1999375"/>
              <a:ext cx="172525" cy="242600"/>
            </a:xfrm>
            <a:custGeom>
              <a:rect b="b" l="l" r="r" t="t"/>
              <a:pathLst>
                <a:path extrusionOk="0" h="9704" w="6901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58"/>
            <p:cNvSpPr/>
            <p:nvPr/>
          </p:nvSpPr>
          <p:spPr>
            <a:xfrm>
              <a:off x="5559300" y="1945825"/>
              <a:ext cx="18150" cy="44125"/>
            </a:xfrm>
            <a:custGeom>
              <a:rect b="b" l="l" r="r" t="t"/>
              <a:pathLst>
                <a:path extrusionOk="0" h="176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58"/>
            <p:cNvSpPr/>
            <p:nvPr/>
          </p:nvSpPr>
          <p:spPr>
            <a:xfrm>
              <a:off x="5611275" y="19639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58"/>
            <p:cNvSpPr/>
            <p:nvPr/>
          </p:nvSpPr>
          <p:spPr>
            <a:xfrm>
              <a:off x="5664050" y="20679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58"/>
            <p:cNvSpPr/>
            <p:nvPr/>
          </p:nvSpPr>
          <p:spPr>
            <a:xfrm>
              <a:off x="5421475" y="20679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58"/>
            <p:cNvSpPr/>
            <p:nvPr/>
          </p:nvSpPr>
          <p:spPr>
            <a:xfrm>
              <a:off x="5490000" y="1963925"/>
              <a:ext cx="35450" cy="33900"/>
            </a:xfrm>
            <a:custGeom>
              <a:rect b="b" l="l" r="r" t="t"/>
              <a:pathLst>
                <a:path extrusionOk="0" h="1356" w="1418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58"/>
            <p:cNvSpPr/>
            <p:nvPr/>
          </p:nvSpPr>
          <p:spPr>
            <a:xfrm>
              <a:off x="5437225" y="1997650"/>
              <a:ext cx="37825" cy="26325"/>
            </a:xfrm>
            <a:custGeom>
              <a:rect b="b" l="l" r="r" t="t"/>
              <a:pathLst>
                <a:path extrusionOk="0" h="1053" w="1513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58"/>
            <p:cNvSpPr/>
            <p:nvPr/>
          </p:nvSpPr>
          <p:spPr>
            <a:xfrm>
              <a:off x="5645150" y="1998300"/>
              <a:ext cx="37825" cy="26900"/>
            </a:xfrm>
            <a:custGeom>
              <a:rect b="b" l="l" r="r" t="t"/>
              <a:pathLst>
                <a:path extrusionOk="0" h="1076" w="1513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47" name="Google Shape;9947;p58"/>
          <p:cNvSpPr/>
          <p:nvPr/>
        </p:nvSpPr>
        <p:spPr>
          <a:xfrm>
            <a:off x="6501811" y="2078714"/>
            <a:ext cx="334346" cy="332587"/>
          </a:xfrm>
          <a:custGeom>
            <a:rect b="b" l="l" r="r" t="t"/>
            <a:pathLst>
              <a:path extrusionOk="0" h="11910" w="11973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48" name="Google Shape;9948;p58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9949" name="Google Shape;9949;p58"/>
            <p:cNvSpPr/>
            <p:nvPr/>
          </p:nvSpPr>
          <p:spPr>
            <a:xfrm>
              <a:off x="5534100" y="279487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58"/>
            <p:cNvSpPr/>
            <p:nvPr/>
          </p:nvSpPr>
          <p:spPr>
            <a:xfrm>
              <a:off x="5411225" y="2726350"/>
              <a:ext cx="296950" cy="190625"/>
            </a:xfrm>
            <a:custGeom>
              <a:rect b="b" l="l" r="r" t="t"/>
              <a:pathLst>
                <a:path extrusionOk="0" h="7625" w="11878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1" name="Google Shape;9951;p58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9952" name="Google Shape;9952;p58"/>
            <p:cNvSpPr/>
            <p:nvPr/>
          </p:nvSpPr>
          <p:spPr>
            <a:xfrm>
              <a:off x="6524150" y="2025375"/>
              <a:ext cx="297725" cy="189975"/>
            </a:xfrm>
            <a:custGeom>
              <a:rect b="b" l="l" r="r" t="t"/>
              <a:pathLst>
                <a:path extrusionOk="0" h="7599" w="11909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58"/>
            <p:cNvSpPr/>
            <p:nvPr/>
          </p:nvSpPr>
          <p:spPr>
            <a:xfrm>
              <a:off x="6664325" y="1938725"/>
              <a:ext cx="17375" cy="43350"/>
            </a:xfrm>
            <a:custGeom>
              <a:rect b="b" l="l" r="r" t="t"/>
              <a:pathLst>
                <a:path extrusionOk="0" h="1734" w="695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58"/>
            <p:cNvSpPr/>
            <p:nvPr/>
          </p:nvSpPr>
          <p:spPr>
            <a:xfrm>
              <a:off x="6594250" y="1972800"/>
              <a:ext cx="35450" cy="35275"/>
            </a:xfrm>
            <a:custGeom>
              <a:rect b="b" l="l" r="r" t="t"/>
              <a:pathLst>
                <a:path extrusionOk="0" h="1411" w="1418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58"/>
            <p:cNvSpPr/>
            <p:nvPr/>
          </p:nvSpPr>
          <p:spPr>
            <a:xfrm>
              <a:off x="6715525" y="1972800"/>
              <a:ext cx="35475" cy="35275"/>
            </a:xfrm>
            <a:custGeom>
              <a:rect b="b" l="l" r="r" t="t"/>
              <a:pathLst>
                <a:path extrusionOk="0" h="1411" w="1419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6" name="Google Shape;9956;p58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9957" name="Google Shape;9957;p58"/>
            <p:cNvSpPr/>
            <p:nvPr/>
          </p:nvSpPr>
          <p:spPr>
            <a:xfrm>
              <a:off x="2280425" y="1989925"/>
              <a:ext cx="104775" cy="68550"/>
            </a:xfrm>
            <a:custGeom>
              <a:rect b="b" l="l" r="r" t="t"/>
              <a:pathLst>
                <a:path extrusionOk="0" h="2742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58"/>
            <p:cNvSpPr/>
            <p:nvPr/>
          </p:nvSpPr>
          <p:spPr>
            <a:xfrm>
              <a:off x="2174875" y="2145875"/>
              <a:ext cx="105575" cy="69325"/>
            </a:xfrm>
            <a:custGeom>
              <a:rect b="b" l="l" r="r" t="t"/>
              <a:pathLst>
                <a:path extrusionOk="0" h="2773" w="4223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58"/>
            <p:cNvSpPr/>
            <p:nvPr/>
          </p:nvSpPr>
          <p:spPr>
            <a:xfrm>
              <a:off x="2141000" y="1954475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58"/>
            <p:cNvSpPr/>
            <p:nvPr/>
          </p:nvSpPr>
          <p:spPr>
            <a:xfrm>
              <a:off x="2298525" y="2076550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1" name="Google Shape;9961;p58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9962" name="Google Shape;9962;p58"/>
            <p:cNvSpPr/>
            <p:nvPr/>
          </p:nvSpPr>
          <p:spPr>
            <a:xfrm>
              <a:off x="2281200" y="2353025"/>
              <a:ext cx="104000" cy="121300"/>
            </a:xfrm>
            <a:custGeom>
              <a:rect b="b" l="l" r="r" t="t"/>
              <a:pathLst>
                <a:path extrusionOk="0" h="4852" w="416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58"/>
            <p:cNvSpPr/>
            <p:nvPr/>
          </p:nvSpPr>
          <p:spPr>
            <a:xfrm>
              <a:off x="2140225" y="2318650"/>
              <a:ext cx="307975" cy="295600"/>
            </a:xfrm>
            <a:custGeom>
              <a:rect b="b" l="l" r="r" t="t"/>
              <a:pathLst>
                <a:path extrusionOk="0" h="11824" w="12319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4" name="Google Shape;9964;p58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9965" name="Google Shape;9965;p58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58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58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58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9" name="Google Shape;9969;p58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9970" name="Google Shape;9970;p58"/>
            <p:cNvSpPr/>
            <p:nvPr/>
          </p:nvSpPr>
          <p:spPr>
            <a:xfrm>
              <a:off x="4216400" y="2093100"/>
              <a:ext cx="43350" cy="18150"/>
            </a:xfrm>
            <a:custGeom>
              <a:rect b="b" l="l" r="r" t="t"/>
              <a:pathLst>
                <a:path extrusionOk="0" h="726" w="173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58"/>
            <p:cNvSpPr/>
            <p:nvPr/>
          </p:nvSpPr>
          <p:spPr>
            <a:xfrm>
              <a:off x="4206950" y="2129325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58"/>
            <p:cNvSpPr/>
            <p:nvPr/>
          </p:nvSpPr>
          <p:spPr>
            <a:xfrm>
              <a:off x="4207750" y="2041900"/>
              <a:ext cx="35450" cy="34500"/>
            </a:xfrm>
            <a:custGeom>
              <a:rect b="b" l="l" r="r" t="t"/>
              <a:pathLst>
                <a:path extrusionOk="0" h="1380" w="1418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58"/>
            <p:cNvSpPr/>
            <p:nvPr/>
          </p:nvSpPr>
          <p:spPr>
            <a:xfrm>
              <a:off x="3962775" y="1990700"/>
              <a:ext cx="226075" cy="224500"/>
            </a:xfrm>
            <a:custGeom>
              <a:rect b="b" l="l" r="r" t="t"/>
              <a:pathLst>
                <a:path extrusionOk="0" h="8980" w="9043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4" name="Google Shape;9974;p58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9975" name="Google Shape;9975;p58"/>
            <p:cNvSpPr/>
            <p:nvPr/>
          </p:nvSpPr>
          <p:spPr>
            <a:xfrm>
              <a:off x="3963575" y="23175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58"/>
            <p:cNvSpPr/>
            <p:nvPr/>
          </p:nvSpPr>
          <p:spPr>
            <a:xfrm>
              <a:off x="4190400" y="2526300"/>
              <a:ext cx="34700" cy="35450"/>
            </a:xfrm>
            <a:custGeom>
              <a:rect b="b" l="l" r="r" t="t"/>
              <a:pathLst>
                <a:path extrusionOk="0" h="1418" w="138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58"/>
            <p:cNvSpPr/>
            <p:nvPr/>
          </p:nvSpPr>
          <p:spPr>
            <a:xfrm>
              <a:off x="39982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58"/>
            <p:cNvSpPr/>
            <p:nvPr/>
          </p:nvSpPr>
          <p:spPr>
            <a:xfrm>
              <a:off x="4050225" y="24215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58"/>
            <p:cNvSpPr/>
            <p:nvPr/>
          </p:nvSpPr>
          <p:spPr>
            <a:xfrm>
              <a:off x="410220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58"/>
            <p:cNvSpPr/>
            <p:nvPr/>
          </p:nvSpPr>
          <p:spPr>
            <a:xfrm>
              <a:off x="415575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58"/>
            <p:cNvSpPr/>
            <p:nvPr/>
          </p:nvSpPr>
          <p:spPr>
            <a:xfrm>
              <a:off x="3998225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58"/>
            <p:cNvSpPr/>
            <p:nvPr/>
          </p:nvSpPr>
          <p:spPr>
            <a:xfrm>
              <a:off x="4050225" y="24569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58"/>
            <p:cNvSpPr/>
            <p:nvPr/>
          </p:nvSpPr>
          <p:spPr>
            <a:xfrm>
              <a:off x="410220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58"/>
            <p:cNvSpPr/>
            <p:nvPr/>
          </p:nvSpPr>
          <p:spPr>
            <a:xfrm>
              <a:off x="415575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58"/>
            <p:cNvSpPr/>
            <p:nvPr/>
          </p:nvSpPr>
          <p:spPr>
            <a:xfrm>
              <a:off x="3998225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58"/>
            <p:cNvSpPr/>
            <p:nvPr/>
          </p:nvSpPr>
          <p:spPr>
            <a:xfrm>
              <a:off x="4050225" y="24916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58"/>
            <p:cNvSpPr/>
            <p:nvPr/>
          </p:nvSpPr>
          <p:spPr>
            <a:xfrm>
              <a:off x="4102200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58"/>
            <p:cNvSpPr/>
            <p:nvPr/>
          </p:nvSpPr>
          <p:spPr>
            <a:xfrm>
              <a:off x="3998225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58"/>
            <p:cNvSpPr/>
            <p:nvPr/>
          </p:nvSpPr>
          <p:spPr>
            <a:xfrm>
              <a:off x="4050225" y="25263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58"/>
            <p:cNvSpPr/>
            <p:nvPr/>
          </p:nvSpPr>
          <p:spPr>
            <a:xfrm>
              <a:off x="4102200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1" name="Google Shape;9991;p58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9992" name="Google Shape;9992;p58"/>
            <p:cNvSpPr/>
            <p:nvPr/>
          </p:nvSpPr>
          <p:spPr>
            <a:xfrm>
              <a:off x="3962775" y="2838200"/>
              <a:ext cx="296175" cy="140200"/>
            </a:xfrm>
            <a:custGeom>
              <a:rect b="b" l="l" r="r" t="t"/>
              <a:pathLst>
                <a:path extrusionOk="0" h="5608" w="11847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58"/>
            <p:cNvSpPr/>
            <p:nvPr/>
          </p:nvSpPr>
          <p:spPr>
            <a:xfrm>
              <a:off x="4051000" y="268302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58"/>
            <p:cNvSpPr/>
            <p:nvPr/>
          </p:nvSpPr>
          <p:spPr>
            <a:xfrm>
              <a:off x="4084875" y="2873200"/>
              <a:ext cx="52800" cy="69775"/>
            </a:xfrm>
            <a:custGeom>
              <a:rect b="b" l="l" r="r" t="t"/>
              <a:pathLst>
                <a:path extrusionOk="0" h="2791" w="2112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95" name="Google Shape;9995;p58"/>
          <p:cNvSpPr/>
          <p:nvPr/>
        </p:nvSpPr>
        <p:spPr>
          <a:xfrm>
            <a:off x="6917365" y="1688099"/>
            <a:ext cx="335240" cy="329934"/>
          </a:xfrm>
          <a:custGeom>
            <a:rect b="b" l="l" r="r" t="t"/>
            <a:pathLst>
              <a:path extrusionOk="0" h="11815" w="12005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96" name="Google Shape;9996;p58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9997" name="Google Shape;9997;p58"/>
            <p:cNvSpPr/>
            <p:nvPr/>
          </p:nvSpPr>
          <p:spPr>
            <a:xfrm>
              <a:off x="5984625" y="2482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58"/>
            <p:cNvSpPr/>
            <p:nvPr/>
          </p:nvSpPr>
          <p:spPr>
            <a:xfrm>
              <a:off x="5775900" y="23081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58"/>
            <p:cNvSpPr/>
            <p:nvPr/>
          </p:nvSpPr>
          <p:spPr>
            <a:xfrm>
              <a:off x="5984625" y="25089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58"/>
            <p:cNvSpPr/>
            <p:nvPr/>
          </p:nvSpPr>
          <p:spPr>
            <a:xfrm>
              <a:off x="5845200" y="239555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58"/>
            <p:cNvSpPr/>
            <p:nvPr/>
          </p:nvSpPr>
          <p:spPr>
            <a:xfrm>
              <a:off x="5845200" y="243100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2" name="Google Shape;10002;p58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10003" name="Google Shape;10003;p58"/>
            <p:cNvSpPr/>
            <p:nvPr/>
          </p:nvSpPr>
          <p:spPr>
            <a:xfrm>
              <a:off x="5794025" y="2673575"/>
              <a:ext cx="259925" cy="296175"/>
            </a:xfrm>
            <a:custGeom>
              <a:rect b="b" l="l" r="r" t="t"/>
              <a:pathLst>
                <a:path extrusionOk="0" h="11847" w="10397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58"/>
            <p:cNvSpPr/>
            <p:nvPr/>
          </p:nvSpPr>
          <p:spPr>
            <a:xfrm>
              <a:off x="5967300" y="2915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05" name="Google Shape;10005;p58"/>
          <p:cNvSpPr/>
          <p:nvPr/>
        </p:nvSpPr>
        <p:spPr>
          <a:xfrm>
            <a:off x="7765005" y="2080040"/>
            <a:ext cx="330827" cy="329934"/>
          </a:xfrm>
          <a:custGeom>
            <a:rect b="b" l="l" r="r" t="t"/>
            <a:pathLst>
              <a:path extrusionOk="0" h="11815" w="11847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06" name="Google Shape;10006;p58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10007" name="Google Shape;10007;p58"/>
            <p:cNvSpPr/>
            <p:nvPr/>
          </p:nvSpPr>
          <p:spPr>
            <a:xfrm>
              <a:off x="616950" y="3358025"/>
              <a:ext cx="89025" cy="86650"/>
            </a:xfrm>
            <a:custGeom>
              <a:rect b="b" l="l" r="r" t="t"/>
              <a:pathLst>
                <a:path extrusionOk="0" h="3466" w="3561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58"/>
            <p:cNvSpPr/>
            <p:nvPr/>
          </p:nvSpPr>
          <p:spPr>
            <a:xfrm>
              <a:off x="721725" y="32548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58"/>
            <p:cNvSpPr/>
            <p:nvPr/>
          </p:nvSpPr>
          <p:spPr>
            <a:xfrm>
              <a:off x="581525" y="3440725"/>
              <a:ext cx="157550" cy="108700"/>
            </a:xfrm>
            <a:custGeom>
              <a:rect b="b" l="l" r="r" t="t"/>
              <a:pathLst>
                <a:path extrusionOk="0" h="4348" w="6302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0" name="Google Shape;10010;p58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10011" name="Google Shape;10011;p58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58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58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58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58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6" name="Google Shape;10016;p58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10017" name="Google Shape;10017;p58"/>
            <p:cNvSpPr/>
            <p:nvPr/>
          </p:nvSpPr>
          <p:spPr>
            <a:xfrm>
              <a:off x="694925" y="3982600"/>
              <a:ext cx="70925" cy="68550"/>
            </a:xfrm>
            <a:custGeom>
              <a:rect b="b" l="l" r="r" t="t"/>
              <a:pathLst>
                <a:path extrusionOk="0" h="2742" w="2837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58"/>
            <p:cNvSpPr/>
            <p:nvPr/>
          </p:nvSpPr>
          <p:spPr>
            <a:xfrm>
              <a:off x="609075" y="4139350"/>
              <a:ext cx="69350" cy="68525"/>
            </a:xfrm>
            <a:custGeom>
              <a:rect b="b" l="l" r="r" t="t"/>
              <a:pathLst>
                <a:path extrusionOk="0" h="2741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58"/>
            <p:cNvSpPr/>
            <p:nvPr/>
          </p:nvSpPr>
          <p:spPr>
            <a:xfrm>
              <a:off x="783925" y="41401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58"/>
            <p:cNvSpPr/>
            <p:nvPr/>
          </p:nvSpPr>
          <p:spPr>
            <a:xfrm>
              <a:off x="583100" y="4207075"/>
              <a:ext cx="122100" cy="71700"/>
            </a:xfrm>
            <a:custGeom>
              <a:rect b="b" l="l" r="r" t="t"/>
              <a:pathLst>
                <a:path extrusionOk="0" h="2868" w="4884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58"/>
            <p:cNvSpPr/>
            <p:nvPr/>
          </p:nvSpPr>
          <p:spPr>
            <a:xfrm>
              <a:off x="669725" y="4049550"/>
              <a:ext cx="122900" cy="72475"/>
            </a:xfrm>
            <a:custGeom>
              <a:rect b="b" l="l" r="r" t="t"/>
              <a:pathLst>
                <a:path extrusionOk="0" h="2899" w="4916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58"/>
            <p:cNvSpPr/>
            <p:nvPr/>
          </p:nvSpPr>
          <p:spPr>
            <a:xfrm>
              <a:off x="757150" y="42070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58"/>
            <p:cNvSpPr/>
            <p:nvPr/>
          </p:nvSpPr>
          <p:spPr>
            <a:xfrm>
              <a:off x="691775" y="4139350"/>
              <a:ext cx="77225" cy="64600"/>
            </a:xfrm>
            <a:custGeom>
              <a:rect b="b" l="l" r="r" t="t"/>
              <a:pathLst>
                <a:path extrusionOk="0" h="2584" w="3089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4" name="Google Shape;10024;p58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10025" name="Google Shape;10025;p58"/>
            <p:cNvSpPr/>
            <p:nvPr/>
          </p:nvSpPr>
          <p:spPr>
            <a:xfrm>
              <a:off x="2509625" y="3365900"/>
              <a:ext cx="86650" cy="52000"/>
            </a:xfrm>
            <a:custGeom>
              <a:rect b="b" l="l" r="r" t="t"/>
              <a:pathLst>
                <a:path extrusionOk="0" h="2080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58"/>
            <p:cNvSpPr/>
            <p:nvPr/>
          </p:nvSpPr>
          <p:spPr>
            <a:xfrm>
              <a:off x="2534825" y="33139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58"/>
            <p:cNvSpPr/>
            <p:nvPr/>
          </p:nvSpPr>
          <p:spPr>
            <a:xfrm>
              <a:off x="2423775" y="3226875"/>
              <a:ext cx="259925" cy="295000"/>
            </a:xfrm>
            <a:custGeom>
              <a:rect b="b" l="l" r="r" t="t"/>
              <a:pathLst>
                <a:path extrusionOk="0" h="11800" w="10397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8" name="Google Shape;10028;p58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10029" name="Google Shape;10029;p58"/>
            <p:cNvSpPr/>
            <p:nvPr/>
          </p:nvSpPr>
          <p:spPr>
            <a:xfrm>
              <a:off x="2404875" y="3747900"/>
              <a:ext cx="52775" cy="138650"/>
            </a:xfrm>
            <a:custGeom>
              <a:rect b="b" l="l" r="r" t="t"/>
              <a:pathLst>
                <a:path extrusionOk="0" h="5546" w="2111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58"/>
            <p:cNvSpPr/>
            <p:nvPr/>
          </p:nvSpPr>
          <p:spPr>
            <a:xfrm>
              <a:off x="2458425" y="3592725"/>
              <a:ext cx="190625" cy="160700"/>
            </a:xfrm>
            <a:custGeom>
              <a:rect b="b" l="l" r="r" t="t"/>
              <a:pathLst>
                <a:path extrusionOk="0" h="6428" w="7625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58"/>
            <p:cNvSpPr/>
            <p:nvPr/>
          </p:nvSpPr>
          <p:spPr>
            <a:xfrm>
              <a:off x="2474975" y="3742775"/>
              <a:ext cx="228425" cy="125650"/>
            </a:xfrm>
            <a:custGeom>
              <a:rect b="b" l="l" r="r" t="t"/>
              <a:pathLst>
                <a:path extrusionOk="0" h="5026" w="9137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2" name="Google Shape;10032;p58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10033" name="Google Shape;10033;p58"/>
            <p:cNvSpPr/>
            <p:nvPr/>
          </p:nvSpPr>
          <p:spPr>
            <a:xfrm>
              <a:off x="2404875" y="3955825"/>
              <a:ext cx="219775" cy="224500"/>
            </a:xfrm>
            <a:custGeom>
              <a:rect b="b" l="l" r="r" t="t"/>
              <a:pathLst>
                <a:path extrusionOk="0" h="8980" w="8791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58"/>
            <p:cNvSpPr/>
            <p:nvPr/>
          </p:nvSpPr>
          <p:spPr>
            <a:xfrm>
              <a:off x="2510400" y="4024075"/>
              <a:ext cx="191425" cy="87575"/>
            </a:xfrm>
            <a:custGeom>
              <a:rect b="b" l="l" r="r" t="t"/>
              <a:pathLst>
                <a:path extrusionOk="0" h="3503" w="7657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58"/>
            <p:cNvSpPr/>
            <p:nvPr/>
          </p:nvSpPr>
          <p:spPr>
            <a:xfrm>
              <a:off x="2424550" y="4188175"/>
              <a:ext cx="189050" cy="63025"/>
            </a:xfrm>
            <a:custGeom>
              <a:rect b="b" l="l" r="r" t="t"/>
              <a:pathLst>
                <a:path extrusionOk="0" h="2521" w="7562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58"/>
            <p:cNvSpPr/>
            <p:nvPr/>
          </p:nvSpPr>
          <p:spPr>
            <a:xfrm>
              <a:off x="2457625" y="4007025"/>
              <a:ext cx="115025" cy="122100"/>
            </a:xfrm>
            <a:custGeom>
              <a:rect b="b" l="l" r="r" t="t"/>
              <a:pathLst>
                <a:path extrusionOk="0" h="4884" w="4601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7" name="Google Shape;10037;p58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10038" name="Google Shape;10038;p58"/>
            <p:cNvSpPr/>
            <p:nvPr/>
          </p:nvSpPr>
          <p:spPr>
            <a:xfrm>
              <a:off x="4393625" y="33911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58"/>
            <p:cNvSpPr/>
            <p:nvPr/>
          </p:nvSpPr>
          <p:spPr>
            <a:xfrm>
              <a:off x="4377075" y="3443875"/>
              <a:ext cx="70125" cy="34675"/>
            </a:xfrm>
            <a:custGeom>
              <a:rect b="b" l="l" r="r" t="t"/>
              <a:pathLst>
                <a:path extrusionOk="0" h="1387" w="2805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58"/>
            <p:cNvSpPr/>
            <p:nvPr/>
          </p:nvSpPr>
          <p:spPr>
            <a:xfrm>
              <a:off x="4333750" y="3357225"/>
              <a:ext cx="156775" cy="174100"/>
            </a:xfrm>
            <a:custGeom>
              <a:rect b="b" l="l" r="r" t="t"/>
              <a:pathLst>
                <a:path extrusionOk="0" h="6964" w="6271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58"/>
            <p:cNvSpPr/>
            <p:nvPr/>
          </p:nvSpPr>
          <p:spPr>
            <a:xfrm>
              <a:off x="4316425" y="3235150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58"/>
            <p:cNvSpPr/>
            <p:nvPr/>
          </p:nvSpPr>
          <p:spPr>
            <a:xfrm>
              <a:off x="4263650" y="3288700"/>
              <a:ext cx="295400" cy="137875"/>
            </a:xfrm>
            <a:custGeom>
              <a:rect b="b" l="l" r="r" t="t"/>
              <a:pathLst>
                <a:path extrusionOk="0" h="5515" w="11816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3" name="Google Shape;10043;p58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10044" name="Google Shape;10044;p58"/>
            <p:cNvSpPr/>
            <p:nvPr/>
          </p:nvSpPr>
          <p:spPr>
            <a:xfrm>
              <a:off x="4266025" y="3609275"/>
              <a:ext cx="299325" cy="224500"/>
            </a:xfrm>
            <a:custGeom>
              <a:rect b="b" l="l" r="r" t="t"/>
              <a:pathLst>
                <a:path extrusionOk="0" h="8980" w="11973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58"/>
            <p:cNvSpPr/>
            <p:nvPr/>
          </p:nvSpPr>
          <p:spPr>
            <a:xfrm>
              <a:off x="4332975" y="3851850"/>
              <a:ext cx="157550" cy="34700"/>
            </a:xfrm>
            <a:custGeom>
              <a:rect b="b" l="l" r="r" t="t"/>
              <a:pathLst>
                <a:path extrusionOk="0" h="1388" w="6302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6" name="Google Shape;10046;p58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10047" name="Google Shape;10047;p58"/>
            <p:cNvSpPr/>
            <p:nvPr/>
          </p:nvSpPr>
          <p:spPr>
            <a:xfrm>
              <a:off x="4384950" y="3963700"/>
              <a:ext cx="53575" cy="51225"/>
            </a:xfrm>
            <a:custGeom>
              <a:rect b="b" l="l" r="r" t="t"/>
              <a:pathLst>
                <a:path extrusionOk="0" h="2049" w="2143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58"/>
            <p:cNvSpPr/>
            <p:nvPr/>
          </p:nvSpPr>
          <p:spPr>
            <a:xfrm>
              <a:off x="43156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58"/>
            <p:cNvSpPr/>
            <p:nvPr/>
          </p:nvSpPr>
          <p:spPr>
            <a:xfrm>
              <a:off x="44558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58"/>
            <p:cNvSpPr/>
            <p:nvPr/>
          </p:nvSpPr>
          <p:spPr>
            <a:xfrm>
              <a:off x="4263650" y="4085000"/>
              <a:ext cx="298550" cy="122100"/>
            </a:xfrm>
            <a:custGeom>
              <a:rect b="b" l="l" r="r" t="t"/>
              <a:pathLst>
                <a:path extrusionOk="0" h="4884" w="11942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58"/>
            <p:cNvSpPr/>
            <p:nvPr/>
          </p:nvSpPr>
          <p:spPr>
            <a:xfrm>
              <a:off x="4431425" y="4196825"/>
              <a:ext cx="104000" cy="62250"/>
            </a:xfrm>
            <a:custGeom>
              <a:rect b="b" l="l" r="r" t="t"/>
              <a:pathLst>
                <a:path extrusionOk="0" h="2490" w="416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58"/>
            <p:cNvSpPr/>
            <p:nvPr/>
          </p:nvSpPr>
          <p:spPr>
            <a:xfrm>
              <a:off x="4359750" y="4022775"/>
              <a:ext cx="104775" cy="44125"/>
            </a:xfrm>
            <a:custGeom>
              <a:rect b="b" l="l" r="r" t="t"/>
              <a:pathLst>
                <a:path extrusionOk="0" h="1765" w="4191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58"/>
            <p:cNvSpPr/>
            <p:nvPr/>
          </p:nvSpPr>
          <p:spPr>
            <a:xfrm>
              <a:off x="4291225" y="4196825"/>
              <a:ext cx="102425" cy="62250"/>
            </a:xfrm>
            <a:custGeom>
              <a:rect b="b" l="l" r="r" t="t"/>
              <a:pathLst>
                <a:path extrusionOk="0" h="2490" w="4097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54" name="Google Shape;10054;p58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10055" name="Google Shape;10055;p58"/>
            <p:cNvSpPr/>
            <p:nvPr/>
          </p:nvSpPr>
          <p:spPr>
            <a:xfrm>
              <a:off x="6269750" y="3371400"/>
              <a:ext cx="68525" cy="84300"/>
            </a:xfrm>
            <a:custGeom>
              <a:rect b="b" l="l" r="r" t="t"/>
              <a:pathLst>
                <a:path extrusionOk="0" h="3372" w="2741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58"/>
            <p:cNvSpPr/>
            <p:nvPr/>
          </p:nvSpPr>
          <p:spPr>
            <a:xfrm>
              <a:off x="6228775" y="3424175"/>
              <a:ext cx="62250" cy="30750"/>
            </a:xfrm>
            <a:custGeom>
              <a:rect b="b" l="l" r="r" t="t"/>
              <a:pathLst>
                <a:path extrusionOk="0" h="1230" w="249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58"/>
            <p:cNvSpPr/>
            <p:nvPr/>
          </p:nvSpPr>
          <p:spPr>
            <a:xfrm>
              <a:off x="6182300" y="3369825"/>
              <a:ext cx="69350" cy="85100"/>
            </a:xfrm>
            <a:custGeom>
              <a:rect b="b" l="l" r="r" t="t"/>
              <a:pathLst>
                <a:path extrusionOk="0" h="3404" w="2774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58"/>
            <p:cNvSpPr/>
            <p:nvPr/>
          </p:nvSpPr>
          <p:spPr>
            <a:xfrm>
              <a:off x="6164975" y="34722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58"/>
            <p:cNvSpPr/>
            <p:nvPr/>
          </p:nvSpPr>
          <p:spPr>
            <a:xfrm>
              <a:off x="6164975" y="32115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58"/>
            <p:cNvSpPr/>
            <p:nvPr/>
          </p:nvSpPr>
          <p:spPr>
            <a:xfrm>
              <a:off x="6183100" y="3262725"/>
              <a:ext cx="155175" cy="35650"/>
            </a:xfrm>
            <a:custGeom>
              <a:rect b="b" l="l" r="r" t="t"/>
              <a:pathLst>
                <a:path extrusionOk="0" h="1426" w="6207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58"/>
            <p:cNvSpPr/>
            <p:nvPr/>
          </p:nvSpPr>
          <p:spPr>
            <a:xfrm>
              <a:off x="6181525" y="3294225"/>
              <a:ext cx="155975" cy="74050"/>
            </a:xfrm>
            <a:custGeom>
              <a:rect b="b" l="l" r="r" t="t"/>
              <a:pathLst>
                <a:path extrusionOk="0" h="2962" w="6239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2" name="Google Shape;10062;p58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10063" name="Google Shape;10063;p58"/>
            <p:cNvSpPr/>
            <p:nvPr/>
          </p:nvSpPr>
          <p:spPr>
            <a:xfrm>
              <a:off x="946175" y="3253275"/>
              <a:ext cx="209550" cy="261500"/>
            </a:xfrm>
            <a:custGeom>
              <a:rect b="b" l="l" r="r" t="t"/>
              <a:pathLst>
                <a:path extrusionOk="0" h="10460" w="8382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58"/>
            <p:cNvSpPr/>
            <p:nvPr/>
          </p:nvSpPr>
          <p:spPr>
            <a:xfrm>
              <a:off x="986350" y="3293425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58"/>
            <p:cNvSpPr/>
            <p:nvPr/>
          </p:nvSpPr>
          <p:spPr>
            <a:xfrm>
              <a:off x="1051725" y="3359600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58"/>
            <p:cNvSpPr/>
            <p:nvPr/>
          </p:nvSpPr>
          <p:spPr>
            <a:xfrm>
              <a:off x="980050" y="3289500"/>
              <a:ext cx="192200" cy="242600"/>
            </a:xfrm>
            <a:custGeom>
              <a:rect b="b" l="l" r="r" t="t"/>
              <a:pathLst>
                <a:path extrusionOk="0" h="9704" w="7688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58"/>
            <p:cNvSpPr/>
            <p:nvPr/>
          </p:nvSpPr>
          <p:spPr>
            <a:xfrm>
              <a:off x="1154125" y="3460400"/>
              <a:ext cx="90600" cy="89025"/>
            </a:xfrm>
            <a:custGeom>
              <a:rect b="b" l="l" r="r" t="t"/>
              <a:pathLst>
                <a:path extrusionOk="0" h="3561" w="3624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8" name="Google Shape;10068;p58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10069" name="Google Shape;10069;p58"/>
            <p:cNvSpPr/>
            <p:nvPr/>
          </p:nvSpPr>
          <p:spPr>
            <a:xfrm>
              <a:off x="963525" y="3619500"/>
              <a:ext cx="207950" cy="293825"/>
            </a:xfrm>
            <a:custGeom>
              <a:rect b="b" l="l" r="r" t="t"/>
              <a:pathLst>
                <a:path extrusionOk="0" h="11753" w="8318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58"/>
            <p:cNvSpPr/>
            <p:nvPr/>
          </p:nvSpPr>
          <p:spPr>
            <a:xfrm>
              <a:off x="1185625" y="3688025"/>
              <a:ext cx="57525" cy="55950"/>
            </a:xfrm>
            <a:custGeom>
              <a:rect b="b" l="l" r="r" t="t"/>
              <a:pathLst>
                <a:path extrusionOk="0" h="2238" w="2301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58"/>
            <p:cNvSpPr/>
            <p:nvPr/>
          </p:nvSpPr>
          <p:spPr>
            <a:xfrm>
              <a:off x="1088075" y="3795925"/>
              <a:ext cx="46375" cy="45025"/>
            </a:xfrm>
            <a:custGeom>
              <a:rect b="b" l="l" r="r" t="t"/>
              <a:pathLst>
                <a:path extrusionOk="0" h="1801" w="1855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58"/>
            <p:cNvSpPr/>
            <p:nvPr/>
          </p:nvSpPr>
          <p:spPr>
            <a:xfrm>
              <a:off x="1112375" y="3720325"/>
              <a:ext cx="97700" cy="97700"/>
            </a:xfrm>
            <a:custGeom>
              <a:rect b="b" l="l" r="r" t="t"/>
              <a:pathLst>
                <a:path extrusionOk="0" h="3908" w="3908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58"/>
            <p:cNvSpPr/>
            <p:nvPr/>
          </p:nvSpPr>
          <p:spPr>
            <a:xfrm>
              <a:off x="1120250" y="3623450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58"/>
            <p:cNvSpPr/>
            <p:nvPr/>
          </p:nvSpPr>
          <p:spPr>
            <a:xfrm>
              <a:off x="946175" y="3879425"/>
              <a:ext cx="166225" cy="33900"/>
            </a:xfrm>
            <a:custGeom>
              <a:rect b="b" l="l" r="r" t="t"/>
              <a:pathLst>
                <a:path extrusionOk="0" h="1356" w="6649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5" name="Google Shape;10075;p58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10076" name="Google Shape;10076;p58"/>
            <p:cNvSpPr/>
            <p:nvPr/>
          </p:nvSpPr>
          <p:spPr>
            <a:xfrm>
              <a:off x="944600" y="3981825"/>
              <a:ext cx="297750" cy="296950"/>
            </a:xfrm>
            <a:custGeom>
              <a:rect b="b" l="l" r="r" t="t"/>
              <a:pathLst>
                <a:path extrusionOk="0" h="11878" w="1191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58"/>
            <p:cNvSpPr/>
            <p:nvPr/>
          </p:nvSpPr>
          <p:spPr>
            <a:xfrm>
              <a:off x="1058025" y="4155875"/>
              <a:ext cx="72500" cy="52000"/>
            </a:xfrm>
            <a:custGeom>
              <a:rect b="b" l="l" r="r" t="t"/>
              <a:pathLst>
                <a:path extrusionOk="0" h="2080" w="290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58"/>
            <p:cNvSpPr/>
            <p:nvPr/>
          </p:nvSpPr>
          <p:spPr>
            <a:xfrm>
              <a:off x="1076150" y="4103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58"/>
            <p:cNvSpPr/>
            <p:nvPr/>
          </p:nvSpPr>
          <p:spPr>
            <a:xfrm>
              <a:off x="1016275" y="4051125"/>
              <a:ext cx="155975" cy="137075"/>
            </a:xfrm>
            <a:custGeom>
              <a:rect b="b" l="l" r="r" t="t"/>
              <a:pathLst>
                <a:path extrusionOk="0" h="5483" w="6239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80" name="Google Shape;10080;p58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10081" name="Google Shape;10081;p58"/>
            <p:cNvSpPr/>
            <p:nvPr/>
          </p:nvSpPr>
          <p:spPr>
            <a:xfrm>
              <a:off x="2882950" y="3227275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58"/>
            <p:cNvSpPr/>
            <p:nvPr/>
          </p:nvSpPr>
          <p:spPr>
            <a:xfrm>
              <a:off x="285617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58"/>
            <p:cNvSpPr/>
            <p:nvPr/>
          </p:nvSpPr>
          <p:spPr>
            <a:xfrm>
              <a:off x="2890050" y="34360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58"/>
            <p:cNvSpPr/>
            <p:nvPr/>
          </p:nvSpPr>
          <p:spPr>
            <a:xfrm>
              <a:off x="282152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58"/>
            <p:cNvSpPr/>
            <p:nvPr/>
          </p:nvSpPr>
          <p:spPr>
            <a:xfrm>
              <a:off x="2924700" y="3436000"/>
              <a:ext cx="34675" cy="34675"/>
            </a:xfrm>
            <a:custGeom>
              <a:rect b="b" l="l" r="r" t="t"/>
              <a:pathLst>
                <a:path extrusionOk="0" h="1387" w="1387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58"/>
            <p:cNvSpPr/>
            <p:nvPr/>
          </p:nvSpPr>
          <p:spPr>
            <a:xfrm>
              <a:off x="2768750" y="3384800"/>
              <a:ext cx="244175" cy="137850"/>
            </a:xfrm>
            <a:custGeom>
              <a:rect b="b" l="l" r="r" t="t"/>
              <a:pathLst>
                <a:path extrusionOk="0" h="5514" w="9767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58"/>
            <p:cNvSpPr/>
            <p:nvPr/>
          </p:nvSpPr>
          <p:spPr>
            <a:xfrm>
              <a:off x="3030250" y="3419450"/>
              <a:ext cx="34675" cy="68550"/>
            </a:xfrm>
            <a:custGeom>
              <a:rect b="b" l="l" r="r" t="t"/>
              <a:pathLst>
                <a:path extrusionOk="0" h="2742" w="1387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58"/>
            <p:cNvSpPr/>
            <p:nvPr/>
          </p:nvSpPr>
          <p:spPr>
            <a:xfrm>
              <a:off x="2856175" y="3294225"/>
              <a:ext cx="122100" cy="73275"/>
            </a:xfrm>
            <a:custGeom>
              <a:rect b="b" l="l" r="r" t="t"/>
              <a:pathLst>
                <a:path extrusionOk="0" h="2931" w="4884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89" name="Google Shape;10089;p58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10090" name="Google Shape;10090;p58"/>
            <p:cNvSpPr/>
            <p:nvPr/>
          </p:nvSpPr>
          <p:spPr>
            <a:xfrm>
              <a:off x="2898700" y="36770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58"/>
            <p:cNvSpPr/>
            <p:nvPr/>
          </p:nvSpPr>
          <p:spPr>
            <a:xfrm>
              <a:off x="2883750" y="37297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58"/>
            <p:cNvSpPr/>
            <p:nvPr/>
          </p:nvSpPr>
          <p:spPr>
            <a:xfrm>
              <a:off x="2855375" y="3643150"/>
              <a:ext cx="122125" cy="98475"/>
            </a:xfrm>
            <a:custGeom>
              <a:rect b="b" l="l" r="r" t="t"/>
              <a:pathLst>
                <a:path extrusionOk="0" h="3939" w="4885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58"/>
            <p:cNvSpPr/>
            <p:nvPr/>
          </p:nvSpPr>
          <p:spPr>
            <a:xfrm>
              <a:off x="2801050" y="3591800"/>
              <a:ext cx="229225" cy="258500"/>
            </a:xfrm>
            <a:custGeom>
              <a:rect b="b" l="l" r="r" t="t"/>
              <a:pathLst>
                <a:path extrusionOk="0" h="10340" w="9169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58"/>
            <p:cNvSpPr/>
            <p:nvPr/>
          </p:nvSpPr>
          <p:spPr>
            <a:xfrm>
              <a:off x="2786075" y="3800675"/>
              <a:ext cx="260725" cy="86025"/>
            </a:xfrm>
            <a:custGeom>
              <a:rect b="b" l="l" r="r" t="t"/>
              <a:pathLst>
                <a:path extrusionOk="0" h="3441" w="10429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5" name="Google Shape;10095;p58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10096" name="Google Shape;10096;p58"/>
            <p:cNvSpPr/>
            <p:nvPr/>
          </p:nvSpPr>
          <p:spPr>
            <a:xfrm>
              <a:off x="2856175" y="40070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58"/>
            <p:cNvSpPr/>
            <p:nvPr/>
          </p:nvSpPr>
          <p:spPr>
            <a:xfrm>
              <a:off x="2819150" y="4180300"/>
              <a:ext cx="192200" cy="70900"/>
            </a:xfrm>
            <a:custGeom>
              <a:rect b="b" l="l" r="r" t="t"/>
              <a:pathLst>
                <a:path extrusionOk="0" h="2836" w="7688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58"/>
            <p:cNvSpPr/>
            <p:nvPr/>
          </p:nvSpPr>
          <p:spPr>
            <a:xfrm>
              <a:off x="2882950" y="3955025"/>
              <a:ext cx="68550" cy="35475"/>
            </a:xfrm>
            <a:custGeom>
              <a:rect b="b" l="l" r="r" t="t"/>
              <a:pathLst>
                <a:path extrusionOk="0" h="1419" w="2742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58"/>
            <p:cNvSpPr/>
            <p:nvPr/>
          </p:nvSpPr>
          <p:spPr>
            <a:xfrm>
              <a:off x="2856975" y="4093650"/>
              <a:ext cx="118950" cy="70125"/>
            </a:xfrm>
            <a:custGeom>
              <a:rect b="b" l="l" r="r" t="t"/>
              <a:pathLst>
                <a:path extrusionOk="0" h="2805" w="4758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0" name="Google Shape;10100;p58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10101" name="Google Shape;10101;p58"/>
            <p:cNvSpPr/>
            <p:nvPr/>
          </p:nvSpPr>
          <p:spPr>
            <a:xfrm>
              <a:off x="4696850" y="33911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58"/>
            <p:cNvSpPr/>
            <p:nvPr/>
          </p:nvSpPr>
          <p:spPr>
            <a:xfrm>
              <a:off x="4680300" y="3443875"/>
              <a:ext cx="69350" cy="34675"/>
            </a:xfrm>
            <a:custGeom>
              <a:rect b="b" l="l" r="r" t="t"/>
              <a:pathLst>
                <a:path extrusionOk="0" h="1387" w="2774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58"/>
            <p:cNvSpPr/>
            <p:nvPr/>
          </p:nvSpPr>
          <p:spPr>
            <a:xfrm>
              <a:off x="4629125" y="3339900"/>
              <a:ext cx="295375" cy="189850"/>
            </a:xfrm>
            <a:custGeom>
              <a:rect b="b" l="l" r="r" t="t"/>
              <a:pathLst>
                <a:path extrusionOk="0" h="7594" w="11815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58"/>
            <p:cNvSpPr/>
            <p:nvPr/>
          </p:nvSpPr>
          <p:spPr>
            <a:xfrm>
              <a:off x="4714975" y="32871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58"/>
            <p:cNvSpPr/>
            <p:nvPr/>
          </p:nvSpPr>
          <p:spPr>
            <a:xfrm>
              <a:off x="4732300" y="3235150"/>
              <a:ext cx="86650" cy="35475"/>
            </a:xfrm>
            <a:custGeom>
              <a:rect b="b" l="l" r="r" t="t"/>
              <a:pathLst>
                <a:path extrusionOk="0" h="1419" w="3466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6" name="Google Shape;10106;p58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10107" name="Google Shape;10107;p58"/>
            <p:cNvSpPr/>
            <p:nvPr/>
          </p:nvSpPr>
          <p:spPr>
            <a:xfrm>
              <a:off x="4679525" y="3686450"/>
              <a:ext cx="17350" cy="86675"/>
            </a:xfrm>
            <a:custGeom>
              <a:rect b="b" l="l" r="r" t="t"/>
              <a:pathLst>
                <a:path extrusionOk="0" h="3467" w="694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58"/>
            <p:cNvSpPr/>
            <p:nvPr/>
          </p:nvSpPr>
          <p:spPr>
            <a:xfrm>
              <a:off x="4854375" y="3686450"/>
              <a:ext cx="18150" cy="86675"/>
            </a:xfrm>
            <a:custGeom>
              <a:rect b="b" l="l" r="r" t="t"/>
              <a:pathLst>
                <a:path extrusionOk="0" h="3467" w="726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58"/>
            <p:cNvSpPr/>
            <p:nvPr/>
          </p:nvSpPr>
          <p:spPr>
            <a:xfrm>
              <a:off x="4679525" y="3790425"/>
              <a:ext cx="17350" cy="104000"/>
            </a:xfrm>
            <a:custGeom>
              <a:rect b="b" l="l" r="r" t="t"/>
              <a:pathLst>
                <a:path extrusionOk="0" h="4160" w="694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58"/>
            <p:cNvSpPr/>
            <p:nvPr/>
          </p:nvSpPr>
          <p:spPr>
            <a:xfrm>
              <a:off x="4854375" y="3790425"/>
              <a:ext cx="18150" cy="104000"/>
            </a:xfrm>
            <a:custGeom>
              <a:rect b="b" l="l" r="r" t="t"/>
              <a:pathLst>
                <a:path extrusionOk="0" h="4160" w="726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58"/>
            <p:cNvSpPr/>
            <p:nvPr/>
          </p:nvSpPr>
          <p:spPr>
            <a:xfrm>
              <a:off x="4628325" y="3686450"/>
              <a:ext cx="34675" cy="86675"/>
            </a:xfrm>
            <a:custGeom>
              <a:rect b="b" l="l" r="r" t="t"/>
              <a:pathLst>
                <a:path extrusionOk="0" h="3467" w="1387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58"/>
            <p:cNvSpPr/>
            <p:nvPr/>
          </p:nvSpPr>
          <p:spPr>
            <a:xfrm>
              <a:off x="4714975" y="3686450"/>
              <a:ext cx="122100" cy="86675"/>
            </a:xfrm>
            <a:custGeom>
              <a:rect b="b" l="l" r="r" t="t"/>
              <a:pathLst>
                <a:path extrusionOk="0" h="3467" w="4884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58"/>
            <p:cNvSpPr/>
            <p:nvPr/>
          </p:nvSpPr>
          <p:spPr>
            <a:xfrm>
              <a:off x="4889025" y="3777825"/>
              <a:ext cx="34700" cy="117375"/>
            </a:xfrm>
            <a:custGeom>
              <a:rect b="b" l="l" r="r" t="t"/>
              <a:pathLst>
                <a:path extrusionOk="0" h="4695" w="1388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58"/>
            <p:cNvSpPr/>
            <p:nvPr/>
          </p:nvSpPr>
          <p:spPr>
            <a:xfrm>
              <a:off x="4628325" y="3777825"/>
              <a:ext cx="34675" cy="116600"/>
            </a:xfrm>
            <a:custGeom>
              <a:rect b="b" l="l" r="r" t="t"/>
              <a:pathLst>
                <a:path extrusionOk="0" h="4664" w="1387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58"/>
            <p:cNvSpPr/>
            <p:nvPr/>
          </p:nvSpPr>
          <p:spPr>
            <a:xfrm>
              <a:off x="4766950" y="379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58"/>
            <p:cNvSpPr/>
            <p:nvPr/>
          </p:nvSpPr>
          <p:spPr>
            <a:xfrm>
              <a:off x="4889025" y="3686450"/>
              <a:ext cx="34700" cy="86675"/>
            </a:xfrm>
            <a:custGeom>
              <a:rect b="b" l="l" r="r" t="t"/>
              <a:pathLst>
                <a:path extrusionOk="0" h="3467" w="1388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58"/>
            <p:cNvSpPr/>
            <p:nvPr/>
          </p:nvSpPr>
          <p:spPr>
            <a:xfrm>
              <a:off x="4714975" y="3790425"/>
              <a:ext cx="122100" cy="104000"/>
            </a:xfrm>
            <a:custGeom>
              <a:rect b="b" l="l" r="r" t="t"/>
              <a:pathLst>
                <a:path extrusionOk="0" h="4160" w="4884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58"/>
            <p:cNvSpPr/>
            <p:nvPr/>
          </p:nvSpPr>
          <p:spPr>
            <a:xfrm>
              <a:off x="4714175" y="3599825"/>
              <a:ext cx="122100" cy="69325"/>
            </a:xfrm>
            <a:custGeom>
              <a:rect b="b" l="l" r="r" t="t"/>
              <a:pathLst>
                <a:path extrusionOk="0" h="277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9" name="Google Shape;10119;p58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10120" name="Google Shape;10120;p58"/>
            <p:cNvSpPr/>
            <p:nvPr/>
          </p:nvSpPr>
          <p:spPr>
            <a:xfrm>
              <a:off x="4853600" y="4155100"/>
              <a:ext cx="52000" cy="103975"/>
            </a:xfrm>
            <a:custGeom>
              <a:rect b="b" l="l" r="r" t="t"/>
              <a:pathLst>
                <a:path extrusionOk="0" h="4159" w="208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58"/>
            <p:cNvSpPr/>
            <p:nvPr/>
          </p:nvSpPr>
          <p:spPr>
            <a:xfrm>
              <a:off x="4714975" y="4155100"/>
              <a:ext cx="121300" cy="50625"/>
            </a:xfrm>
            <a:custGeom>
              <a:rect b="b" l="l" r="r" t="t"/>
              <a:pathLst>
                <a:path extrusionOk="0" h="2025" w="4852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58"/>
            <p:cNvSpPr/>
            <p:nvPr/>
          </p:nvSpPr>
          <p:spPr>
            <a:xfrm>
              <a:off x="4714975" y="4211025"/>
              <a:ext cx="121300" cy="48050"/>
            </a:xfrm>
            <a:custGeom>
              <a:rect b="b" l="l" r="r" t="t"/>
              <a:pathLst>
                <a:path extrusionOk="0" h="1922" w="4852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58"/>
            <p:cNvSpPr/>
            <p:nvPr/>
          </p:nvSpPr>
          <p:spPr>
            <a:xfrm>
              <a:off x="4645650" y="4154300"/>
              <a:ext cx="52025" cy="104775"/>
            </a:xfrm>
            <a:custGeom>
              <a:rect b="b" l="l" r="r" t="t"/>
              <a:pathLst>
                <a:path extrusionOk="0" h="4191" w="2081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58"/>
            <p:cNvSpPr/>
            <p:nvPr/>
          </p:nvSpPr>
          <p:spPr>
            <a:xfrm>
              <a:off x="4722850" y="4049550"/>
              <a:ext cx="103975" cy="105575"/>
            </a:xfrm>
            <a:custGeom>
              <a:rect b="b" l="l" r="r" t="t"/>
              <a:pathLst>
                <a:path extrusionOk="0" h="4223" w="4159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58"/>
            <p:cNvSpPr/>
            <p:nvPr/>
          </p:nvSpPr>
          <p:spPr>
            <a:xfrm>
              <a:off x="4678725" y="3962900"/>
              <a:ext cx="190650" cy="174100"/>
            </a:xfrm>
            <a:custGeom>
              <a:rect b="b" l="l" r="r" t="t"/>
              <a:pathLst>
                <a:path extrusionOk="0" h="6964" w="7626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6" name="Google Shape;10126;p58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10127" name="Google Shape;10127;p58"/>
            <p:cNvSpPr/>
            <p:nvPr/>
          </p:nvSpPr>
          <p:spPr>
            <a:xfrm>
              <a:off x="6143725" y="3720325"/>
              <a:ext cx="295375" cy="156750"/>
            </a:xfrm>
            <a:custGeom>
              <a:rect b="b" l="l" r="r" t="t"/>
              <a:pathLst>
                <a:path extrusionOk="0" h="6270" w="11815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58"/>
            <p:cNvSpPr/>
            <p:nvPr/>
          </p:nvSpPr>
          <p:spPr>
            <a:xfrm>
              <a:off x="6246900" y="3773100"/>
              <a:ext cx="88225" cy="17350"/>
            </a:xfrm>
            <a:custGeom>
              <a:rect b="b" l="l" r="r" t="t"/>
              <a:pathLst>
                <a:path extrusionOk="0" h="694" w="3529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58"/>
            <p:cNvSpPr/>
            <p:nvPr/>
          </p:nvSpPr>
          <p:spPr>
            <a:xfrm>
              <a:off x="6161050" y="3582500"/>
              <a:ext cx="86650" cy="34675"/>
            </a:xfrm>
            <a:custGeom>
              <a:rect b="b" l="l" r="r" t="t"/>
              <a:pathLst>
                <a:path extrusionOk="0" h="1387" w="3466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58"/>
            <p:cNvSpPr/>
            <p:nvPr/>
          </p:nvSpPr>
          <p:spPr>
            <a:xfrm>
              <a:off x="6160250" y="3633675"/>
              <a:ext cx="86675" cy="69350"/>
            </a:xfrm>
            <a:custGeom>
              <a:rect b="b" l="l" r="r" t="t"/>
              <a:pathLst>
                <a:path extrusionOk="0" h="2774" w="3467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58"/>
            <p:cNvSpPr/>
            <p:nvPr/>
          </p:nvSpPr>
          <p:spPr>
            <a:xfrm>
              <a:off x="6336675" y="3599025"/>
              <a:ext cx="85875" cy="69350"/>
            </a:xfrm>
            <a:custGeom>
              <a:rect b="b" l="l" r="r" t="t"/>
              <a:pathLst>
                <a:path extrusionOk="0" h="2774" w="3435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58"/>
            <p:cNvSpPr/>
            <p:nvPr/>
          </p:nvSpPr>
          <p:spPr>
            <a:xfrm>
              <a:off x="6335100" y="3686450"/>
              <a:ext cx="86675" cy="17350"/>
            </a:xfrm>
            <a:custGeom>
              <a:rect b="b" l="l" r="r" t="t"/>
              <a:pathLst>
                <a:path extrusionOk="0" h="694" w="3467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58"/>
            <p:cNvSpPr/>
            <p:nvPr/>
          </p:nvSpPr>
          <p:spPr>
            <a:xfrm>
              <a:off x="6264225" y="3617150"/>
              <a:ext cx="53575" cy="86650"/>
            </a:xfrm>
            <a:custGeom>
              <a:rect b="b" l="l" r="r" t="t"/>
              <a:pathLst>
                <a:path extrusionOk="0" h="3466" w="2143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4" name="Google Shape;10134;p58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10135" name="Google Shape;10135;p58"/>
            <p:cNvSpPr/>
            <p:nvPr/>
          </p:nvSpPr>
          <p:spPr>
            <a:xfrm>
              <a:off x="1423475" y="33596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58"/>
            <p:cNvSpPr/>
            <p:nvPr/>
          </p:nvSpPr>
          <p:spPr>
            <a:xfrm>
              <a:off x="1310075" y="3253275"/>
              <a:ext cx="296950" cy="296150"/>
            </a:xfrm>
            <a:custGeom>
              <a:rect b="b" l="l" r="r" t="t"/>
              <a:pathLst>
                <a:path extrusionOk="0" h="11846" w="11878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58"/>
            <p:cNvSpPr/>
            <p:nvPr/>
          </p:nvSpPr>
          <p:spPr>
            <a:xfrm>
              <a:off x="1399850" y="3426550"/>
              <a:ext cx="116600" cy="52800"/>
            </a:xfrm>
            <a:custGeom>
              <a:rect b="b" l="l" r="r" t="t"/>
              <a:pathLst>
                <a:path extrusionOk="0" h="2112" w="4664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38" name="Google Shape;10138;p58"/>
          <p:cNvSpPr/>
          <p:nvPr/>
        </p:nvSpPr>
        <p:spPr>
          <a:xfrm>
            <a:off x="1892174" y="3466681"/>
            <a:ext cx="329068" cy="328175"/>
          </a:xfrm>
          <a:custGeom>
            <a:rect b="b" l="l" r="r" t="t"/>
            <a:pathLst>
              <a:path extrusionOk="0" h="11752" w="11784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39" name="Google Shape;10139;p58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10140" name="Google Shape;10140;p58"/>
            <p:cNvSpPr/>
            <p:nvPr/>
          </p:nvSpPr>
          <p:spPr>
            <a:xfrm>
              <a:off x="1310075" y="3980250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58"/>
            <p:cNvSpPr/>
            <p:nvPr/>
          </p:nvSpPr>
          <p:spPr>
            <a:xfrm>
              <a:off x="1449475" y="408657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58"/>
            <p:cNvSpPr/>
            <p:nvPr/>
          </p:nvSpPr>
          <p:spPr>
            <a:xfrm>
              <a:off x="1380175" y="41212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58"/>
            <p:cNvSpPr/>
            <p:nvPr/>
          </p:nvSpPr>
          <p:spPr>
            <a:xfrm>
              <a:off x="1518800" y="4051925"/>
              <a:ext cx="18125" cy="86650"/>
            </a:xfrm>
            <a:custGeom>
              <a:rect b="b" l="l" r="r" t="t"/>
              <a:pathLst>
                <a:path extrusionOk="0" h="3466" w="725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4" name="Google Shape;10144;p58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10145" name="Google Shape;10145;p58"/>
            <p:cNvSpPr/>
            <p:nvPr/>
          </p:nvSpPr>
          <p:spPr>
            <a:xfrm>
              <a:off x="3167275" y="3227275"/>
              <a:ext cx="225300" cy="207950"/>
            </a:xfrm>
            <a:custGeom>
              <a:rect b="b" l="l" r="r" t="t"/>
              <a:pathLst>
                <a:path extrusionOk="0" h="8318" w="9012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58"/>
            <p:cNvSpPr/>
            <p:nvPr/>
          </p:nvSpPr>
          <p:spPr>
            <a:xfrm>
              <a:off x="3262600" y="327847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58"/>
            <p:cNvSpPr/>
            <p:nvPr/>
          </p:nvSpPr>
          <p:spPr>
            <a:xfrm>
              <a:off x="3220050" y="3452525"/>
              <a:ext cx="121325" cy="35475"/>
            </a:xfrm>
            <a:custGeom>
              <a:rect b="b" l="l" r="r" t="t"/>
              <a:pathLst>
                <a:path extrusionOk="0" h="1419" w="4853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58"/>
            <p:cNvSpPr/>
            <p:nvPr/>
          </p:nvSpPr>
          <p:spPr>
            <a:xfrm>
              <a:off x="3237375" y="3332025"/>
              <a:ext cx="86675" cy="52000"/>
            </a:xfrm>
            <a:custGeom>
              <a:rect b="b" l="l" r="r" t="t"/>
              <a:pathLst>
                <a:path extrusionOk="0" h="2080" w="3467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58"/>
            <p:cNvSpPr/>
            <p:nvPr/>
          </p:nvSpPr>
          <p:spPr>
            <a:xfrm>
              <a:off x="3237375" y="35053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50" name="Google Shape;10150;p58"/>
          <p:cNvSpPr/>
          <p:nvPr/>
        </p:nvSpPr>
        <p:spPr>
          <a:xfrm>
            <a:off x="3982694" y="3465033"/>
            <a:ext cx="347555" cy="331470"/>
          </a:xfrm>
          <a:custGeom>
            <a:rect b="b" l="l" r="r" t="t"/>
            <a:pathLst>
              <a:path extrusionOk="0" h="11870" w="12446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51" name="Google Shape;10151;p58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10152" name="Google Shape;10152;p58"/>
            <p:cNvSpPr/>
            <p:nvPr/>
          </p:nvSpPr>
          <p:spPr>
            <a:xfrm>
              <a:off x="3133425" y="4058225"/>
              <a:ext cx="297750" cy="192200"/>
            </a:xfrm>
            <a:custGeom>
              <a:rect b="b" l="l" r="r" t="t"/>
              <a:pathLst>
                <a:path extrusionOk="0" h="7688" w="1191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58"/>
            <p:cNvSpPr/>
            <p:nvPr/>
          </p:nvSpPr>
          <p:spPr>
            <a:xfrm>
              <a:off x="3263375" y="40070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58"/>
            <p:cNvSpPr/>
            <p:nvPr/>
          </p:nvSpPr>
          <p:spPr>
            <a:xfrm>
              <a:off x="3203525" y="3955025"/>
              <a:ext cx="155175" cy="135500"/>
            </a:xfrm>
            <a:custGeom>
              <a:rect b="b" l="l" r="r" t="t"/>
              <a:pathLst>
                <a:path extrusionOk="0" h="5420" w="6207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5" name="Google Shape;10155;p58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10156" name="Google Shape;10156;p58"/>
            <p:cNvSpPr/>
            <p:nvPr/>
          </p:nvSpPr>
          <p:spPr>
            <a:xfrm>
              <a:off x="5077275" y="3304450"/>
              <a:ext cx="122100" cy="99275"/>
            </a:xfrm>
            <a:custGeom>
              <a:rect b="b" l="l" r="r" t="t"/>
              <a:pathLst>
                <a:path extrusionOk="0" h="3971" w="4884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58"/>
            <p:cNvSpPr/>
            <p:nvPr/>
          </p:nvSpPr>
          <p:spPr>
            <a:xfrm>
              <a:off x="5121375" y="3339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58"/>
            <p:cNvSpPr/>
            <p:nvPr/>
          </p:nvSpPr>
          <p:spPr>
            <a:xfrm>
              <a:off x="5009550" y="3234750"/>
              <a:ext cx="259150" cy="261125"/>
            </a:xfrm>
            <a:custGeom>
              <a:rect b="b" l="l" r="r" t="t"/>
              <a:pathLst>
                <a:path extrusionOk="0" h="10445" w="10366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58"/>
            <p:cNvSpPr/>
            <p:nvPr/>
          </p:nvSpPr>
          <p:spPr>
            <a:xfrm>
              <a:off x="5105625" y="3391900"/>
              <a:ext cx="66975" cy="34675"/>
            </a:xfrm>
            <a:custGeom>
              <a:rect b="b" l="l" r="r" t="t"/>
              <a:pathLst>
                <a:path extrusionOk="0" h="1387" w="2679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58"/>
            <p:cNvSpPr/>
            <p:nvPr/>
          </p:nvSpPr>
          <p:spPr>
            <a:xfrm>
              <a:off x="5192275" y="3443075"/>
              <a:ext cx="95325" cy="86975"/>
            </a:xfrm>
            <a:custGeom>
              <a:rect b="b" l="l" r="r" t="t"/>
              <a:pathLst>
                <a:path extrusionOk="0" h="3479" w="3813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58"/>
            <p:cNvSpPr/>
            <p:nvPr/>
          </p:nvSpPr>
          <p:spPr>
            <a:xfrm>
              <a:off x="4991425" y="3444650"/>
              <a:ext cx="95325" cy="87325"/>
            </a:xfrm>
            <a:custGeom>
              <a:rect b="b" l="l" r="r" t="t"/>
              <a:pathLst>
                <a:path extrusionOk="0" h="3493" w="3813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2" name="Google Shape;10162;p58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10163" name="Google Shape;10163;p58"/>
            <p:cNvSpPr/>
            <p:nvPr/>
          </p:nvSpPr>
          <p:spPr>
            <a:xfrm>
              <a:off x="5069400" y="3738450"/>
              <a:ext cx="139425" cy="139425"/>
            </a:xfrm>
            <a:custGeom>
              <a:rect b="b" l="l" r="r" t="t"/>
              <a:pathLst>
                <a:path extrusionOk="0" h="5577" w="5577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58"/>
            <p:cNvSpPr/>
            <p:nvPr/>
          </p:nvSpPr>
          <p:spPr>
            <a:xfrm>
              <a:off x="5200150" y="3617150"/>
              <a:ext cx="69325" cy="69325"/>
            </a:xfrm>
            <a:custGeom>
              <a:rect b="b" l="l" r="r" t="t"/>
              <a:pathLst>
                <a:path extrusionOk="0" h="2773" w="2773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58"/>
            <p:cNvSpPr/>
            <p:nvPr/>
          </p:nvSpPr>
          <p:spPr>
            <a:xfrm>
              <a:off x="5009550" y="3617150"/>
              <a:ext cx="68525" cy="69325"/>
            </a:xfrm>
            <a:custGeom>
              <a:rect b="b" l="l" r="r" t="t"/>
              <a:pathLst>
                <a:path extrusionOk="0" h="2773" w="2741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58"/>
            <p:cNvSpPr/>
            <p:nvPr/>
          </p:nvSpPr>
          <p:spPr>
            <a:xfrm>
              <a:off x="4991425" y="3686450"/>
              <a:ext cx="104775" cy="52025"/>
            </a:xfrm>
            <a:custGeom>
              <a:rect b="b" l="l" r="r" t="t"/>
              <a:pathLst>
                <a:path extrusionOk="0" h="2081" w="4191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58"/>
            <p:cNvSpPr/>
            <p:nvPr/>
          </p:nvSpPr>
          <p:spPr>
            <a:xfrm>
              <a:off x="5183600" y="3686450"/>
              <a:ext cx="104000" cy="52025"/>
            </a:xfrm>
            <a:custGeom>
              <a:rect b="b" l="l" r="r" t="t"/>
              <a:pathLst>
                <a:path extrusionOk="0" h="2081" w="416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58"/>
            <p:cNvSpPr/>
            <p:nvPr/>
          </p:nvSpPr>
          <p:spPr>
            <a:xfrm>
              <a:off x="5187550" y="3755775"/>
              <a:ext cx="100050" cy="52800"/>
            </a:xfrm>
            <a:custGeom>
              <a:rect b="b" l="l" r="r" t="t"/>
              <a:pathLst>
                <a:path extrusionOk="0" h="2112" w="4002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58"/>
            <p:cNvSpPr/>
            <p:nvPr/>
          </p:nvSpPr>
          <p:spPr>
            <a:xfrm>
              <a:off x="4991425" y="3755775"/>
              <a:ext cx="100850" cy="52000"/>
            </a:xfrm>
            <a:custGeom>
              <a:rect b="b" l="l" r="r" t="t"/>
              <a:pathLst>
                <a:path extrusionOk="0" h="2080" w="403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0" name="Google Shape;10170;p58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10171" name="Google Shape;10171;p58"/>
            <p:cNvSpPr/>
            <p:nvPr/>
          </p:nvSpPr>
          <p:spPr>
            <a:xfrm>
              <a:off x="5155250" y="4042450"/>
              <a:ext cx="66975" cy="104800"/>
            </a:xfrm>
            <a:custGeom>
              <a:rect b="b" l="l" r="r" t="t"/>
              <a:pathLst>
                <a:path extrusionOk="0" h="4192" w="2679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58"/>
            <p:cNvSpPr/>
            <p:nvPr/>
          </p:nvSpPr>
          <p:spPr>
            <a:xfrm>
              <a:off x="5065450" y="3962900"/>
              <a:ext cx="88250" cy="52025"/>
            </a:xfrm>
            <a:custGeom>
              <a:rect b="b" l="l" r="r" t="t"/>
              <a:pathLst>
                <a:path extrusionOk="0" h="2081" w="353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58"/>
            <p:cNvSpPr/>
            <p:nvPr/>
          </p:nvSpPr>
          <p:spPr>
            <a:xfrm>
              <a:off x="5056800" y="4032225"/>
              <a:ext cx="104000" cy="226075"/>
            </a:xfrm>
            <a:custGeom>
              <a:rect b="b" l="l" r="r" t="t"/>
              <a:pathLst>
                <a:path extrusionOk="0" h="9043" w="416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4" name="Google Shape;10174;p58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10175" name="Google Shape;10175;p58"/>
            <p:cNvSpPr/>
            <p:nvPr/>
          </p:nvSpPr>
          <p:spPr>
            <a:xfrm>
              <a:off x="6220900" y="41645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58"/>
            <p:cNvSpPr/>
            <p:nvPr/>
          </p:nvSpPr>
          <p:spPr>
            <a:xfrm>
              <a:off x="6168925" y="3972375"/>
              <a:ext cx="227650" cy="259925"/>
            </a:xfrm>
            <a:custGeom>
              <a:rect b="b" l="l" r="r" t="t"/>
              <a:pathLst>
                <a:path extrusionOk="0" h="10397" w="9106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58"/>
            <p:cNvSpPr/>
            <p:nvPr/>
          </p:nvSpPr>
          <p:spPr>
            <a:xfrm>
              <a:off x="6228775" y="3936925"/>
              <a:ext cx="106350" cy="53575"/>
            </a:xfrm>
            <a:custGeom>
              <a:rect b="b" l="l" r="r" t="t"/>
              <a:pathLst>
                <a:path extrusionOk="0" h="2143" w="4254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58"/>
            <p:cNvSpPr/>
            <p:nvPr/>
          </p:nvSpPr>
          <p:spPr>
            <a:xfrm>
              <a:off x="6412300" y="4059000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58"/>
            <p:cNvSpPr/>
            <p:nvPr/>
          </p:nvSpPr>
          <p:spPr>
            <a:xfrm>
              <a:off x="6413875" y="4007025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58"/>
            <p:cNvSpPr/>
            <p:nvPr/>
          </p:nvSpPr>
          <p:spPr>
            <a:xfrm>
              <a:off x="6417800" y="4173200"/>
              <a:ext cx="43350" cy="43350"/>
            </a:xfrm>
            <a:custGeom>
              <a:rect b="b" l="l" r="r" t="t"/>
              <a:pathLst>
                <a:path extrusionOk="0" h="1734" w="1734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1" name="Google Shape;10181;p58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10182" name="Google Shape;10182;p58"/>
            <p:cNvSpPr/>
            <p:nvPr/>
          </p:nvSpPr>
          <p:spPr>
            <a:xfrm>
              <a:off x="1691275" y="3351700"/>
              <a:ext cx="278050" cy="197725"/>
            </a:xfrm>
            <a:custGeom>
              <a:rect b="b" l="l" r="r" t="t"/>
              <a:pathLst>
                <a:path extrusionOk="0" h="7909" w="11122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58"/>
            <p:cNvSpPr/>
            <p:nvPr/>
          </p:nvSpPr>
          <p:spPr>
            <a:xfrm>
              <a:off x="1674750" y="3254050"/>
              <a:ext cx="277250" cy="197900"/>
            </a:xfrm>
            <a:custGeom>
              <a:rect b="b" l="l" r="r" t="t"/>
              <a:pathLst>
                <a:path extrusionOk="0" h="7916" w="1109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58"/>
            <p:cNvSpPr/>
            <p:nvPr/>
          </p:nvSpPr>
          <p:spPr>
            <a:xfrm>
              <a:off x="1727500" y="3306825"/>
              <a:ext cx="189075" cy="189050"/>
            </a:xfrm>
            <a:custGeom>
              <a:rect b="b" l="l" r="r" t="t"/>
              <a:pathLst>
                <a:path extrusionOk="0" h="7562" w="7563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5" name="Google Shape;10185;p58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10186" name="Google Shape;10186;p58"/>
            <p:cNvSpPr/>
            <p:nvPr/>
          </p:nvSpPr>
          <p:spPr>
            <a:xfrm>
              <a:off x="1829900" y="3808550"/>
              <a:ext cx="18150" cy="35450"/>
            </a:xfrm>
            <a:custGeom>
              <a:rect b="b" l="l" r="r" t="t"/>
              <a:pathLst>
                <a:path extrusionOk="0" h="1418" w="726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58"/>
            <p:cNvSpPr/>
            <p:nvPr/>
          </p:nvSpPr>
          <p:spPr>
            <a:xfrm>
              <a:off x="1795250" y="37557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58"/>
            <p:cNvSpPr/>
            <p:nvPr/>
          </p:nvSpPr>
          <p:spPr>
            <a:xfrm>
              <a:off x="1687350" y="3618725"/>
              <a:ext cx="270175" cy="295375"/>
            </a:xfrm>
            <a:custGeom>
              <a:rect b="b" l="l" r="r" t="t"/>
              <a:pathLst>
                <a:path extrusionOk="0" h="11815" w="10807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9" name="Google Shape;10189;p58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10190" name="Google Shape;10190;p58"/>
            <p:cNvSpPr/>
            <p:nvPr/>
          </p:nvSpPr>
          <p:spPr>
            <a:xfrm>
              <a:off x="1796825" y="39826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58"/>
            <p:cNvSpPr/>
            <p:nvPr/>
          </p:nvSpPr>
          <p:spPr>
            <a:xfrm>
              <a:off x="1672375" y="4092075"/>
              <a:ext cx="297750" cy="185900"/>
            </a:xfrm>
            <a:custGeom>
              <a:rect b="b" l="l" r="r" t="t"/>
              <a:pathLst>
                <a:path extrusionOk="0" h="7436" w="1191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58"/>
            <p:cNvSpPr/>
            <p:nvPr/>
          </p:nvSpPr>
          <p:spPr>
            <a:xfrm>
              <a:off x="1778700" y="4051125"/>
              <a:ext cx="86675" cy="69325"/>
            </a:xfrm>
            <a:custGeom>
              <a:rect b="b" l="l" r="r" t="t"/>
              <a:pathLst>
                <a:path extrusionOk="0" h="2773" w="3467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3" name="Google Shape;10193;p58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10194" name="Google Shape;10194;p58"/>
            <p:cNvSpPr/>
            <p:nvPr/>
          </p:nvSpPr>
          <p:spPr>
            <a:xfrm>
              <a:off x="3609925" y="33399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58"/>
            <p:cNvSpPr/>
            <p:nvPr/>
          </p:nvSpPr>
          <p:spPr>
            <a:xfrm>
              <a:off x="3531175" y="3227275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58"/>
            <p:cNvSpPr/>
            <p:nvPr/>
          </p:nvSpPr>
          <p:spPr>
            <a:xfrm>
              <a:off x="3670575" y="32272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58"/>
            <p:cNvSpPr/>
            <p:nvPr/>
          </p:nvSpPr>
          <p:spPr>
            <a:xfrm>
              <a:off x="3622525" y="3421825"/>
              <a:ext cx="41775" cy="25225"/>
            </a:xfrm>
            <a:custGeom>
              <a:rect b="b" l="l" r="r" t="t"/>
              <a:pathLst>
                <a:path extrusionOk="0" h="1009" w="1671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58"/>
            <p:cNvSpPr/>
            <p:nvPr/>
          </p:nvSpPr>
          <p:spPr>
            <a:xfrm>
              <a:off x="3566600" y="34163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58"/>
            <p:cNvSpPr/>
            <p:nvPr/>
          </p:nvSpPr>
          <p:spPr>
            <a:xfrm>
              <a:off x="3653250" y="34171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58"/>
            <p:cNvSpPr/>
            <p:nvPr/>
          </p:nvSpPr>
          <p:spPr>
            <a:xfrm>
              <a:off x="3655625" y="3310775"/>
              <a:ext cx="137850" cy="108700"/>
            </a:xfrm>
            <a:custGeom>
              <a:rect b="b" l="l" r="r" t="t"/>
              <a:pathLst>
                <a:path extrusionOk="0" h="4348" w="5514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58"/>
            <p:cNvSpPr/>
            <p:nvPr/>
          </p:nvSpPr>
          <p:spPr>
            <a:xfrm>
              <a:off x="3497300" y="3309975"/>
              <a:ext cx="136275" cy="108725"/>
            </a:xfrm>
            <a:custGeom>
              <a:rect b="b" l="l" r="r" t="t"/>
              <a:pathLst>
                <a:path extrusionOk="0" h="4349" w="5451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2" name="Google Shape;10202;p58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10203" name="Google Shape;10203;p58"/>
            <p:cNvSpPr/>
            <p:nvPr/>
          </p:nvSpPr>
          <p:spPr>
            <a:xfrm>
              <a:off x="3628825" y="3724275"/>
              <a:ext cx="18150" cy="16550"/>
            </a:xfrm>
            <a:custGeom>
              <a:rect b="b" l="l" r="r" t="t"/>
              <a:pathLst>
                <a:path extrusionOk="0" h="662" w="726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58"/>
            <p:cNvSpPr/>
            <p:nvPr/>
          </p:nvSpPr>
          <p:spPr>
            <a:xfrm>
              <a:off x="3590250" y="3689400"/>
              <a:ext cx="94525" cy="86675"/>
            </a:xfrm>
            <a:custGeom>
              <a:rect b="b" l="l" r="r" t="t"/>
              <a:pathLst>
                <a:path extrusionOk="0" h="3467" w="3781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58"/>
            <p:cNvSpPr/>
            <p:nvPr/>
          </p:nvSpPr>
          <p:spPr>
            <a:xfrm>
              <a:off x="3674525" y="3601400"/>
              <a:ext cx="118150" cy="118950"/>
            </a:xfrm>
            <a:custGeom>
              <a:rect b="b" l="l" r="r" t="t"/>
              <a:pathLst>
                <a:path extrusionOk="0" h="4758" w="4726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58"/>
            <p:cNvSpPr/>
            <p:nvPr/>
          </p:nvSpPr>
          <p:spPr>
            <a:xfrm>
              <a:off x="3631200" y="3774675"/>
              <a:ext cx="103200" cy="102400"/>
            </a:xfrm>
            <a:custGeom>
              <a:rect b="b" l="l" r="r" t="t"/>
              <a:pathLst>
                <a:path extrusionOk="0" h="4096" w="4128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58"/>
            <p:cNvSpPr/>
            <p:nvPr/>
          </p:nvSpPr>
          <p:spPr>
            <a:xfrm>
              <a:off x="3691850" y="3726625"/>
              <a:ext cx="89800" cy="89050"/>
            </a:xfrm>
            <a:custGeom>
              <a:rect b="b" l="l" r="r" t="t"/>
              <a:pathLst>
                <a:path extrusionOk="0" h="3562" w="3592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58"/>
            <p:cNvSpPr/>
            <p:nvPr/>
          </p:nvSpPr>
          <p:spPr>
            <a:xfrm>
              <a:off x="3505175" y="3767575"/>
              <a:ext cx="120525" cy="118175"/>
            </a:xfrm>
            <a:custGeom>
              <a:rect b="b" l="l" r="r" t="t"/>
              <a:pathLst>
                <a:path extrusionOk="0" h="4727" w="4821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58"/>
            <p:cNvSpPr/>
            <p:nvPr/>
          </p:nvSpPr>
          <p:spPr>
            <a:xfrm>
              <a:off x="3631200" y="3591950"/>
              <a:ext cx="104000" cy="84300"/>
            </a:xfrm>
            <a:custGeom>
              <a:rect b="b" l="l" r="r" t="t"/>
              <a:pathLst>
                <a:path extrusionOk="0" h="3372" w="416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58"/>
            <p:cNvSpPr/>
            <p:nvPr/>
          </p:nvSpPr>
          <p:spPr>
            <a:xfrm>
              <a:off x="3497300" y="3721900"/>
              <a:ext cx="84300" cy="107150"/>
            </a:xfrm>
            <a:custGeom>
              <a:rect b="b" l="l" r="r" t="t"/>
              <a:pathLst>
                <a:path extrusionOk="0" h="4286" w="3372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1" name="Google Shape;10211;p58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10212" name="Google Shape;10212;p58"/>
            <p:cNvSpPr/>
            <p:nvPr/>
          </p:nvSpPr>
          <p:spPr>
            <a:xfrm>
              <a:off x="3660350" y="4035375"/>
              <a:ext cx="132325" cy="155175"/>
            </a:xfrm>
            <a:custGeom>
              <a:rect b="b" l="l" r="r" t="t"/>
              <a:pathLst>
                <a:path extrusionOk="0" h="6207" w="5293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58"/>
            <p:cNvSpPr/>
            <p:nvPr/>
          </p:nvSpPr>
          <p:spPr>
            <a:xfrm>
              <a:off x="3653250" y="3955025"/>
              <a:ext cx="114225" cy="133150"/>
            </a:xfrm>
            <a:custGeom>
              <a:rect b="b" l="l" r="r" t="t"/>
              <a:pathLst>
                <a:path extrusionOk="0" h="5326" w="4569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58"/>
            <p:cNvSpPr/>
            <p:nvPr/>
          </p:nvSpPr>
          <p:spPr>
            <a:xfrm>
              <a:off x="3497300" y="3955025"/>
              <a:ext cx="256000" cy="295400"/>
            </a:xfrm>
            <a:custGeom>
              <a:rect b="b" l="l" r="r" t="t"/>
              <a:pathLst>
                <a:path extrusionOk="0" h="11816" w="1024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5" name="Google Shape;10215;p58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10216" name="Google Shape;10216;p58"/>
            <p:cNvSpPr/>
            <p:nvPr/>
          </p:nvSpPr>
          <p:spPr>
            <a:xfrm>
              <a:off x="5502600" y="32351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58"/>
            <p:cNvSpPr/>
            <p:nvPr/>
          </p:nvSpPr>
          <p:spPr>
            <a:xfrm>
              <a:off x="5555375" y="3253850"/>
              <a:ext cx="35450" cy="34100"/>
            </a:xfrm>
            <a:custGeom>
              <a:rect b="b" l="l" r="r" t="t"/>
              <a:pathLst>
                <a:path extrusionOk="0" h="1364" w="1418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58"/>
            <p:cNvSpPr/>
            <p:nvPr/>
          </p:nvSpPr>
          <p:spPr>
            <a:xfrm>
              <a:off x="5606550" y="335722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58"/>
            <p:cNvSpPr/>
            <p:nvPr/>
          </p:nvSpPr>
          <p:spPr>
            <a:xfrm>
              <a:off x="5364750" y="335722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58"/>
            <p:cNvSpPr/>
            <p:nvPr/>
          </p:nvSpPr>
          <p:spPr>
            <a:xfrm>
              <a:off x="5433275" y="3253850"/>
              <a:ext cx="35475" cy="34100"/>
            </a:xfrm>
            <a:custGeom>
              <a:rect b="b" l="l" r="r" t="t"/>
              <a:pathLst>
                <a:path extrusionOk="0" h="1364" w="1419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58"/>
            <p:cNvSpPr/>
            <p:nvPr/>
          </p:nvSpPr>
          <p:spPr>
            <a:xfrm>
              <a:off x="5380500" y="3287775"/>
              <a:ext cx="37050" cy="25975"/>
            </a:xfrm>
            <a:custGeom>
              <a:rect b="b" l="l" r="r" t="t"/>
              <a:pathLst>
                <a:path extrusionOk="0" h="1039" w="1482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58"/>
            <p:cNvSpPr/>
            <p:nvPr/>
          </p:nvSpPr>
          <p:spPr>
            <a:xfrm>
              <a:off x="5588450" y="3288075"/>
              <a:ext cx="37025" cy="26800"/>
            </a:xfrm>
            <a:custGeom>
              <a:rect b="b" l="l" r="r" t="t"/>
              <a:pathLst>
                <a:path extrusionOk="0" h="1072" w="1481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58"/>
            <p:cNvSpPr/>
            <p:nvPr/>
          </p:nvSpPr>
          <p:spPr>
            <a:xfrm>
              <a:off x="5412025" y="3286350"/>
              <a:ext cx="177225" cy="243750"/>
            </a:xfrm>
            <a:custGeom>
              <a:rect b="b" l="l" r="r" t="t"/>
              <a:pathLst>
                <a:path extrusionOk="0" h="9750" w="7089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4" name="Google Shape;10224;p58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10225" name="Google Shape;10225;p58"/>
            <p:cNvSpPr/>
            <p:nvPr/>
          </p:nvSpPr>
          <p:spPr>
            <a:xfrm>
              <a:off x="5355300" y="3703000"/>
              <a:ext cx="35475" cy="191425"/>
            </a:xfrm>
            <a:custGeom>
              <a:rect b="b" l="l" r="r" t="t"/>
              <a:pathLst>
                <a:path extrusionOk="0" h="7657" w="1419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58"/>
            <p:cNvSpPr/>
            <p:nvPr/>
          </p:nvSpPr>
          <p:spPr>
            <a:xfrm>
              <a:off x="5389175" y="3773100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58"/>
            <p:cNvSpPr/>
            <p:nvPr/>
          </p:nvSpPr>
          <p:spPr>
            <a:xfrm>
              <a:off x="5527800" y="3598250"/>
              <a:ext cx="105550" cy="35450"/>
            </a:xfrm>
            <a:custGeom>
              <a:rect b="b" l="l" r="r" t="t"/>
              <a:pathLst>
                <a:path extrusionOk="0" h="1418" w="4222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58"/>
            <p:cNvSpPr/>
            <p:nvPr/>
          </p:nvSpPr>
          <p:spPr>
            <a:xfrm>
              <a:off x="5545900" y="3651800"/>
              <a:ext cx="104800" cy="35475"/>
            </a:xfrm>
            <a:custGeom>
              <a:rect b="b" l="l" r="r" t="t"/>
              <a:pathLst>
                <a:path extrusionOk="0" h="1419" w="4192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58"/>
            <p:cNvSpPr/>
            <p:nvPr/>
          </p:nvSpPr>
          <p:spPr>
            <a:xfrm>
              <a:off x="5529375" y="3754975"/>
              <a:ext cx="122100" cy="35475"/>
            </a:xfrm>
            <a:custGeom>
              <a:rect b="b" l="l" r="r" t="t"/>
              <a:pathLst>
                <a:path extrusionOk="0" h="1419" w="4884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58"/>
            <p:cNvSpPr/>
            <p:nvPr/>
          </p:nvSpPr>
          <p:spPr>
            <a:xfrm>
              <a:off x="5511250" y="3703000"/>
              <a:ext cx="140225" cy="33900"/>
            </a:xfrm>
            <a:custGeom>
              <a:rect b="b" l="l" r="r" t="t"/>
              <a:pathLst>
                <a:path extrusionOk="0" h="1356" w="5609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58"/>
            <p:cNvSpPr/>
            <p:nvPr/>
          </p:nvSpPr>
          <p:spPr>
            <a:xfrm>
              <a:off x="5529375" y="3808550"/>
              <a:ext cx="122900" cy="87450"/>
            </a:xfrm>
            <a:custGeom>
              <a:rect b="b" l="l" r="r" t="t"/>
              <a:pathLst>
                <a:path extrusionOk="0" h="3498" w="4916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58"/>
            <p:cNvSpPr/>
            <p:nvPr/>
          </p:nvSpPr>
          <p:spPr>
            <a:xfrm>
              <a:off x="5408075" y="3651025"/>
              <a:ext cx="86675" cy="103975"/>
            </a:xfrm>
            <a:custGeom>
              <a:rect b="b" l="l" r="r" t="t"/>
              <a:pathLst>
                <a:path extrusionOk="0" h="4159" w="3467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3" name="Google Shape;10233;p58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10234" name="Google Shape;10234;p58"/>
            <p:cNvSpPr/>
            <p:nvPr/>
          </p:nvSpPr>
          <p:spPr>
            <a:xfrm>
              <a:off x="5358450" y="4015675"/>
              <a:ext cx="289875" cy="89025"/>
            </a:xfrm>
            <a:custGeom>
              <a:rect b="b" l="l" r="r" t="t"/>
              <a:pathLst>
                <a:path extrusionOk="0" h="3561" w="11595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58"/>
            <p:cNvSpPr/>
            <p:nvPr/>
          </p:nvSpPr>
          <p:spPr>
            <a:xfrm>
              <a:off x="5494725" y="41015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58"/>
            <p:cNvSpPr/>
            <p:nvPr/>
          </p:nvSpPr>
          <p:spPr>
            <a:xfrm>
              <a:off x="5460050" y="4077125"/>
              <a:ext cx="86675" cy="78000"/>
            </a:xfrm>
            <a:custGeom>
              <a:rect b="b" l="l" r="r" t="t"/>
              <a:pathLst>
                <a:path extrusionOk="0" h="3120" w="3467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58"/>
            <p:cNvSpPr/>
            <p:nvPr/>
          </p:nvSpPr>
          <p:spPr>
            <a:xfrm>
              <a:off x="5362400" y="4084200"/>
              <a:ext cx="282000" cy="122900"/>
            </a:xfrm>
            <a:custGeom>
              <a:rect b="b" l="l" r="r" t="t"/>
              <a:pathLst>
                <a:path extrusionOk="0" h="4916" w="1128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8" name="Google Shape;10238;p58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10239" name="Google Shape;10239;p58"/>
            <p:cNvSpPr/>
            <p:nvPr/>
          </p:nvSpPr>
          <p:spPr>
            <a:xfrm>
              <a:off x="6683250" y="3202075"/>
              <a:ext cx="17350" cy="43350"/>
            </a:xfrm>
            <a:custGeom>
              <a:rect b="b" l="l" r="r" t="t"/>
              <a:pathLst>
                <a:path extrusionOk="0" h="173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58"/>
            <p:cNvSpPr/>
            <p:nvPr/>
          </p:nvSpPr>
          <p:spPr>
            <a:xfrm>
              <a:off x="6613925" y="3236125"/>
              <a:ext cx="35475" cy="34700"/>
            </a:xfrm>
            <a:custGeom>
              <a:rect b="b" l="l" r="r" t="t"/>
              <a:pathLst>
                <a:path extrusionOk="0" h="1388" w="1419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58"/>
            <p:cNvSpPr/>
            <p:nvPr/>
          </p:nvSpPr>
          <p:spPr>
            <a:xfrm>
              <a:off x="6734425" y="3236425"/>
              <a:ext cx="35475" cy="34400"/>
            </a:xfrm>
            <a:custGeom>
              <a:rect b="b" l="l" r="r" t="t"/>
              <a:pathLst>
                <a:path extrusionOk="0" h="1376" w="1419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58"/>
            <p:cNvSpPr/>
            <p:nvPr/>
          </p:nvSpPr>
          <p:spPr>
            <a:xfrm>
              <a:off x="6805325" y="3322575"/>
              <a:ext cx="35475" cy="121325"/>
            </a:xfrm>
            <a:custGeom>
              <a:rect b="b" l="l" r="r" t="t"/>
              <a:pathLst>
                <a:path extrusionOk="0" h="4853" w="1419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58"/>
            <p:cNvSpPr/>
            <p:nvPr/>
          </p:nvSpPr>
          <p:spPr>
            <a:xfrm>
              <a:off x="6543825" y="3323275"/>
              <a:ext cx="35475" cy="121400"/>
            </a:xfrm>
            <a:custGeom>
              <a:rect b="b" l="l" r="r" t="t"/>
              <a:pathLst>
                <a:path extrusionOk="0" h="4856" w="1419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58"/>
            <p:cNvSpPr/>
            <p:nvPr/>
          </p:nvSpPr>
          <p:spPr>
            <a:xfrm>
              <a:off x="6643075" y="3332025"/>
              <a:ext cx="143375" cy="104000"/>
            </a:xfrm>
            <a:custGeom>
              <a:rect b="b" l="l" r="r" t="t"/>
              <a:pathLst>
                <a:path extrusionOk="0" h="4160" w="5735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58"/>
            <p:cNvSpPr/>
            <p:nvPr/>
          </p:nvSpPr>
          <p:spPr>
            <a:xfrm>
              <a:off x="6595025" y="3288700"/>
              <a:ext cx="175675" cy="188725"/>
            </a:xfrm>
            <a:custGeom>
              <a:rect b="b" l="l" r="r" t="t"/>
              <a:pathLst>
                <a:path extrusionOk="0" h="7549" w="7027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6" name="Google Shape;10246;p58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10247" name="Google Shape;10247;p58"/>
            <p:cNvSpPr/>
            <p:nvPr/>
          </p:nvSpPr>
          <p:spPr>
            <a:xfrm>
              <a:off x="2063825" y="3254050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58"/>
            <p:cNvSpPr/>
            <p:nvPr/>
          </p:nvSpPr>
          <p:spPr>
            <a:xfrm>
              <a:off x="2178025" y="3289500"/>
              <a:ext cx="104000" cy="67950"/>
            </a:xfrm>
            <a:custGeom>
              <a:rect b="b" l="l" r="r" t="t"/>
              <a:pathLst>
                <a:path extrusionOk="0" h="2718" w="416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58"/>
            <p:cNvSpPr/>
            <p:nvPr/>
          </p:nvSpPr>
          <p:spPr>
            <a:xfrm>
              <a:off x="2070125" y="3444225"/>
              <a:ext cx="106350" cy="69075"/>
            </a:xfrm>
            <a:custGeom>
              <a:rect b="b" l="l" r="r" t="t"/>
              <a:pathLst>
                <a:path extrusionOk="0" h="2763" w="4254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58"/>
            <p:cNvSpPr/>
            <p:nvPr/>
          </p:nvSpPr>
          <p:spPr>
            <a:xfrm>
              <a:off x="2219775" y="3375350"/>
              <a:ext cx="89025" cy="85875"/>
            </a:xfrm>
            <a:custGeom>
              <a:rect b="b" l="l" r="r" t="t"/>
              <a:pathLst>
                <a:path extrusionOk="0" h="3435" w="3561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58"/>
            <p:cNvSpPr/>
            <p:nvPr/>
          </p:nvSpPr>
          <p:spPr>
            <a:xfrm>
              <a:off x="2037825" y="3339125"/>
              <a:ext cx="138650" cy="88225"/>
            </a:xfrm>
            <a:custGeom>
              <a:rect b="b" l="l" r="r" t="t"/>
              <a:pathLst>
                <a:path extrusionOk="0" h="3529" w="5546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58"/>
            <p:cNvSpPr/>
            <p:nvPr/>
          </p:nvSpPr>
          <p:spPr>
            <a:xfrm>
              <a:off x="2193775" y="3460400"/>
              <a:ext cx="140225" cy="89825"/>
            </a:xfrm>
            <a:custGeom>
              <a:rect b="b" l="l" r="r" t="t"/>
              <a:pathLst>
                <a:path extrusionOk="0" h="3593" w="5609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3" name="Google Shape;10253;p58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10254" name="Google Shape;10254;p58"/>
            <p:cNvSpPr/>
            <p:nvPr/>
          </p:nvSpPr>
          <p:spPr>
            <a:xfrm>
              <a:off x="2195350" y="372190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58"/>
            <p:cNvSpPr/>
            <p:nvPr/>
          </p:nvSpPr>
          <p:spPr>
            <a:xfrm>
              <a:off x="2211900" y="3669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58"/>
            <p:cNvSpPr/>
            <p:nvPr/>
          </p:nvSpPr>
          <p:spPr>
            <a:xfrm>
              <a:off x="2125250" y="3617925"/>
              <a:ext cx="208750" cy="208750"/>
            </a:xfrm>
            <a:custGeom>
              <a:rect b="b" l="l" r="r" t="t"/>
              <a:pathLst>
                <a:path extrusionOk="0" h="8350" w="835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58"/>
            <p:cNvSpPr/>
            <p:nvPr/>
          </p:nvSpPr>
          <p:spPr>
            <a:xfrm>
              <a:off x="2107150" y="3771525"/>
              <a:ext cx="73275" cy="72475"/>
            </a:xfrm>
            <a:custGeom>
              <a:rect b="b" l="l" r="r" t="t"/>
              <a:pathLst>
                <a:path extrusionOk="0" h="2899" w="2931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58"/>
            <p:cNvSpPr/>
            <p:nvPr/>
          </p:nvSpPr>
          <p:spPr>
            <a:xfrm>
              <a:off x="2034675" y="3816425"/>
              <a:ext cx="100050" cy="96700"/>
            </a:xfrm>
            <a:custGeom>
              <a:rect b="b" l="l" r="r" t="t"/>
              <a:pathLst>
                <a:path extrusionOk="0" h="3868" w="4002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9" name="Google Shape;10259;p58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10260" name="Google Shape;10260;p58"/>
            <p:cNvSpPr/>
            <p:nvPr/>
          </p:nvSpPr>
          <p:spPr>
            <a:xfrm>
              <a:off x="2072500" y="4085775"/>
              <a:ext cx="88225" cy="86675"/>
            </a:xfrm>
            <a:custGeom>
              <a:rect b="b" l="l" r="r" t="t"/>
              <a:pathLst>
                <a:path extrusionOk="0" h="3467" w="3529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58"/>
            <p:cNvSpPr/>
            <p:nvPr/>
          </p:nvSpPr>
          <p:spPr>
            <a:xfrm>
              <a:off x="2176450" y="398182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58"/>
            <p:cNvSpPr/>
            <p:nvPr/>
          </p:nvSpPr>
          <p:spPr>
            <a:xfrm>
              <a:off x="2037825" y="4168475"/>
              <a:ext cx="157550" cy="108725"/>
            </a:xfrm>
            <a:custGeom>
              <a:rect b="b" l="l" r="r" t="t"/>
              <a:pathLst>
                <a:path extrusionOk="0" h="4349" w="6302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3" name="Google Shape;10263;p58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10264" name="Google Shape;10264;p58"/>
            <p:cNvSpPr/>
            <p:nvPr/>
          </p:nvSpPr>
          <p:spPr>
            <a:xfrm>
              <a:off x="4112425" y="3358025"/>
              <a:ext cx="44150" cy="18125"/>
            </a:xfrm>
            <a:custGeom>
              <a:rect b="b" l="l" r="r" t="t"/>
              <a:pathLst>
                <a:path extrusionOk="0" h="725" w="176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58"/>
            <p:cNvSpPr/>
            <p:nvPr/>
          </p:nvSpPr>
          <p:spPr>
            <a:xfrm>
              <a:off x="4102200" y="3393475"/>
              <a:ext cx="37050" cy="33875"/>
            </a:xfrm>
            <a:custGeom>
              <a:rect b="b" l="l" r="r" t="t"/>
              <a:pathLst>
                <a:path extrusionOk="0" h="1355" w="1482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58"/>
            <p:cNvSpPr/>
            <p:nvPr/>
          </p:nvSpPr>
          <p:spPr>
            <a:xfrm>
              <a:off x="4103775" y="33060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58"/>
            <p:cNvSpPr/>
            <p:nvPr/>
          </p:nvSpPr>
          <p:spPr>
            <a:xfrm>
              <a:off x="3860400" y="3306025"/>
              <a:ext cx="105550" cy="104800"/>
            </a:xfrm>
            <a:custGeom>
              <a:rect b="b" l="l" r="r" t="t"/>
              <a:pathLst>
                <a:path extrusionOk="0" h="4192" w="4222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58"/>
            <p:cNvSpPr/>
            <p:nvPr/>
          </p:nvSpPr>
          <p:spPr>
            <a:xfrm>
              <a:off x="4050225" y="3254050"/>
              <a:ext cx="35450" cy="208750"/>
            </a:xfrm>
            <a:custGeom>
              <a:rect b="b" l="l" r="r" t="t"/>
              <a:pathLst>
                <a:path extrusionOk="0" h="8350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58"/>
            <p:cNvSpPr/>
            <p:nvPr/>
          </p:nvSpPr>
          <p:spPr>
            <a:xfrm>
              <a:off x="3912375" y="3426550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58"/>
            <p:cNvSpPr/>
            <p:nvPr/>
          </p:nvSpPr>
          <p:spPr>
            <a:xfrm>
              <a:off x="3982475" y="3275325"/>
              <a:ext cx="52000" cy="163850"/>
            </a:xfrm>
            <a:custGeom>
              <a:rect b="b" l="l" r="r" t="t"/>
              <a:pathLst>
                <a:path extrusionOk="0" h="6554" w="208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1" name="Google Shape;10271;p58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10272" name="Google Shape;10272;p58"/>
            <p:cNvSpPr/>
            <p:nvPr/>
          </p:nvSpPr>
          <p:spPr>
            <a:xfrm>
              <a:off x="4034450" y="3766000"/>
              <a:ext cx="122125" cy="122125"/>
            </a:xfrm>
            <a:custGeom>
              <a:rect b="b" l="l" r="r" t="t"/>
              <a:pathLst>
                <a:path extrusionOk="0" h="4885" w="4885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58"/>
            <p:cNvSpPr/>
            <p:nvPr/>
          </p:nvSpPr>
          <p:spPr>
            <a:xfrm>
              <a:off x="3860400" y="3679375"/>
              <a:ext cx="260725" cy="173300"/>
            </a:xfrm>
            <a:custGeom>
              <a:rect b="b" l="l" r="r" t="t"/>
              <a:pathLst>
                <a:path extrusionOk="0" h="6932" w="10429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58"/>
            <p:cNvSpPr/>
            <p:nvPr/>
          </p:nvSpPr>
          <p:spPr>
            <a:xfrm>
              <a:off x="3859600" y="3591950"/>
              <a:ext cx="261525" cy="70900"/>
            </a:xfrm>
            <a:custGeom>
              <a:rect b="b" l="l" r="r" t="t"/>
              <a:pathLst>
                <a:path extrusionOk="0" h="2836" w="10461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5" name="Google Shape;10275;p58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10276" name="Google Shape;10276;p58"/>
            <p:cNvSpPr/>
            <p:nvPr/>
          </p:nvSpPr>
          <p:spPr>
            <a:xfrm>
              <a:off x="3973825" y="3955025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58"/>
            <p:cNvSpPr/>
            <p:nvPr/>
          </p:nvSpPr>
          <p:spPr>
            <a:xfrm>
              <a:off x="3947025" y="40219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58"/>
            <p:cNvSpPr/>
            <p:nvPr/>
          </p:nvSpPr>
          <p:spPr>
            <a:xfrm>
              <a:off x="4086450" y="4145650"/>
              <a:ext cx="70125" cy="104775"/>
            </a:xfrm>
            <a:custGeom>
              <a:rect b="b" l="l" r="r" t="t"/>
              <a:pathLst>
                <a:path extrusionOk="0" h="4191" w="2805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58"/>
            <p:cNvSpPr/>
            <p:nvPr/>
          </p:nvSpPr>
          <p:spPr>
            <a:xfrm>
              <a:off x="3860400" y="418030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58"/>
            <p:cNvSpPr/>
            <p:nvPr/>
          </p:nvSpPr>
          <p:spPr>
            <a:xfrm>
              <a:off x="3947025" y="4111775"/>
              <a:ext cx="122125" cy="139425"/>
            </a:xfrm>
            <a:custGeom>
              <a:rect b="b" l="l" r="r" t="t"/>
              <a:pathLst>
                <a:path extrusionOk="0" h="5577" w="4885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1" name="Google Shape;10281;p58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10282" name="Google Shape;10282;p58"/>
            <p:cNvSpPr/>
            <p:nvPr/>
          </p:nvSpPr>
          <p:spPr>
            <a:xfrm>
              <a:off x="5716825" y="3309975"/>
              <a:ext cx="137075" cy="146525"/>
            </a:xfrm>
            <a:custGeom>
              <a:rect b="b" l="l" r="r" t="t"/>
              <a:pathLst>
                <a:path extrusionOk="0" h="5861" w="5483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58"/>
            <p:cNvSpPr/>
            <p:nvPr/>
          </p:nvSpPr>
          <p:spPr>
            <a:xfrm>
              <a:off x="5794025" y="3235950"/>
              <a:ext cx="145725" cy="133900"/>
            </a:xfrm>
            <a:custGeom>
              <a:rect b="b" l="l" r="r" t="t"/>
              <a:pathLst>
                <a:path extrusionOk="0" h="5356" w="5829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58"/>
            <p:cNvSpPr/>
            <p:nvPr/>
          </p:nvSpPr>
          <p:spPr>
            <a:xfrm>
              <a:off x="5880650" y="3309975"/>
              <a:ext cx="137075" cy="145725"/>
            </a:xfrm>
            <a:custGeom>
              <a:rect b="b" l="l" r="r" t="t"/>
              <a:pathLst>
                <a:path extrusionOk="0" h="5829" w="5483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58"/>
            <p:cNvSpPr/>
            <p:nvPr/>
          </p:nvSpPr>
          <p:spPr>
            <a:xfrm>
              <a:off x="5794025" y="3396625"/>
              <a:ext cx="147300" cy="134700"/>
            </a:xfrm>
            <a:custGeom>
              <a:rect b="b" l="l" r="r" t="t"/>
              <a:pathLst>
                <a:path extrusionOk="0" h="5388" w="5892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6" name="Google Shape;10286;p58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10287" name="Google Shape;10287;p58"/>
            <p:cNvSpPr/>
            <p:nvPr/>
          </p:nvSpPr>
          <p:spPr>
            <a:xfrm>
              <a:off x="5884600" y="3765225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58"/>
            <p:cNvSpPr/>
            <p:nvPr/>
          </p:nvSpPr>
          <p:spPr>
            <a:xfrm>
              <a:off x="5727850" y="3669125"/>
              <a:ext cx="35475" cy="216625"/>
            </a:xfrm>
            <a:custGeom>
              <a:rect b="b" l="l" r="r" t="t"/>
              <a:pathLst>
                <a:path extrusionOk="0" h="8665" w="1419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58"/>
            <p:cNvSpPr/>
            <p:nvPr/>
          </p:nvSpPr>
          <p:spPr>
            <a:xfrm>
              <a:off x="5779825" y="3677800"/>
              <a:ext cx="174900" cy="207950"/>
            </a:xfrm>
            <a:custGeom>
              <a:rect b="b" l="l" r="r" t="t"/>
              <a:pathLst>
                <a:path extrusionOk="0" h="8318" w="6996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58"/>
            <p:cNvSpPr/>
            <p:nvPr/>
          </p:nvSpPr>
          <p:spPr>
            <a:xfrm>
              <a:off x="5815275" y="3781750"/>
              <a:ext cx="66200" cy="17350"/>
            </a:xfrm>
            <a:custGeom>
              <a:rect b="b" l="l" r="r" t="t"/>
              <a:pathLst>
                <a:path extrusionOk="0" h="694" w="2648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58"/>
            <p:cNvSpPr/>
            <p:nvPr/>
          </p:nvSpPr>
          <p:spPr>
            <a:xfrm>
              <a:off x="5727850" y="3609275"/>
              <a:ext cx="226075" cy="51225"/>
            </a:xfrm>
            <a:custGeom>
              <a:rect b="b" l="l" r="r" t="t"/>
              <a:pathLst>
                <a:path extrusionOk="0" h="2049" w="9043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2" name="Google Shape;10292;p58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10293" name="Google Shape;10293;p58"/>
            <p:cNvSpPr/>
            <p:nvPr/>
          </p:nvSpPr>
          <p:spPr>
            <a:xfrm>
              <a:off x="5736525" y="4153525"/>
              <a:ext cx="121300" cy="105550"/>
            </a:xfrm>
            <a:custGeom>
              <a:rect b="b" l="l" r="r" t="t"/>
              <a:pathLst>
                <a:path extrusionOk="0" h="4222" w="4852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58"/>
            <p:cNvSpPr/>
            <p:nvPr/>
          </p:nvSpPr>
          <p:spPr>
            <a:xfrm>
              <a:off x="5833400" y="41684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58"/>
            <p:cNvSpPr/>
            <p:nvPr/>
          </p:nvSpPr>
          <p:spPr>
            <a:xfrm>
              <a:off x="5875925" y="4153525"/>
              <a:ext cx="120525" cy="105550"/>
            </a:xfrm>
            <a:custGeom>
              <a:rect b="b" l="l" r="r" t="t"/>
              <a:pathLst>
                <a:path extrusionOk="0" h="4222" w="4821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58"/>
            <p:cNvSpPr/>
            <p:nvPr/>
          </p:nvSpPr>
          <p:spPr>
            <a:xfrm>
              <a:off x="5754625" y="3963700"/>
              <a:ext cx="224500" cy="154400"/>
            </a:xfrm>
            <a:custGeom>
              <a:rect b="b" l="l" r="r" t="t"/>
              <a:pathLst>
                <a:path extrusionOk="0" h="6176" w="898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58"/>
            <p:cNvSpPr/>
            <p:nvPr/>
          </p:nvSpPr>
          <p:spPr>
            <a:xfrm>
              <a:off x="5806625" y="3998350"/>
              <a:ext cx="69325" cy="52025"/>
            </a:xfrm>
            <a:custGeom>
              <a:rect b="b" l="l" r="r" t="t"/>
              <a:pathLst>
                <a:path extrusionOk="0" h="2081" w="2773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58"/>
            <p:cNvSpPr/>
            <p:nvPr/>
          </p:nvSpPr>
          <p:spPr>
            <a:xfrm>
              <a:off x="5893250" y="3999150"/>
              <a:ext cx="34675" cy="51225"/>
            </a:xfrm>
            <a:custGeom>
              <a:rect b="b" l="l" r="r" t="t"/>
              <a:pathLst>
                <a:path extrusionOk="0" h="2049" w="1387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58"/>
            <p:cNvSpPr/>
            <p:nvPr/>
          </p:nvSpPr>
          <p:spPr>
            <a:xfrm>
              <a:off x="5806625" y="4049550"/>
              <a:ext cx="121300" cy="104000"/>
            </a:xfrm>
            <a:custGeom>
              <a:rect b="b" l="l" r="r" t="t"/>
              <a:pathLst>
                <a:path extrusionOk="0" h="4160" w="4852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0" name="Google Shape;10300;p58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10301" name="Google Shape;10301;p58"/>
            <p:cNvSpPr/>
            <p:nvPr/>
          </p:nvSpPr>
          <p:spPr>
            <a:xfrm>
              <a:off x="6657250" y="3604550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58"/>
            <p:cNvSpPr/>
            <p:nvPr/>
          </p:nvSpPr>
          <p:spPr>
            <a:xfrm>
              <a:off x="6553275" y="3777825"/>
              <a:ext cx="296975" cy="122900"/>
            </a:xfrm>
            <a:custGeom>
              <a:rect b="b" l="l" r="r" t="t"/>
              <a:pathLst>
                <a:path extrusionOk="0" h="4916" w="11879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58"/>
            <p:cNvSpPr/>
            <p:nvPr/>
          </p:nvSpPr>
          <p:spPr>
            <a:xfrm>
              <a:off x="67557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58"/>
            <p:cNvSpPr/>
            <p:nvPr/>
          </p:nvSpPr>
          <p:spPr>
            <a:xfrm>
              <a:off x="65706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58"/>
            <p:cNvSpPr/>
            <p:nvPr/>
          </p:nvSpPr>
          <p:spPr>
            <a:xfrm>
              <a:off x="6707650" y="3688025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58"/>
            <p:cNvSpPr/>
            <p:nvPr/>
          </p:nvSpPr>
          <p:spPr>
            <a:xfrm>
              <a:off x="6621025" y="3688825"/>
              <a:ext cx="70900" cy="73275"/>
            </a:xfrm>
            <a:custGeom>
              <a:rect b="b" l="l" r="r" t="t"/>
              <a:pathLst>
                <a:path extrusionOk="0" h="2931" w="2836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07" name="Google Shape;10307;p5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355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" name="Google Shape;1356;p23"/>
          <p:cNvSpPr txBox="1"/>
          <p:nvPr>
            <p:ph idx="1" type="subTitle"/>
          </p:nvPr>
        </p:nvSpPr>
        <p:spPr>
          <a:xfrm>
            <a:off x="1148600" y="3652025"/>
            <a:ext cx="1881300" cy="8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hot. It’s full of iron oxide dust</a:t>
            </a:r>
            <a:endParaRPr/>
          </a:p>
        </p:txBody>
      </p:sp>
      <p:sp>
        <p:nvSpPr>
          <p:cNvPr id="1357" name="Google Shape;1357;p23"/>
          <p:cNvSpPr txBox="1"/>
          <p:nvPr>
            <p:ph idx="2" type="subTitle"/>
          </p:nvPr>
        </p:nvSpPr>
        <p:spPr>
          <a:xfrm>
            <a:off x="3409588" y="3645250"/>
            <a:ext cx="2337900" cy="8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It’s a gas giant and the biggest planet in our Solar System. Jupiter is the fourth-brightest object in the sky</a:t>
            </a:r>
            <a:endParaRPr/>
          </a:p>
        </p:txBody>
      </p:sp>
      <p:sp>
        <p:nvSpPr>
          <p:cNvPr id="1358" name="Google Shape;1358;p23"/>
          <p:cNvSpPr txBox="1"/>
          <p:nvPr>
            <p:ph idx="3" type="subTitle"/>
          </p:nvPr>
        </p:nvSpPr>
        <p:spPr>
          <a:xfrm>
            <a:off x="6114100" y="3652025"/>
            <a:ext cx="1881300" cy="8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r>
              <a:rPr lang="es"/>
              <a:t> is the ringed one. It’s a gas giant, composed mostly of hydrogen and helium</a:t>
            </a:r>
            <a:endParaRPr/>
          </a:p>
        </p:txBody>
      </p:sp>
      <p:sp>
        <p:nvSpPr>
          <p:cNvPr id="1359" name="Google Shape;1359;p23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1360" name="Google Shape;1360;p23"/>
          <p:cNvGrpSpPr/>
          <p:nvPr/>
        </p:nvGrpSpPr>
        <p:grpSpPr>
          <a:xfrm>
            <a:off x="2089351" y="2400663"/>
            <a:ext cx="4965347" cy="1251310"/>
            <a:chOff x="2089351" y="2121613"/>
            <a:chExt cx="4965347" cy="1251310"/>
          </a:xfrm>
        </p:grpSpPr>
        <p:grpSp>
          <p:nvGrpSpPr>
            <p:cNvPr id="1361" name="Google Shape;1361;p23"/>
            <p:cNvGrpSpPr/>
            <p:nvPr/>
          </p:nvGrpSpPr>
          <p:grpSpPr>
            <a:xfrm>
              <a:off x="2089351" y="2121613"/>
              <a:ext cx="4965347" cy="1251310"/>
              <a:chOff x="2089351" y="2121613"/>
              <a:chExt cx="4965347" cy="1251310"/>
            </a:xfrm>
          </p:grpSpPr>
          <p:cxnSp>
            <p:nvCxnSpPr>
              <p:cNvPr id="1362" name="Google Shape;1362;p23"/>
              <p:cNvCxnSpPr>
                <a:stCxn id="1363" idx="6"/>
                <a:endCxn id="1364" idx="2"/>
              </p:cNvCxnSpPr>
              <p:nvPr/>
            </p:nvCxnSpPr>
            <p:spPr>
              <a:xfrm>
                <a:off x="3755551" y="2421622"/>
                <a:ext cx="1637400" cy="600"/>
              </a:xfrm>
              <a:prstGeom prst="bentConnector3">
                <a:avLst>
                  <a:gd fmla="val 50001" name="adj1"/>
                </a:avLst>
              </a:prstGeom>
              <a:noFill/>
              <a:ln cap="flat" cmpd="sng" w="19050">
                <a:solidFill>
                  <a:schemeClr val="dk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364" name="Google Shape;1364;p23"/>
              <p:cNvSpPr/>
              <p:nvPr/>
            </p:nvSpPr>
            <p:spPr>
              <a:xfrm>
                <a:off x="5392998" y="2128372"/>
                <a:ext cx="586500" cy="586500"/>
              </a:xfrm>
              <a:prstGeom prst="ellipse">
                <a:avLst/>
              </a:pr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3" name="Google Shape;1363;p23"/>
              <p:cNvSpPr/>
              <p:nvPr/>
            </p:nvSpPr>
            <p:spPr>
              <a:xfrm>
                <a:off x="3169051" y="2128372"/>
                <a:ext cx="586500" cy="586500"/>
              </a:xfrm>
              <a:prstGeom prst="ellipse">
                <a:avLst/>
              </a:pr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5" name="Google Shape;1365;p23"/>
              <p:cNvSpPr/>
              <p:nvPr/>
            </p:nvSpPr>
            <p:spPr>
              <a:xfrm>
                <a:off x="4278765" y="2121613"/>
                <a:ext cx="600000" cy="600000"/>
              </a:xfrm>
              <a:prstGeom prst="ellipse">
                <a:avLst/>
              </a:prstGeom>
              <a:solidFill>
                <a:srgbClr val="E54C6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1366" name="Google Shape;1366;p23"/>
              <p:cNvCxnSpPr>
                <a:stCxn id="1363" idx="2"/>
                <a:endCxn id="1356" idx="0"/>
              </p:cNvCxnSpPr>
              <p:nvPr/>
            </p:nvCxnSpPr>
            <p:spPr>
              <a:xfrm flipH="1">
                <a:off x="2089351" y="2421622"/>
                <a:ext cx="1079700" cy="951300"/>
              </a:xfrm>
              <a:prstGeom prst="bentConnector2">
                <a:avLst/>
              </a:prstGeom>
              <a:noFill/>
              <a:ln cap="flat" cmpd="sng" w="19050">
                <a:solidFill>
                  <a:srgbClr val="434343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  <p:cxnSp>
            <p:nvCxnSpPr>
              <p:cNvPr id="1367" name="Google Shape;1367;p23"/>
              <p:cNvCxnSpPr>
                <a:stCxn id="1364" idx="6"/>
                <a:endCxn id="1358" idx="0"/>
              </p:cNvCxnSpPr>
              <p:nvPr/>
            </p:nvCxnSpPr>
            <p:spPr>
              <a:xfrm>
                <a:off x="5979498" y="2421622"/>
                <a:ext cx="1075200" cy="951300"/>
              </a:xfrm>
              <a:prstGeom prst="bentConnector2">
                <a:avLst/>
              </a:prstGeom>
              <a:noFill/>
              <a:ln cap="flat" cmpd="sng" w="19050">
                <a:solidFill>
                  <a:srgbClr val="434343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  <p:cxnSp>
            <p:nvCxnSpPr>
              <p:cNvPr id="1368" name="Google Shape;1368;p23"/>
              <p:cNvCxnSpPr>
                <a:stCxn id="1365" idx="4"/>
                <a:endCxn id="1357" idx="0"/>
              </p:cNvCxnSpPr>
              <p:nvPr/>
            </p:nvCxnSpPr>
            <p:spPr>
              <a:xfrm flipH="1" rot="-5400000">
                <a:off x="4256715" y="3043663"/>
                <a:ext cx="644700" cy="600"/>
              </a:xfrm>
              <a:prstGeom prst="bentConnector3">
                <a:avLst>
                  <a:gd fmla="val 49991" name="adj1"/>
                </a:avLst>
              </a:prstGeom>
              <a:noFill/>
              <a:ln cap="flat" cmpd="sng" w="19050">
                <a:solidFill>
                  <a:srgbClr val="434343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  <p:sp>
          <p:nvSpPr>
            <p:cNvPr id="1369" name="Google Shape;1369;p23"/>
            <p:cNvSpPr/>
            <p:nvPr/>
          </p:nvSpPr>
          <p:spPr>
            <a:xfrm>
              <a:off x="3303218" y="2298055"/>
              <a:ext cx="334010" cy="297513"/>
            </a:xfrm>
            <a:custGeom>
              <a:rect b="b" l="l" r="r" t="t"/>
              <a:pathLst>
                <a:path extrusionOk="0" h="10524" w="11815">
                  <a:moveTo>
                    <a:pt x="8664" y="726"/>
                  </a:moveTo>
                  <a:cubicBezTo>
                    <a:pt x="9326" y="726"/>
                    <a:pt x="9956" y="1009"/>
                    <a:pt x="10428" y="1482"/>
                  </a:cubicBezTo>
                  <a:cubicBezTo>
                    <a:pt x="10869" y="1954"/>
                    <a:pt x="11090" y="2616"/>
                    <a:pt x="11090" y="3309"/>
                  </a:cubicBezTo>
                  <a:cubicBezTo>
                    <a:pt x="11090" y="4191"/>
                    <a:pt x="10712" y="4853"/>
                    <a:pt x="10082" y="5577"/>
                  </a:cubicBezTo>
                  <a:lnTo>
                    <a:pt x="7435" y="5577"/>
                  </a:lnTo>
                  <a:cubicBezTo>
                    <a:pt x="7309" y="5577"/>
                    <a:pt x="7215" y="5640"/>
                    <a:pt x="7120" y="5735"/>
                  </a:cubicBezTo>
                  <a:lnTo>
                    <a:pt x="6648" y="6522"/>
                  </a:lnTo>
                  <a:lnTo>
                    <a:pt x="5545" y="3687"/>
                  </a:lnTo>
                  <a:cubicBezTo>
                    <a:pt x="5514" y="3561"/>
                    <a:pt x="5388" y="3435"/>
                    <a:pt x="5230" y="3435"/>
                  </a:cubicBezTo>
                  <a:cubicBezTo>
                    <a:pt x="5073" y="3435"/>
                    <a:pt x="4947" y="3529"/>
                    <a:pt x="4915" y="3624"/>
                  </a:cubicBezTo>
                  <a:lnTo>
                    <a:pt x="4096" y="5514"/>
                  </a:lnTo>
                  <a:lnTo>
                    <a:pt x="1702" y="5514"/>
                  </a:lnTo>
                  <a:cubicBezTo>
                    <a:pt x="1103" y="4853"/>
                    <a:pt x="693" y="4191"/>
                    <a:pt x="693" y="3309"/>
                  </a:cubicBezTo>
                  <a:cubicBezTo>
                    <a:pt x="693" y="2616"/>
                    <a:pt x="945" y="1986"/>
                    <a:pt x="1355" y="1482"/>
                  </a:cubicBezTo>
                  <a:cubicBezTo>
                    <a:pt x="1796" y="1009"/>
                    <a:pt x="2426" y="726"/>
                    <a:pt x="3151" y="726"/>
                  </a:cubicBezTo>
                  <a:cubicBezTo>
                    <a:pt x="4096" y="726"/>
                    <a:pt x="4726" y="1293"/>
                    <a:pt x="5073" y="1797"/>
                  </a:cubicBezTo>
                  <a:cubicBezTo>
                    <a:pt x="5388" y="2206"/>
                    <a:pt x="5545" y="2647"/>
                    <a:pt x="5577" y="2836"/>
                  </a:cubicBezTo>
                  <a:cubicBezTo>
                    <a:pt x="5608" y="2994"/>
                    <a:pt x="5766" y="3088"/>
                    <a:pt x="5892" y="3088"/>
                  </a:cubicBezTo>
                  <a:cubicBezTo>
                    <a:pt x="6049" y="3088"/>
                    <a:pt x="6175" y="2994"/>
                    <a:pt x="6207" y="2836"/>
                  </a:cubicBezTo>
                  <a:cubicBezTo>
                    <a:pt x="6238" y="2679"/>
                    <a:pt x="6459" y="2206"/>
                    <a:pt x="6742" y="1797"/>
                  </a:cubicBezTo>
                  <a:cubicBezTo>
                    <a:pt x="7089" y="1293"/>
                    <a:pt x="7687" y="726"/>
                    <a:pt x="8664" y="726"/>
                  </a:cubicBezTo>
                  <a:close/>
                  <a:moveTo>
                    <a:pt x="5293" y="4790"/>
                  </a:moveTo>
                  <a:lnTo>
                    <a:pt x="6364" y="7468"/>
                  </a:lnTo>
                  <a:cubicBezTo>
                    <a:pt x="6396" y="7562"/>
                    <a:pt x="6522" y="7657"/>
                    <a:pt x="6648" y="7688"/>
                  </a:cubicBezTo>
                  <a:lnTo>
                    <a:pt x="6679" y="7688"/>
                  </a:lnTo>
                  <a:cubicBezTo>
                    <a:pt x="6805" y="7688"/>
                    <a:pt x="6931" y="7625"/>
                    <a:pt x="6994" y="7531"/>
                  </a:cubicBezTo>
                  <a:lnTo>
                    <a:pt x="7750" y="6302"/>
                  </a:lnTo>
                  <a:lnTo>
                    <a:pt x="9483" y="6302"/>
                  </a:lnTo>
                  <a:cubicBezTo>
                    <a:pt x="9168" y="6459"/>
                    <a:pt x="8916" y="6711"/>
                    <a:pt x="8664" y="6932"/>
                  </a:cubicBezTo>
                  <a:cubicBezTo>
                    <a:pt x="7813" y="7688"/>
                    <a:pt x="6868" y="8507"/>
                    <a:pt x="5923" y="9610"/>
                  </a:cubicBezTo>
                  <a:cubicBezTo>
                    <a:pt x="4978" y="8507"/>
                    <a:pt x="4033" y="7688"/>
                    <a:pt x="3214" y="6932"/>
                  </a:cubicBezTo>
                  <a:cubicBezTo>
                    <a:pt x="2930" y="6711"/>
                    <a:pt x="2710" y="6459"/>
                    <a:pt x="2458" y="6270"/>
                  </a:cubicBezTo>
                  <a:lnTo>
                    <a:pt x="4411" y="6270"/>
                  </a:lnTo>
                  <a:cubicBezTo>
                    <a:pt x="4505" y="6270"/>
                    <a:pt x="4663" y="6207"/>
                    <a:pt x="4726" y="6081"/>
                  </a:cubicBezTo>
                  <a:lnTo>
                    <a:pt x="5293" y="4790"/>
                  </a:lnTo>
                  <a:close/>
                  <a:moveTo>
                    <a:pt x="3151" y="1"/>
                  </a:moveTo>
                  <a:cubicBezTo>
                    <a:pt x="2269" y="1"/>
                    <a:pt x="1449" y="379"/>
                    <a:pt x="851" y="1009"/>
                  </a:cubicBezTo>
                  <a:cubicBezTo>
                    <a:pt x="315" y="1576"/>
                    <a:pt x="0" y="2427"/>
                    <a:pt x="0" y="3309"/>
                  </a:cubicBezTo>
                  <a:cubicBezTo>
                    <a:pt x="0" y="4097"/>
                    <a:pt x="252" y="4821"/>
                    <a:pt x="819" y="5514"/>
                  </a:cubicBezTo>
                  <a:lnTo>
                    <a:pt x="819" y="5577"/>
                  </a:lnTo>
                  <a:lnTo>
                    <a:pt x="347" y="5577"/>
                  </a:lnTo>
                  <a:cubicBezTo>
                    <a:pt x="158" y="5577"/>
                    <a:pt x="0" y="5735"/>
                    <a:pt x="0" y="5924"/>
                  </a:cubicBezTo>
                  <a:cubicBezTo>
                    <a:pt x="0" y="6113"/>
                    <a:pt x="158" y="6270"/>
                    <a:pt x="347" y="6270"/>
                  </a:cubicBezTo>
                  <a:lnTo>
                    <a:pt x="1418" y="6270"/>
                  </a:lnTo>
                  <a:cubicBezTo>
                    <a:pt x="1796" y="6680"/>
                    <a:pt x="2237" y="7058"/>
                    <a:pt x="2710" y="7468"/>
                  </a:cubicBezTo>
                  <a:cubicBezTo>
                    <a:pt x="3623" y="8255"/>
                    <a:pt x="4600" y="9137"/>
                    <a:pt x="5640" y="10366"/>
                  </a:cubicBezTo>
                  <a:lnTo>
                    <a:pt x="5640" y="10397"/>
                  </a:lnTo>
                  <a:cubicBezTo>
                    <a:pt x="5703" y="10492"/>
                    <a:pt x="5797" y="10524"/>
                    <a:pt x="5892" y="10524"/>
                  </a:cubicBezTo>
                  <a:cubicBezTo>
                    <a:pt x="6018" y="10524"/>
                    <a:pt x="6081" y="10492"/>
                    <a:pt x="6175" y="10397"/>
                  </a:cubicBezTo>
                  <a:lnTo>
                    <a:pt x="6175" y="10366"/>
                  </a:lnTo>
                  <a:cubicBezTo>
                    <a:pt x="7152" y="9137"/>
                    <a:pt x="8192" y="8287"/>
                    <a:pt x="9074" y="7468"/>
                  </a:cubicBezTo>
                  <a:cubicBezTo>
                    <a:pt x="9546" y="7026"/>
                    <a:pt x="9987" y="6617"/>
                    <a:pt x="10397" y="6270"/>
                  </a:cubicBezTo>
                  <a:lnTo>
                    <a:pt x="11437" y="6270"/>
                  </a:lnTo>
                  <a:cubicBezTo>
                    <a:pt x="11657" y="6270"/>
                    <a:pt x="11815" y="6113"/>
                    <a:pt x="11815" y="5924"/>
                  </a:cubicBezTo>
                  <a:cubicBezTo>
                    <a:pt x="11815" y="5735"/>
                    <a:pt x="11657" y="5577"/>
                    <a:pt x="11437" y="5577"/>
                  </a:cubicBezTo>
                  <a:lnTo>
                    <a:pt x="10964" y="5577"/>
                  </a:lnTo>
                  <a:lnTo>
                    <a:pt x="10964" y="5514"/>
                  </a:lnTo>
                  <a:cubicBezTo>
                    <a:pt x="11531" y="4821"/>
                    <a:pt x="11815" y="4097"/>
                    <a:pt x="11815" y="3309"/>
                  </a:cubicBezTo>
                  <a:cubicBezTo>
                    <a:pt x="11815" y="2458"/>
                    <a:pt x="11500" y="1639"/>
                    <a:pt x="10932" y="1009"/>
                  </a:cubicBezTo>
                  <a:cubicBezTo>
                    <a:pt x="10365" y="379"/>
                    <a:pt x="9578" y="1"/>
                    <a:pt x="8664" y="1"/>
                  </a:cubicBezTo>
                  <a:cubicBezTo>
                    <a:pt x="7404" y="1"/>
                    <a:pt x="6616" y="757"/>
                    <a:pt x="6175" y="1387"/>
                  </a:cubicBezTo>
                  <a:cubicBezTo>
                    <a:pt x="6049" y="1545"/>
                    <a:pt x="5986" y="1702"/>
                    <a:pt x="5892" y="1860"/>
                  </a:cubicBezTo>
                  <a:cubicBezTo>
                    <a:pt x="5829" y="1702"/>
                    <a:pt x="5703" y="1545"/>
                    <a:pt x="5640" y="1387"/>
                  </a:cubicBezTo>
                  <a:cubicBezTo>
                    <a:pt x="5199" y="757"/>
                    <a:pt x="4411" y="1"/>
                    <a:pt x="315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70" name="Google Shape;1370;p23"/>
            <p:cNvGrpSpPr/>
            <p:nvPr/>
          </p:nvGrpSpPr>
          <p:grpSpPr>
            <a:xfrm>
              <a:off x="5519877" y="2261546"/>
              <a:ext cx="334915" cy="334038"/>
              <a:chOff x="-24709875" y="1970225"/>
              <a:chExt cx="296175" cy="295400"/>
            </a:xfrm>
          </p:grpSpPr>
          <p:sp>
            <p:nvSpPr>
              <p:cNvPr id="1371" name="Google Shape;1371;p23"/>
              <p:cNvSpPr/>
              <p:nvPr/>
            </p:nvSpPr>
            <p:spPr>
              <a:xfrm>
                <a:off x="-24709875" y="1970225"/>
                <a:ext cx="296175" cy="295400"/>
              </a:xfrm>
              <a:custGeom>
                <a:rect b="b" l="l" r="r" t="t"/>
                <a:pathLst>
                  <a:path extrusionOk="0" h="11816" w="11847">
                    <a:moveTo>
                      <a:pt x="9767" y="1450"/>
                    </a:moveTo>
                    <a:cubicBezTo>
                      <a:pt x="9956" y="1450"/>
                      <a:pt x="10366" y="1545"/>
                      <a:pt x="10681" y="1734"/>
                    </a:cubicBezTo>
                    <a:cubicBezTo>
                      <a:pt x="11027" y="1923"/>
                      <a:pt x="11153" y="2080"/>
                      <a:pt x="11153" y="2175"/>
                    </a:cubicBezTo>
                    <a:cubicBezTo>
                      <a:pt x="11153" y="2238"/>
                      <a:pt x="11027" y="2395"/>
                      <a:pt x="10681" y="2584"/>
                    </a:cubicBezTo>
                    <a:cubicBezTo>
                      <a:pt x="10334" y="2773"/>
                      <a:pt x="9956" y="2868"/>
                      <a:pt x="9767" y="2868"/>
                    </a:cubicBezTo>
                    <a:cubicBezTo>
                      <a:pt x="9389" y="2868"/>
                      <a:pt x="9042" y="2553"/>
                      <a:pt x="9042" y="2175"/>
                    </a:cubicBezTo>
                    <a:cubicBezTo>
                      <a:pt x="9105" y="1765"/>
                      <a:pt x="9420" y="1450"/>
                      <a:pt x="9767" y="1450"/>
                    </a:cubicBezTo>
                    <a:close/>
                    <a:moveTo>
                      <a:pt x="4915" y="694"/>
                    </a:moveTo>
                    <a:cubicBezTo>
                      <a:pt x="5671" y="694"/>
                      <a:pt x="6301" y="1324"/>
                      <a:pt x="6301" y="2080"/>
                    </a:cubicBezTo>
                    <a:cubicBezTo>
                      <a:pt x="6301" y="2584"/>
                      <a:pt x="6018" y="3025"/>
                      <a:pt x="5577" y="3309"/>
                    </a:cubicBezTo>
                    <a:lnTo>
                      <a:pt x="5577" y="3151"/>
                    </a:lnTo>
                    <a:cubicBezTo>
                      <a:pt x="5577" y="2553"/>
                      <a:pt x="5104" y="2112"/>
                      <a:pt x="4569" y="2112"/>
                    </a:cubicBezTo>
                    <a:lnTo>
                      <a:pt x="1418" y="2112"/>
                    </a:lnTo>
                    <a:cubicBezTo>
                      <a:pt x="1009" y="2112"/>
                      <a:pt x="693" y="1797"/>
                      <a:pt x="693" y="1419"/>
                    </a:cubicBezTo>
                    <a:cubicBezTo>
                      <a:pt x="693" y="1009"/>
                      <a:pt x="1009" y="694"/>
                      <a:pt x="1418" y="694"/>
                    </a:cubicBezTo>
                    <a:close/>
                    <a:moveTo>
                      <a:pt x="725" y="2584"/>
                    </a:moveTo>
                    <a:cubicBezTo>
                      <a:pt x="914" y="2710"/>
                      <a:pt x="1135" y="2805"/>
                      <a:pt x="1418" y="2805"/>
                    </a:cubicBezTo>
                    <a:lnTo>
                      <a:pt x="4569" y="2805"/>
                    </a:lnTo>
                    <a:cubicBezTo>
                      <a:pt x="4758" y="2805"/>
                      <a:pt x="4915" y="2962"/>
                      <a:pt x="4915" y="3151"/>
                    </a:cubicBezTo>
                    <a:lnTo>
                      <a:pt x="4915" y="3498"/>
                    </a:lnTo>
                    <a:lnTo>
                      <a:pt x="2458" y="3498"/>
                    </a:lnTo>
                    <a:cubicBezTo>
                      <a:pt x="1859" y="3498"/>
                      <a:pt x="1418" y="3970"/>
                      <a:pt x="1418" y="4538"/>
                    </a:cubicBezTo>
                    <a:lnTo>
                      <a:pt x="1418" y="6270"/>
                    </a:lnTo>
                    <a:cubicBezTo>
                      <a:pt x="1009" y="6113"/>
                      <a:pt x="725" y="5703"/>
                      <a:pt x="725" y="5262"/>
                    </a:cubicBezTo>
                    <a:lnTo>
                      <a:pt x="725" y="2584"/>
                    </a:lnTo>
                    <a:close/>
                    <a:moveTo>
                      <a:pt x="10460" y="4884"/>
                    </a:moveTo>
                    <a:cubicBezTo>
                      <a:pt x="10870" y="4884"/>
                      <a:pt x="11185" y="5199"/>
                      <a:pt x="11185" y="5577"/>
                    </a:cubicBezTo>
                    <a:cubicBezTo>
                      <a:pt x="11185" y="5987"/>
                      <a:pt x="10870" y="6302"/>
                      <a:pt x="10460" y="6302"/>
                    </a:cubicBezTo>
                    <a:cubicBezTo>
                      <a:pt x="10082" y="6302"/>
                      <a:pt x="9767" y="5987"/>
                      <a:pt x="9767" y="5577"/>
                    </a:cubicBezTo>
                    <a:cubicBezTo>
                      <a:pt x="9767" y="5199"/>
                      <a:pt x="10082" y="4884"/>
                      <a:pt x="10460" y="4884"/>
                    </a:cubicBezTo>
                    <a:close/>
                    <a:moveTo>
                      <a:pt x="6301" y="3655"/>
                    </a:moveTo>
                    <a:lnTo>
                      <a:pt x="6301" y="6648"/>
                    </a:lnTo>
                    <a:cubicBezTo>
                      <a:pt x="6301" y="7247"/>
                      <a:pt x="5829" y="7657"/>
                      <a:pt x="5293" y="7657"/>
                    </a:cubicBezTo>
                    <a:lnTo>
                      <a:pt x="2458" y="7657"/>
                    </a:lnTo>
                    <a:cubicBezTo>
                      <a:pt x="2439" y="7659"/>
                      <a:pt x="2420" y="7661"/>
                      <a:pt x="2402" y="7661"/>
                    </a:cubicBezTo>
                    <a:cubicBezTo>
                      <a:pt x="2211" y="7661"/>
                      <a:pt x="2080" y="7517"/>
                      <a:pt x="2080" y="7373"/>
                    </a:cubicBezTo>
                    <a:lnTo>
                      <a:pt x="2080" y="4538"/>
                    </a:lnTo>
                    <a:cubicBezTo>
                      <a:pt x="2080" y="4317"/>
                      <a:pt x="2237" y="4159"/>
                      <a:pt x="2458" y="4159"/>
                    </a:cubicBezTo>
                    <a:lnTo>
                      <a:pt x="4915" y="4159"/>
                    </a:lnTo>
                    <a:cubicBezTo>
                      <a:pt x="5073" y="4159"/>
                      <a:pt x="5199" y="4159"/>
                      <a:pt x="5325" y="4128"/>
                    </a:cubicBezTo>
                    <a:lnTo>
                      <a:pt x="5356" y="4128"/>
                    </a:lnTo>
                    <a:cubicBezTo>
                      <a:pt x="5703" y="4033"/>
                      <a:pt x="6081" y="3907"/>
                      <a:pt x="6301" y="3655"/>
                    </a:cubicBezTo>
                    <a:close/>
                    <a:moveTo>
                      <a:pt x="1387" y="1"/>
                    </a:moveTo>
                    <a:cubicBezTo>
                      <a:pt x="630" y="1"/>
                      <a:pt x="0" y="631"/>
                      <a:pt x="0" y="1387"/>
                    </a:cubicBezTo>
                    <a:lnTo>
                      <a:pt x="0" y="5231"/>
                    </a:lnTo>
                    <a:cubicBezTo>
                      <a:pt x="0" y="6050"/>
                      <a:pt x="599" y="6774"/>
                      <a:pt x="1387" y="6932"/>
                    </a:cubicBezTo>
                    <a:lnTo>
                      <a:pt x="1387" y="7310"/>
                    </a:lnTo>
                    <a:cubicBezTo>
                      <a:pt x="1387" y="7909"/>
                      <a:pt x="1859" y="8350"/>
                      <a:pt x="2395" y="8350"/>
                    </a:cubicBezTo>
                    <a:lnTo>
                      <a:pt x="3497" y="8350"/>
                    </a:lnTo>
                    <a:cubicBezTo>
                      <a:pt x="3592" y="10271"/>
                      <a:pt x="5199" y="11815"/>
                      <a:pt x="7120" y="11815"/>
                    </a:cubicBezTo>
                    <a:cubicBezTo>
                      <a:pt x="8066" y="11815"/>
                      <a:pt x="9011" y="11311"/>
                      <a:pt x="9735" y="10366"/>
                    </a:cubicBezTo>
                    <a:cubicBezTo>
                      <a:pt x="10397" y="9515"/>
                      <a:pt x="10744" y="8413"/>
                      <a:pt x="10744" y="7467"/>
                    </a:cubicBezTo>
                    <a:lnTo>
                      <a:pt x="10744" y="6932"/>
                    </a:lnTo>
                    <a:cubicBezTo>
                      <a:pt x="11342" y="6774"/>
                      <a:pt x="11783" y="6207"/>
                      <a:pt x="11783" y="5577"/>
                    </a:cubicBezTo>
                    <a:cubicBezTo>
                      <a:pt x="11846" y="4853"/>
                      <a:pt x="11216" y="4222"/>
                      <a:pt x="10460" y="4222"/>
                    </a:cubicBezTo>
                    <a:cubicBezTo>
                      <a:pt x="9735" y="4222"/>
                      <a:pt x="9105" y="4821"/>
                      <a:pt x="9105" y="5577"/>
                    </a:cubicBezTo>
                    <a:cubicBezTo>
                      <a:pt x="9105" y="6207"/>
                      <a:pt x="9515" y="6774"/>
                      <a:pt x="10113" y="6932"/>
                    </a:cubicBezTo>
                    <a:lnTo>
                      <a:pt x="10113" y="7467"/>
                    </a:lnTo>
                    <a:cubicBezTo>
                      <a:pt x="10113" y="8318"/>
                      <a:pt x="9798" y="9200"/>
                      <a:pt x="9200" y="9956"/>
                    </a:cubicBezTo>
                    <a:cubicBezTo>
                      <a:pt x="8633" y="10712"/>
                      <a:pt x="7908" y="11154"/>
                      <a:pt x="7152" y="11154"/>
                    </a:cubicBezTo>
                    <a:cubicBezTo>
                      <a:pt x="5577" y="11154"/>
                      <a:pt x="4317" y="9925"/>
                      <a:pt x="4222" y="8381"/>
                    </a:cubicBezTo>
                    <a:lnTo>
                      <a:pt x="4915" y="8381"/>
                    </a:lnTo>
                    <a:cubicBezTo>
                      <a:pt x="5010" y="8791"/>
                      <a:pt x="5199" y="9106"/>
                      <a:pt x="5514" y="9358"/>
                    </a:cubicBezTo>
                    <a:cubicBezTo>
                      <a:pt x="5829" y="9641"/>
                      <a:pt x="6238" y="9767"/>
                      <a:pt x="6648" y="9767"/>
                    </a:cubicBezTo>
                    <a:cubicBezTo>
                      <a:pt x="6742" y="9767"/>
                      <a:pt x="6837" y="9767"/>
                      <a:pt x="6931" y="9736"/>
                    </a:cubicBezTo>
                    <a:cubicBezTo>
                      <a:pt x="7751" y="9610"/>
                      <a:pt x="8381" y="8822"/>
                      <a:pt x="8381" y="7940"/>
                    </a:cubicBezTo>
                    <a:lnTo>
                      <a:pt x="8381" y="3183"/>
                    </a:lnTo>
                    <a:cubicBezTo>
                      <a:pt x="8381" y="3025"/>
                      <a:pt x="8412" y="2868"/>
                      <a:pt x="8507" y="2710"/>
                    </a:cubicBezTo>
                    <a:cubicBezTo>
                      <a:pt x="8696" y="3183"/>
                      <a:pt x="9200" y="3529"/>
                      <a:pt x="9767" y="3529"/>
                    </a:cubicBezTo>
                    <a:cubicBezTo>
                      <a:pt x="10113" y="3529"/>
                      <a:pt x="10586" y="3435"/>
                      <a:pt x="11027" y="3183"/>
                    </a:cubicBezTo>
                    <a:cubicBezTo>
                      <a:pt x="11563" y="2899"/>
                      <a:pt x="11846" y="2521"/>
                      <a:pt x="11846" y="2175"/>
                    </a:cubicBezTo>
                    <a:cubicBezTo>
                      <a:pt x="11846" y="1765"/>
                      <a:pt x="11531" y="1419"/>
                      <a:pt x="11027" y="1135"/>
                    </a:cubicBezTo>
                    <a:cubicBezTo>
                      <a:pt x="10618" y="946"/>
                      <a:pt x="10113" y="788"/>
                      <a:pt x="9767" y="788"/>
                    </a:cubicBezTo>
                    <a:cubicBezTo>
                      <a:pt x="9137" y="788"/>
                      <a:pt x="8570" y="1198"/>
                      <a:pt x="8412" y="1765"/>
                    </a:cubicBezTo>
                    <a:cubicBezTo>
                      <a:pt x="7940" y="2080"/>
                      <a:pt x="7688" y="2647"/>
                      <a:pt x="7688" y="3183"/>
                    </a:cubicBezTo>
                    <a:lnTo>
                      <a:pt x="7688" y="7940"/>
                    </a:lnTo>
                    <a:cubicBezTo>
                      <a:pt x="7688" y="8507"/>
                      <a:pt x="7310" y="8980"/>
                      <a:pt x="6805" y="9043"/>
                    </a:cubicBezTo>
                    <a:cubicBezTo>
                      <a:pt x="6740" y="9056"/>
                      <a:pt x="6674" y="9062"/>
                      <a:pt x="6609" y="9062"/>
                    </a:cubicBezTo>
                    <a:cubicBezTo>
                      <a:pt x="6363" y="9062"/>
                      <a:pt x="6129" y="8972"/>
                      <a:pt x="5955" y="8822"/>
                    </a:cubicBezTo>
                    <a:cubicBezTo>
                      <a:pt x="5797" y="8696"/>
                      <a:pt x="5671" y="8507"/>
                      <a:pt x="5640" y="8350"/>
                    </a:cubicBezTo>
                    <a:cubicBezTo>
                      <a:pt x="6427" y="8161"/>
                      <a:pt x="6963" y="7467"/>
                      <a:pt x="6963" y="6648"/>
                    </a:cubicBezTo>
                    <a:lnTo>
                      <a:pt x="6963" y="2427"/>
                    </a:lnTo>
                    <a:lnTo>
                      <a:pt x="6963" y="2080"/>
                    </a:lnTo>
                    <a:cubicBezTo>
                      <a:pt x="6963" y="946"/>
                      <a:pt x="6018" y="1"/>
                      <a:pt x="488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2" name="Google Shape;1372;p23"/>
              <p:cNvSpPr/>
              <p:nvPr/>
            </p:nvSpPr>
            <p:spPr>
              <a:xfrm>
                <a:off x="-24639775" y="2092325"/>
                <a:ext cx="17350" cy="17350"/>
              </a:xfrm>
              <a:custGeom>
                <a:rect b="b" l="l" r="r" t="t"/>
                <a:pathLst>
                  <a:path extrusionOk="0" h="694" w="694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cubicBezTo>
                      <a:pt x="0" y="536"/>
                      <a:pt x="158" y="693"/>
                      <a:pt x="347" y="693"/>
                    </a:cubicBezTo>
                    <a:cubicBezTo>
                      <a:pt x="536" y="693"/>
                      <a:pt x="693" y="536"/>
                      <a:pt x="693" y="347"/>
                    </a:cubicBezTo>
                    <a:cubicBezTo>
                      <a:pt x="693" y="158"/>
                      <a:pt x="536" y="0"/>
                      <a:pt x="34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73" name="Google Shape;1373;p23"/>
            <p:cNvSpPr/>
            <p:nvPr/>
          </p:nvSpPr>
          <p:spPr>
            <a:xfrm>
              <a:off x="4411546" y="2254771"/>
              <a:ext cx="334010" cy="334010"/>
            </a:xfrm>
            <a:custGeom>
              <a:rect b="b" l="l" r="r" t="t"/>
              <a:pathLst>
                <a:path extrusionOk="0" h="11815" w="11815">
                  <a:moveTo>
                    <a:pt x="6270" y="662"/>
                  </a:moveTo>
                  <a:lnTo>
                    <a:pt x="6270" y="2048"/>
                  </a:lnTo>
                  <a:cubicBezTo>
                    <a:pt x="6270" y="2678"/>
                    <a:pt x="6616" y="3245"/>
                    <a:pt x="7247" y="3497"/>
                  </a:cubicBezTo>
                  <a:cubicBezTo>
                    <a:pt x="7467" y="3623"/>
                    <a:pt x="7625" y="3875"/>
                    <a:pt x="7625" y="4127"/>
                  </a:cubicBezTo>
                  <a:cubicBezTo>
                    <a:pt x="7625" y="4537"/>
                    <a:pt x="7310" y="4852"/>
                    <a:pt x="6931" y="4852"/>
                  </a:cubicBezTo>
                  <a:cubicBezTo>
                    <a:pt x="6711" y="4852"/>
                    <a:pt x="6522" y="4758"/>
                    <a:pt x="6396" y="4600"/>
                  </a:cubicBezTo>
                  <a:cubicBezTo>
                    <a:pt x="6301" y="4443"/>
                    <a:pt x="6081" y="4380"/>
                    <a:pt x="5892" y="4380"/>
                  </a:cubicBezTo>
                  <a:cubicBezTo>
                    <a:pt x="5703" y="4380"/>
                    <a:pt x="5514" y="4443"/>
                    <a:pt x="5388" y="4600"/>
                  </a:cubicBezTo>
                  <a:cubicBezTo>
                    <a:pt x="5262" y="4758"/>
                    <a:pt x="5073" y="4852"/>
                    <a:pt x="4884" y="4852"/>
                  </a:cubicBezTo>
                  <a:cubicBezTo>
                    <a:pt x="4663" y="4852"/>
                    <a:pt x="4474" y="4758"/>
                    <a:pt x="4348" y="4600"/>
                  </a:cubicBezTo>
                  <a:cubicBezTo>
                    <a:pt x="4254" y="4443"/>
                    <a:pt x="4159" y="4285"/>
                    <a:pt x="4159" y="4096"/>
                  </a:cubicBezTo>
                  <a:cubicBezTo>
                    <a:pt x="4159" y="3875"/>
                    <a:pt x="4348" y="3623"/>
                    <a:pt x="4600" y="3497"/>
                  </a:cubicBezTo>
                  <a:cubicBezTo>
                    <a:pt x="5136" y="3277"/>
                    <a:pt x="5545" y="2647"/>
                    <a:pt x="5545" y="1922"/>
                  </a:cubicBezTo>
                  <a:lnTo>
                    <a:pt x="5545" y="662"/>
                  </a:lnTo>
                  <a:close/>
                  <a:moveTo>
                    <a:pt x="6963" y="788"/>
                  </a:moveTo>
                  <a:cubicBezTo>
                    <a:pt x="7940" y="977"/>
                    <a:pt x="8885" y="1513"/>
                    <a:pt x="9609" y="2206"/>
                  </a:cubicBezTo>
                  <a:cubicBezTo>
                    <a:pt x="10586" y="3182"/>
                    <a:pt x="11153" y="4506"/>
                    <a:pt x="11153" y="5923"/>
                  </a:cubicBezTo>
                  <a:cubicBezTo>
                    <a:pt x="11122" y="7278"/>
                    <a:pt x="10586" y="8633"/>
                    <a:pt x="9609" y="9609"/>
                  </a:cubicBezTo>
                  <a:cubicBezTo>
                    <a:pt x="8853" y="10365"/>
                    <a:pt x="7940" y="10838"/>
                    <a:pt x="6963" y="11027"/>
                  </a:cubicBezTo>
                  <a:lnTo>
                    <a:pt x="6963" y="9735"/>
                  </a:lnTo>
                  <a:cubicBezTo>
                    <a:pt x="6963" y="9357"/>
                    <a:pt x="7215" y="9074"/>
                    <a:pt x="7562" y="8916"/>
                  </a:cubicBezTo>
                  <a:cubicBezTo>
                    <a:pt x="8034" y="8664"/>
                    <a:pt x="8349" y="8192"/>
                    <a:pt x="8349" y="7656"/>
                  </a:cubicBezTo>
                  <a:cubicBezTo>
                    <a:pt x="8349" y="6900"/>
                    <a:pt x="7719" y="6270"/>
                    <a:pt x="6963" y="6270"/>
                  </a:cubicBezTo>
                  <a:cubicBezTo>
                    <a:pt x="6585" y="6270"/>
                    <a:pt x="6175" y="6427"/>
                    <a:pt x="5955" y="6742"/>
                  </a:cubicBezTo>
                  <a:cubicBezTo>
                    <a:pt x="5671" y="6427"/>
                    <a:pt x="5325" y="6270"/>
                    <a:pt x="4915" y="6270"/>
                  </a:cubicBezTo>
                  <a:cubicBezTo>
                    <a:pt x="4537" y="6270"/>
                    <a:pt x="4159" y="6427"/>
                    <a:pt x="3907" y="6711"/>
                  </a:cubicBezTo>
                  <a:cubicBezTo>
                    <a:pt x="3623" y="6963"/>
                    <a:pt x="3497" y="7372"/>
                    <a:pt x="3529" y="7751"/>
                  </a:cubicBezTo>
                  <a:cubicBezTo>
                    <a:pt x="3592" y="8286"/>
                    <a:pt x="3907" y="8696"/>
                    <a:pt x="4380" y="8948"/>
                  </a:cubicBezTo>
                  <a:cubicBezTo>
                    <a:pt x="4695" y="9105"/>
                    <a:pt x="4915" y="9483"/>
                    <a:pt x="4915" y="9924"/>
                  </a:cubicBezTo>
                  <a:lnTo>
                    <a:pt x="4915" y="11059"/>
                  </a:lnTo>
                  <a:cubicBezTo>
                    <a:pt x="3939" y="10870"/>
                    <a:pt x="2993" y="10365"/>
                    <a:pt x="2269" y="9641"/>
                  </a:cubicBezTo>
                  <a:cubicBezTo>
                    <a:pt x="1292" y="8664"/>
                    <a:pt x="757" y="7372"/>
                    <a:pt x="757" y="5955"/>
                  </a:cubicBezTo>
                  <a:cubicBezTo>
                    <a:pt x="757" y="4569"/>
                    <a:pt x="1292" y="3214"/>
                    <a:pt x="2269" y="2237"/>
                  </a:cubicBezTo>
                  <a:cubicBezTo>
                    <a:pt x="3025" y="1481"/>
                    <a:pt x="3939" y="1040"/>
                    <a:pt x="4915" y="819"/>
                  </a:cubicBezTo>
                  <a:lnTo>
                    <a:pt x="4915" y="1985"/>
                  </a:lnTo>
                  <a:cubicBezTo>
                    <a:pt x="4915" y="2395"/>
                    <a:pt x="4695" y="2804"/>
                    <a:pt x="4380" y="2962"/>
                  </a:cubicBezTo>
                  <a:cubicBezTo>
                    <a:pt x="3907" y="3151"/>
                    <a:pt x="3592" y="3623"/>
                    <a:pt x="3529" y="4127"/>
                  </a:cubicBezTo>
                  <a:cubicBezTo>
                    <a:pt x="3497" y="4537"/>
                    <a:pt x="3655" y="4884"/>
                    <a:pt x="3907" y="5199"/>
                  </a:cubicBezTo>
                  <a:cubicBezTo>
                    <a:pt x="4159" y="5482"/>
                    <a:pt x="4537" y="5640"/>
                    <a:pt x="4915" y="5640"/>
                  </a:cubicBezTo>
                  <a:cubicBezTo>
                    <a:pt x="5325" y="5640"/>
                    <a:pt x="5703" y="5482"/>
                    <a:pt x="5955" y="5167"/>
                  </a:cubicBezTo>
                  <a:cubicBezTo>
                    <a:pt x="6207" y="5482"/>
                    <a:pt x="6585" y="5640"/>
                    <a:pt x="6963" y="5640"/>
                  </a:cubicBezTo>
                  <a:cubicBezTo>
                    <a:pt x="7719" y="5640"/>
                    <a:pt x="8349" y="5010"/>
                    <a:pt x="8349" y="4253"/>
                  </a:cubicBezTo>
                  <a:cubicBezTo>
                    <a:pt x="8349" y="3749"/>
                    <a:pt x="8034" y="3245"/>
                    <a:pt x="7562" y="2993"/>
                  </a:cubicBezTo>
                  <a:cubicBezTo>
                    <a:pt x="7152" y="2804"/>
                    <a:pt x="6963" y="2489"/>
                    <a:pt x="6963" y="2174"/>
                  </a:cubicBezTo>
                  <a:lnTo>
                    <a:pt x="6963" y="788"/>
                  </a:lnTo>
                  <a:close/>
                  <a:moveTo>
                    <a:pt x="6931" y="6900"/>
                  </a:moveTo>
                  <a:cubicBezTo>
                    <a:pt x="7310" y="6900"/>
                    <a:pt x="7625" y="7215"/>
                    <a:pt x="7625" y="7593"/>
                  </a:cubicBezTo>
                  <a:cubicBezTo>
                    <a:pt x="7625" y="7877"/>
                    <a:pt x="7467" y="8129"/>
                    <a:pt x="7247" y="8223"/>
                  </a:cubicBezTo>
                  <a:cubicBezTo>
                    <a:pt x="6616" y="8538"/>
                    <a:pt x="6270" y="9105"/>
                    <a:pt x="6270" y="9735"/>
                  </a:cubicBezTo>
                  <a:lnTo>
                    <a:pt x="6270" y="11090"/>
                  </a:lnTo>
                  <a:lnTo>
                    <a:pt x="5545" y="11090"/>
                  </a:lnTo>
                  <a:lnTo>
                    <a:pt x="5545" y="9861"/>
                  </a:lnTo>
                  <a:cubicBezTo>
                    <a:pt x="5545" y="9137"/>
                    <a:pt x="5136" y="8507"/>
                    <a:pt x="4600" y="8223"/>
                  </a:cubicBezTo>
                  <a:cubicBezTo>
                    <a:pt x="4348" y="8129"/>
                    <a:pt x="4191" y="7877"/>
                    <a:pt x="4159" y="7656"/>
                  </a:cubicBezTo>
                  <a:cubicBezTo>
                    <a:pt x="4159" y="7435"/>
                    <a:pt x="4191" y="7246"/>
                    <a:pt x="4348" y="7120"/>
                  </a:cubicBezTo>
                  <a:cubicBezTo>
                    <a:pt x="4474" y="6963"/>
                    <a:pt x="4695" y="6900"/>
                    <a:pt x="4884" y="6900"/>
                  </a:cubicBezTo>
                  <a:cubicBezTo>
                    <a:pt x="5073" y="6900"/>
                    <a:pt x="5262" y="6963"/>
                    <a:pt x="5388" y="7120"/>
                  </a:cubicBezTo>
                  <a:cubicBezTo>
                    <a:pt x="5514" y="7278"/>
                    <a:pt x="5703" y="7372"/>
                    <a:pt x="5892" y="7372"/>
                  </a:cubicBezTo>
                  <a:cubicBezTo>
                    <a:pt x="6112" y="7372"/>
                    <a:pt x="6301" y="7278"/>
                    <a:pt x="6427" y="7120"/>
                  </a:cubicBezTo>
                  <a:cubicBezTo>
                    <a:pt x="6522" y="6963"/>
                    <a:pt x="6742" y="6900"/>
                    <a:pt x="6931" y="6900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0" y="2836"/>
                    <a:pt x="0" y="4348"/>
                    <a:pt x="0" y="5923"/>
                  </a:cubicBezTo>
                  <a:cubicBezTo>
                    <a:pt x="0" y="7498"/>
                    <a:pt x="630" y="8979"/>
                    <a:pt x="1733" y="10082"/>
                  </a:cubicBezTo>
                  <a:cubicBezTo>
                    <a:pt x="2836" y="11185"/>
                    <a:pt x="4317" y="11815"/>
                    <a:pt x="5892" y="11815"/>
                  </a:cubicBezTo>
                  <a:cubicBezTo>
                    <a:pt x="7467" y="11815"/>
                    <a:pt x="8979" y="11185"/>
                    <a:pt x="10082" y="10082"/>
                  </a:cubicBezTo>
                  <a:cubicBezTo>
                    <a:pt x="11185" y="8979"/>
                    <a:pt x="11815" y="7498"/>
                    <a:pt x="11815" y="5923"/>
                  </a:cubicBezTo>
                  <a:cubicBezTo>
                    <a:pt x="11815" y="4348"/>
                    <a:pt x="11216" y="2836"/>
                    <a:pt x="10082" y="1733"/>
                  </a:cubicBezTo>
                  <a:cubicBezTo>
                    <a:pt x="8979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74" name="Google Shape;1374;p23"/>
          <p:cNvSpPr/>
          <p:nvPr/>
        </p:nvSpPr>
        <p:spPr>
          <a:xfrm>
            <a:off x="4278765" y="1419138"/>
            <a:ext cx="600000" cy="600000"/>
          </a:xfrm>
          <a:prstGeom prst="ellipse">
            <a:avLst/>
          </a:pr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375" name="Google Shape;1375;p23"/>
          <p:cNvCxnSpPr>
            <a:stCxn id="1374" idx="4"/>
            <a:endCxn id="1365" idx="0"/>
          </p:cNvCxnSpPr>
          <p:nvPr/>
        </p:nvCxnSpPr>
        <p:spPr>
          <a:xfrm>
            <a:off x="4578765" y="2019138"/>
            <a:ext cx="0" cy="381600"/>
          </a:xfrm>
          <a:prstGeom prst="straightConnector1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376" name="Google Shape;1376;p23"/>
          <p:cNvGrpSpPr/>
          <p:nvPr/>
        </p:nvGrpSpPr>
        <p:grpSpPr>
          <a:xfrm>
            <a:off x="4490657" y="1578957"/>
            <a:ext cx="176243" cy="280391"/>
            <a:chOff x="1021000" y="5052250"/>
            <a:chExt cx="230775" cy="367100"/>
          </a:xfrm>
        </p:grpSpPr>
        <p:sp>
          <p:nvSpPr>
            <p:cNvPr id="1377" name="Google Shape;1377;p23"/>
            <p:cNvSpPr/>
            <p:nvPr/>
          </p:nvSpPr>
          <p:spPr>
            <a:xfrm>
              <a:off x="1021000" y="5052250"/>
              <a:ext cx="230775" cy="253450"/>
            </a:xfrm>
            <a:custGeom>
              <a:rect b="b" l="l" r="r" t="t"/>
              <a:pathLst>
                <a:path extrusionOk="0" h="10138" w="9231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378" name="Google Shape;1378;p23"/>
            <p:cNvSpPr/>
            <p:nvPr/>
          </p:nvSpPr>
          <p:spPr>
            <a:xfrm>
              <a:off x="1088475" y="5334425"/>
              <a:ext cx="88350" cy="84925"/>
            </a:xfrm>
            <a:custGeom>
              <a:rect b="b" l="l" r="r" t="t"/>
              <a:pathLst>
                <a:path extrusionOk="0" h="3397" w="3534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1379" name="Google Shape;1379;p23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IDENTIFYING INFORMATION</a:t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311" name="Shape 10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2" name="Google Shape;10312;p5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pic>
        <p:nvPicPr>
          <p:cNvPr id="10313" name="Google Shape;10313;p59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383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" name="Google Shape;1384;p24"/>
          <p:cNvSpPr/>
          <p:nvPr/>
        </p:nvSpPr>
        <p:spPr>
          <a:xfrm>
            <a:off x="2953650" y="1207825"/>
            <a:ext cx="3236700" cy="1255500"/>
          </a:xfrm>
          <a:prstGeom prst="roundRect">
            <a:avLst>
              <a:gd fmla="val 16667" name="adj"/>
            </a:avLst>
          </a:pr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5" name="Google Shape;1385;p24"/>
          <p:cNvSpPr txBox="1"/>
          <p:nvPr/>
        </p:nvSpPr>
        <p:spPr>
          <a:xfrm>
            <a:off x="2382075" y="4171394"/>
            <a:ext cx="823800" cy="49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2005</a:t>
            </a:r>
            <a:endParaRPr sz="18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386" name="Google Shape;1386;p24"/>
          <p:cNvSpPr txBox="1"/>
          <p:nvPr/>
        </p:nvSpPr>
        <p:spPr>
          <a:xfrm>
            <a:off x="4160088" y="4171388"/>
            <a:ext cx="823800" cy="49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2008</a:t>
            </a:r>
            <a:endParaRPr sz="18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387" name="Google Shape;1387;p24"/>
          <p:cNvSpPr txBox="1"/>
          <p:nvPr/>
        </p:nvSpPr>
        <p:spPr>
          <a:xfrm>
            <a:off x="5977650" y="4171388"/>
            <a:ext cx="823800" cy="49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2014</a:t>
            </a:r>
            <a:endParaRPr sz="18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388" name="Google Shape;1388;p24"/>
          <p:cNvSpPr txBox="1"/>
          <p:nvPr/>
        </p:nvSpPr>
        <p:spPr>
          <a:xfrm>
            <a:off x="763950" y="2778603"/>
            <a:ext cx="1848000" cy="65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Despite being red, Mars is a cold place, not hot. It’s full of iron oxide dust</a:t>
            </a:r>
            <a:endParaRPr sz="10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389" name="Google Shape;1389;p24"/>
          <p:cNvSpPr txBox="1"/>
          <p:nvPr>
            <p:ph idx="4294967295" type="subTitle"/>
          </p:nvPr>
        </p:nvSpPr>
        <p:spPr>
          <a:xfrm>
            <a:off x="3571350" y="2784003"/>
            <a:ext cx="2001300" cy="83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Jupiter is</a:t>
            </a:r>
            <a:r>
              <a:rPr lang="es" sz="1000"/>
              <a:t> a gas giant and the biggest planet in our Solar System</a:t>
            </a:r>
            <a:endParaRPr sz="1000"/>
          </a:p>
        </p:txBody>
      </p:sp>
      <p:sp>
        <p:nvSpPr>
          <p:cNvPr id="1390" name="Google Shape;1390;p24"/>
          <p:cNvSpPr txBox="1"/>
          <p:nvPr>
            <p:ph idx="4294967295" type="subTitle"/>
          </p:nvPr>
        </p:nvSpPr>
        <p:spPr>
          <a:xfrm>
            <a:off x="6532050" y="2782451"/>
            <a:ext cx="1881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Saturn</a:t>
            </a:r>
            <a:r>
              <a:rPr lang="es" sz="1000"/>
              <a:t> is the ringed one. It’s a gas giant, composed mostly of hydrogen and helium</a:t>
            </a:r>
            <a:endParaRPr sz="1000"/>
          </a:p>
        </p:txBody>
      </p:sp>
      <p:sp>
        <p:nvSpPr>
          <p:cNvPr id="1391" name="Google Shape;1391;p24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392" name="Google Shape;1392;p24"/>
          <p:cNvSpPr txBox="1"/>
          <p:nvPr/>
        </p:nvSpPr>
        <p:spPr>
          <a:xfrm>
            <a:off x="4261600" y="1966290"/>
            <a:ext cx="1725300" cy="25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LOCATION:</a:t>
            </a:r>
            <a:r>
              <a:rPr lang="es" sz="1200">
                <a:solidFill>
                  <a:srgbClr val="434343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rPr>
              <a:t> </a:t>
            </a:r>
            <a:r>
              <a:rPr lang="es" sz="11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Madrid, Spain</a:t>
            </a:r>
            <a:r>
              <a:rPr lang="es" sz="1200">
                <a:solidFill>
                  <a:srgbClr val="434343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  </a:t>
            </a:r>
            <a:endParaRPr sz="1200">
              <a:solidFill>
                <a:srgbClr val="434343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</p:txBody>
      </p:sp>
      <p:sp>
        <p:nvSpPr>
          <p:cNvPr id="1393" name="Google Shape;1393;p24"/>
          <p:cNvSpPr txBox="1"/>
          <p:nvPr/>
        </p:nvSpPr>
        <p:spPr>
          <a:xfrm>
            <a:off x="4261600" y="1739931"/>
            <a:ext cx="1725300" cy="25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ALLERGIES</a:t>
            </a:r>
            <a:r>
              <a:rPr lang="es"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:</a:t>
            </a:r>
            <a:r>
              <a:rPr lang="es" sz="12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 </a:t>
            </a:r>
            <a:r>
              <a:rPr lang="es" sz="11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None </a:t>
            </a:r>
            <a:endParaRPr sz="11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394" name="Google Shape;1394;p24"/>
          <p:cNvSpPr txBox="1"/>
          <p:nvPr/>
        </p:nvSpPr>
        <p:spPr>
          <a:xfrm>
            <a:off x="4261600" y="1513572"/>
            <a:ext cx="1725300" cy="25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GENDER:</a:t>
            </a:r>
            <a:r>
              <a:rPr lang="es" sz="1200">
                <a:solidFill>
                  <a:srgbClr val="434343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rPr>
              <a:t> </a:t>
            </a:r>
            <a:r>
              <a:rPr lang="es" sz="11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Female </a:t>
            </a:r>
            <a:endParaRPr sz="1100">
              <a:solidFill>
                <a:srgbClr val="434343"/>
              </a:solidFill>
              <a:latin typeface="Quattrocento"/>
              <a:ea typeface="Quattrocento"/>
              <a:cs typeface="Quattrocento"/>
              <a:sym typeface="Quattrocento"/>
            </a:endParaRPr>
          </a:p>
        </p:txBody>
      </p:sp>
      <p:sp>
        <p:nvSpPr>
          <p:cNvPr id="1395" name="Google Shape;1395;p24"/>
          <p:cNvSpPr txBox="1"/>
          <p:nvPr/>
        </p:nvSpPr>
        <p:spPr>
          <a:xfrm>
            <a:off x="4261600" y="1287213"/>
            <a:ext cx="1725300" cy="25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AGE:</a:t>
            </a:r>
            <a:r>
              <a:rPr lang="es">
                <a:solidFill>
                  <a:srgbClr val="434343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rPr>
              <a:t> </a:t>
            </a:r>
            <a:r>
              <a:rPr lang="es" sz="1100">
                <a:solidFill>
                  <a:srgbClr val="434343"/>
                </a:solidFill>
                <a:latin typeface="Quattrocento"/>
                <a:ea typeface="Quattrocento"/>
                <a:cs typeface="Quattrocento"/>
                <a:sym typeface="Quattrocento"/>
              </a:rPr>
              <a:t>25 - 35</a:t>
            </a:r>
            <a:r>
              <a:rPr lang="es" sz="1200">
                <a:solidFill>
                  <a:srgbClr val="434343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 </a:t>
            </a:r>
            <a:endParaRPr sz="1200">
              <a:solidFill>
                <a:srgbClr val="434343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</p:txBody>
      </p:sp>
      <p:grpSp>
        <p:nvGrpSpPr>
          <p:cNvPr id="1396" name="Google Shape;1396;p24"/>
          <p:cNvGrpSpPr/>
          <p:nvPr/>
        </p:nvGrpSpPr>
        <p:grpSpPr>
          <a:xfrm>
            <a:off x="3464013" y="1564728"/>
            <a:ext cx="478836" cy="528038"/>
            <a:chOff x="-57012816" y="2710361"/>
            <a:chExt cx="289100" cy="318825"/>
          </a:xfrm>
        </p:grpSpPr>
        <p:sp>
          <p:nvSpPr>
            <p:cNvPr id="1397" name="Google Shape;1397;p24"/>
            <p:cNvSpPr/>
            <p:nvPr/>
          </p:nvSpPr>
          <p:spPr>
            <a:xfrm>
              <a:off x="-56904116" y="2961611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24"/>
            <p:cNvSpPr/>
            <p:nvPr/>
          </p:nvSpPr>
          <p:spPr>
            <a:xfrm>
              <a:off x="-57012816" y="2710361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9" name="Google Shape;1399;p24"/>
          <p:cNvGrpSpPr/>
          <p:nvPr/>
        </p:nvGrpSpPr>
        <p:grpSpPr>
          <a:xfrm>
            <a:off x="1797325" y="3106953"/>
            <a:ext cx="5549333" cy="1114750"/>
            <a:chOff x="1797325" y="3005175"/>
            <a:chExt cx="5549333" cy="1114750"/>
          </a:xfrm>
        </p:grpSpPr>
        <p:grpSp>
          <p:nvGrpSpPr>
            <p:cNvPr id="1400" name="Google Shape;1400;p24"/>
            <p:cNvGrpSpPr/>
            <p:nvPr/>
          </p:nvGrpSpPr>
          <p:grpSpPr>
            <a:xfrm>
              <a:off x="1797325" y="3005175"/>
              <a:ext cx="5549333" cy="1114750"/>
              <a:chOff x="1797325" y="3005175"/>
              <a:chExt cx="5549333" cy="1114750"/>
            </a:xfrm>
          </p:grpSpPr>
          <p:sp>
            <p:nvSpPr>
              <p:cNvPr id="1401" name="Google Shape;1401;p24"/>
              <p:cNvSpPr/>
              <p:nvPr/>
            </p:nvSpPr>
            <p:spPr>
              <a:xfrm>
                <a:off x="1797325" y="3781375"/>
                <a:ext cx="5549333" cy="338550"/>
              </a:xfrm>
              <a:custGeom>
                <a:rect b="b" l="l" r="r" t="t"/>
                <a:pathLst>
                  <a:path extrusionOk="0" h="2952" w="48795">
                    <a:moveTo>
                      <a:pt x="1471" y="0"/>
                    </a:moveTo>
                    <a:cubicBezTo>
                      <a:pt x="647" y="0"/>
                      <a:pt x="0" y="647"/>
                      <a:pt x="0" y="1471"/>
                    </a:cubicBezTo>
                    <a:cubicBezTo>
                      <a:pt x="0" y="2295"/>
                      <a:pt x="647" y="2952"/>
                      <a:pt x="1471" y="2952"/>
                    </a:cubicBezTo>
                    <a:lnTo>
                      <a:pt x="47314" y="2952"/>
                    </a:lnTo>
                    <a:cubicBezTo>
                      <a:pt x="48138" y="2952"/>
                      <a:pt x="48795" y="2295"/>
                      <a:pt x="48795" y="1471"/>
                    </a:cubicBezTo>
                    <a:cubicBezTo>
                      <a:pt x="48795" y="647"/>
                      <a:pt x="48138" y="0"/>
                      <a:pt x="47314" y="0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1402" name="Google Shape;1402;p24"/>
              <p:cNvCxnSpPr>
                <a:endCxn id="1388" idx="3"/>
              </p:cNvCxnSpPr>
              <p:nvPr/>
            </p:nvCxnSpPr>
            <p:spPr>
              <a:xfrm flipH="1" rot="5400000">
                <a:off x="2307900" y="3309225"/>
                <a:ext cx="785100" cy="177000"/>
              </a:xfrm>
              <a:prstGeom prst="bentConnector2">
                <a:avLst/>
              </a:prstGeom>
              <a:noFill/>
              <a:ln cap="flat" cmpd="sng" w="19050">
                <a:solidFill>
                  <a:srgbClr val="434343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  <p:cxnSp>
            <p:nvCxnSpPr>
              <p:cNvPr id="1403" name="Google Shape;1403;p24"/>
              <p:cNvCxnSpPr/>
              <p:nvPr/>
            </p:nvCxnSpPr>
            <p:spPr>
              <a:xfrm rot="-5400000">
                <a:off x="4351950" y="3562868"/>
                <a:ext cx="440700" cy="6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19050">
                <a:solidFill>
                  <a:srgbClr val="434343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  <p:cxnSp>
            <p:nvCxnSpPr>
              <p:cNvPr id="1404" name="Google Shape;1404;p24"/>
              <p:cNvCxnSpPr>
                <a:endCxn id="1390" idx="1"/>
              </p:cNvCxnSpPr>
              <p:nvPr/>
            </p:nvCxnSpPr>
            <p:spPr>
              <a:xfrm rot="-5400000">
                <a:off x="6064650" y="3316223"/>
                <a:ext cx="774600" cy="160200"/>
              </a:xfrm>
              <a:prstGeom prst="bentConnector2">
                <a:avLst/>
              </a:prstGeom>
              <a:noFill/>
              <a:ln cap="flat" cmpd="sng" w="19050">
                <a:solidFill>
                  <a:srgbClr val="434343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  <p:grpSp>
          <p:nvGrpSpPr>
            <p:cNvPr id="1405" name="Google Shape;1405;p24"/>
            <p:cNvGrpSpPr/>
            <p:nvPr/>
          </p:nvGrpSpPr>
          <p:grpSpPr>
            <a:xfrm>
              <a:off x="1850252" y="3830450"/>
              <a:ext cx="5448120" cy="234576"/>
              <a:chOff x="1850252" y="3830450"/>
              <a:chExt cx="5448120" cy="234576"/>
            </a:xfrm>
          </p:grpSpPr>
          <p:grpSp>
            <p:nvGrpSpPr>
              <p:cNvPr id="1406" name="Google Shape;1406;p24"/>
              <p:cNvGrpSpPr/>
              <p:nvPr/>
            </p:nvGrpSpPr>
            <p:grpSpPr>
              <a:xfrm>
                <a:off x="5575713" y="3830475"/>
                <a:ext cx="1722658" cy="234551"/>
                <a:chOff x="5571100" y="3830454"/>
                <a:chExt cx="1724210" cy="234551"/>
              </a:xfrm>
            </p:grpSpPr>
            <p:sp>
              <p:nvSpPr>
                <p:cNvPr id="1407" name="Google Shape;1407;p24"/>
                <p:cNvSpPr/>
                <p:nvPr/>
              </p:nvSpPr>
              <p:spPr>
                <a:xfrm>
                  <a:off x="5571100" y="3830454"/>
                  <a:ext cx="405679" cy="234551"/>
                </a:xfrm>
                <a:custGeom>
                  <a:rect b="b" l="l" r="r" t="t"/>
                  <a:pathLst>
                    <a:path extrusionOk="0" h="2045" w="11254">
                      <a:moveTo>
                        <a:pt x="1" y="0"/>
                      </a:moveTo>
                      <a:lnTo>
                        <a:pt x="1" y="2044"/>
                      </a:lnTo>
                      <a:lnTo>
                        <a:pt x="11253" y="2044"/>
                      </a:lnTo>
                      <a:lnTo>
                        <a:pt x="11253" y="0"/>
                      </a:lnTo>
                      <a:close/>
                    </a:path>
                  </a:pathLst>
                </a:custGeom>
                <a:solidFill>
                  <a:srgbClr val="E54C6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8" name="Google Shape;1408;p24"/>
                <p:cNvSpPr/>
                <p:nvPr/>
              </p:nvSpPr>
              <p:spPr>
                <a:xfrm>
                  <a:off x="5970010" y="3830460"/>
                  <a:ext cx="1325300" cy="234531"/>
                </a:xfrm>
                <a:custGeom>
                  <a:rect b="b" l="l" r="r" t="t"/>
                  <a:pathLst>
                    <a:path extrusionOk="0" h="2045" w="11556">
                      <a:moveTo>
                        <a:pt x="1" y="0"/>
                      </a:moveTo>
                      <a:lnTo>
                        <a:pt x="1" y="2044"/>
                      </a:lnTo>
                      <a:lnTo>
                        <a:pt x="10554" y="2044"/>
                      </a:lnTo>
                      <a:cubicBezTo>
                        <a:pt x="11128" y="2044"/>
                        <a:pt x="11555" y="1606"/>
                        <a:pt x="11555" y="1043"/>
                      </a:cubicBezTo>
                      <a:cubicBezTo>
                        <a:pt x="11555" y="480"/>
                        <a:pt x="11128" y="0"/>
                        <a:pt x="10554" y="0"/>
                      </a:cubicBezTo>
                      <a:close/>
                    </a:path>
                  </a:pathLst>
                </a:custGeom>
                <a:solidFill>
                  <a:srgbClr val="E54C6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09" name="Google Shape;1409;p24"/>
              <p:cNvGrpSpPr/>
              <p:nvPr/>
            </p:nvGrpSpPr>
            <p:grpSpPr>
              <a:xfrm>
                <a:off x="1850252" y="3830450"/>
                <a:ext cx="1890546" cy="234551"/>
                <a:chOff x="1848693" y="3830450"/>
                <a:chExt cx="1890546" cy="234551"/>
              </a:xfrm>
            </p:grpSpPr>
            <p:sp>
              <p:nvSpPr>
                <p:cNvPr id="1410" name="Google Shape;1410;p24"/>
                <p:cNvSpPr/>
                <p:nvPr/>
              </p:nvSpPr>
              <p:spPr>
                <a:xfrm>
                  <a:off x="1848693" y="3830460"/>
                  <a:ext cx="1325185" cy="234531"/>
                </a:xfrm>
                <a:custGeom>
                  <a:rect b="b" l="l" r="r" t="t"/>
                  <a:pathLst>
                    <a:path extrusionOk="0" h="2045" w="11555">
                      <a:moveTo>
                        <a:pt x="1043" y="0"/>
                      </a:moveTo>
                      <a:cubicBezTo>
                        <a:pt x="480" y="0"/>
                        <a:pt x="0" y="480"/>
                        <a:pt x="0" y="1043"/>
                      </a:cubicBezTo>
                      <a:cubicBezTo>
                        <a:pt x="0" y="1606"/>
                        <a:pt x="480" y="2044"/>
                        <a:pt x="1043" y="2044"/>
                      </a:cubicBezTo>
                      <a:lnTo>
                        <a:pt x="11555" y="2044"/>
                      </a:lnTo>
                      <a:lnTo>
                        <a:pt x="11555" y="0"/>
                      </a:lnTo>
                      <a:close/>
                    </a:path>
                  </a:pathLst>
                </a:custGeom>
                <a:solidFill>
                  <a:srgbClr val="7542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1" name="Google Shape;1411;p24"/>
                <p:cNvSpPr/>
                <p:nvPr/>
              </p:nvSpPr>
              <p:spPr>
                <a:xfrm>
                  <a:off x="3087351" y="3830450"/>
                  <a:ext cx="651888" cy="234551"/>
                </a:xfrm>
                <a:custGeom>
                  <a:rect b="b" l="l" r="r" t="t"/>
                  <a:pathLst>
                    <a:path extrusionOk="0" h="2045" w="11254">
                      <a:moveTo>
                        <a:pt x="1" y="0"/>
                      </a:moveTo>
                      <a:lnTo>
                        <a:pt x="1" y="2044"/>
                      </a:lnTo>
                      <a:lnTo>
                        <a:pt x="11253" y="2044"/>
                      </a:lnTo>
                      <a:lnTo>
                        <a:pt x="11253" y="0"/>
                      </a:lnTo>
                      <a:close/>
                    </a:path>
                  </a:pathLst>
                </a:custGeom>
                <a:solidFill>
                  <a:srgbClr val="75425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412" name="Google Shape;1412;p24"/>
              <p:cNvSpPr/>
              <p:nvPr/>
            </p:nvSpPr>
            <p:spPr>
              <a:xfrm>
                <a:off x="3740800" y="3830450"/>
                <a:ext cx="1847991" cy="234551"/>
              </a:xfrm>
              <a:custGeom>
                <a:rect b="b" l="l" r="r" t="t"/>
                <a:pathLst>
                  <a:path extrusionOk="0" h="2045" w="11254">
                    <a:moveTo>
                      <a:pt x="1" y="0"/>
                    </a:moveTo>
                    <a:lnTo>
                      <a:pt x="1" y="2044"/>
                    </a:lnTo>
                    <a:lnTo>
                      <a:pt x="11253" y="2044"/>
                    </a:lnTo>
                    <a:lnTo>
                      <a:pt x="11253" y="0"/>
                    </a:lnTo>
                    <a:close/>
                  </a:path>
                </a:pathLst>
              </a:cu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413" name="Google Shape;1413;p24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PATIENT MEDICAL HISTORY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417" name="Shape 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" name="Google Shape;1418;p25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419" name="Google Shape;1419;p25"/>
          <p:cNvSpPr txBox="1"/>
          <p:nvPr>
            <p:ph idx="1" type="subTitle"/>
          </p:nvPr>
        </p:nvSpPr>
        <p:spPr>
          <a:xfrm>
            <a:off x="1520750" y="2791300"/>
            <a:ext cx="1707000" cy="111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place. The planet is full of iron oxide dust</a:t>
            </a:r>
            <a:endParaRPr/>
          </a:p>
        </p:txBody>
      </p:sp>
      <p:sp>
        <p:nvSpPr>
          <p:cNvPr id="1420" name="Google Shape;1420;p25"/>
          <p:cNvSpPr txBox="1"/>
          <p:nvPr>
            <p:ph idx="2" type="subTitle"/>
          </p:nvPr>
        </p:nvSpPr>
        <p:spPr>
          <a:xfrm>
            <a:off x="3709950" y="2791300"/>
            <a:ext cx="1707000" cy="111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 is a gas giant and the biggest planet in our Solar System</a:t>
            </a:r>
            <a:endParaRPr/>
          </a:p>
        </p:txBody>
      </p:sp>
      <p:sp>
        <p:nvSpPr>
          <p:cNvPr id="1421" name="Google Shape;1421;p25"/>
          <p:cNvSpPr txBox="1"/>
          <p:nvPr>
            <p:ph idx="3" type="subTitle"/>
          </p:nvPr>
        </p:nvSpPr>
        <p:spPr>
          <a:xfrm>
            <a:off x="5882000" y="2791300"/>
            <a:ext cx="1707000" cy="111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r>
              <a:rPr lang="es"/>
              <a:t> is the ringed one. It’s composed mostly of hydrogen and helium</a:t>
            </a:r>
            <a:endParaRPr/>
          </a:p>
        </p:txBody>
      </p:sp>
      <p:grpSp>
        <p:nvGrpSpPr>
          <p:cNvPr id="1422" name="Google Shape;1422;p25"/>
          <p:cNvGrpSpPr/>
          <p:nvPr/>
        </p:nvGrpSpPr>
        <p:grpSpPr>
          <a:xfrm>
            <a:off x="2041677" y="2165800"/>
            <a:ext cx="733647" cy="811925"/>
            <a:chOff x="2041677" y="2165800"/>
            <a:chExt cx="733647" cy="811925"/>
          </a:xfrm>
        </p:grpSpPr>
        <p:sp>
          <p:nvSpPr>
            <p:cNvPr id="1423" name="Google Shape;1423;p25"/>
            <p:cNvSpPr/>
            <p:nvPr/>
          </p:nvSpPr>
          <p:spPr>
            <a:xfrm rot="10800000">
              <a:off x="2041677" y="2165800"/>
              <a:ext cx="733647" cy="811925"/>
            </a:xfrm>
            <a:custGeom>
              <a:rect b="b" l="l" r="r" t="t"/>
              <a:pathLst>
                <a:path extrusionOk="0" h="22743" w="14910">
                  <a:moveTo>
                    <a:pt x="7449" y="0"/>
                  </a:moveTo>
                  <a:cubicBezTo>
                    <a:pt x="7363" y="0"/>
                    <a:pt x="7277" y="40"/>
                    <a:pt x="7219" y="121"/>
                  </a:cubicBezTo>
                  <a:lnTo>
                    <a:pt x="4981" y="3220"/>
                  </a:lnTo>
                  <a:lnTo>
                    <a:pt x="1079" y="3220"/>
                  </a:lnTo>
                  <a:cubicBezTo>
                    <a:pt x="482" y="3220"/>
                    <a:pt x="0" y="3702"/>
                    <a:pt x="0" y="4298"/>
                  </a:cubicBezTo>
                  <a:lnTo>
                    <a:pt x="0" y="21652"/>
                  </a:lnTo>
                  <a:cubicBezTo>
                    <a:pt x="0" y="22249"/>
                    <a:pt x="482" y="22742"/>
                    <a:pt x="1079" y="22742"/>
                  </a:cubicBezTo>
                  <a:lnTo>
                    <a:pt x="13830" y="22742"/>
                  </a:lnTo>
                  <a:cubicBezTo>
                    <a:pt x="14427" y="22742"/>
                    <a:pt x="14909" y="22249"/>
                    <a:pt x="14909" y="21652"/>
                  </a:cubicBezTo>
                  <a:lnTo>
                    <a:pt x="14909" y="4298"/>
                  </a:lnTo>
                  <a:cubicBezTo>
                    <a:pt x="14909" y="3708"/>
                    <a:pt x="14438" y="3219"/>
                    <a:pt x="13851" y="3219"/>
                  </a:cubicBezTo>
                  <a:cubicBezTo>
                    <a:pt x="13844" y="3219"/>
                    <a:pt x="13837" y="3219"/>
                    <a:pt x="13830" y="3220"/>
                  </a:cubicBezTo>
                  <a:lnTo>
                    <a:pt x="9916" y="3220"/>
                  </a:lnTo>
                  <a:lnTo>
                    <a:pt x="7678" y="121"/>
                  </a:lnTo>
                  <a:cubicBezTo>
                    <a:pt x="7621" y="40"/>
                    <a:pt x="7535" y="0"/>
                    <a:pt x="7449" y="0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25"/>
            <p:cNvSpPr/>
            <p:nvPr/>
          </p:nvSpPr>
          <p:spPr>
            <a:xfrm>
              <a:off x="2241492" y="2349107"/>
              <a:ext cx="334010" cy="335791"/>
            </a:xfrm>
            <a:custGeom>
              <a:rect b="b" l="l" r="r" t="t"/>
              <a:pathLst>
                <a:path extrusionOk="0" h="11878" w="11815">
                  <a:moveTo>
                    <a:pt x="6301" y="725"/>
                  </a:moveTo>
                  <a:lnTo>
                    <a:pt x="6301" y="1670"/>
                  </a:lnTo>
                  <a:cubicBezTo>
                    <a:pt x="6301" y="2143"/>
                    <a:pt x="6490" y="2584"/>
                    <a:pt x="6805" y="2899"/>
                  </a:cubicBezTo>
                  <a:lnTo>
                    <a:pt x="7120" y="3214"/>
                  </a:lnTo>
                  <a:cubicBezTo>
                    <a:pt x="7026" y="3340"/>
                    <a:pt x="6868" y="3529"/>
                    <a:pt x="6742" y="3781"/>
                  </a:cubicBezTo>
                  <a:lnTo>
                    <a:pt x="6648" y="3781"/>
                  </a:lnTo>
                  <a:cubicBezTo>
                    <a:pt x="6459" y="3576"/>
                    <a:pt x="6191" y="3474"/>
                    <a:pt x="5923" y="3474"/>
                  </a:cubicBezTo>
                  <a:cubicBezTo>
                    <a:pt x="5656" y="3474"/>
                    <a:pt x="5388" y="3576"/>
                    <a:pt x="5199" y="3781"/>
                  </a:cubicBezTo>
                  <a:lnTo>
                    <a:pt x="5167" y="3813"/>
                  </a:lnTo>
                  <a:cubicBezTo>
                    <a:pt x="5167" y="3813"/>
                    <a:pt x="5167" y="3781"/>
                    <a:pt x="5136" y="3781"/>
                  </a:cubicBezTo>
                  <a:cubicBezTo>
                    <a:pt x="5010" y="3529"/>
                    <a:pt x="4884" y="3372"/>
                    <a:pt x="4758" y="3214"/>
                  </a:cubicBezTo>
                  <a:lnTo>
                    <a:pt x="5073" y="2899"/>
                  </a:lnTo>
                  <a:cubicBezTo>
                    <a:pt x="5388" y="2584"/>
                    <a:pt x="5608" y="2143"/>
                    <a:pt x="5608" y="1670"/>
                  </a:cubicBezTo>
                  <a:lnTo>
                    <a:pt x="5608" y="725"/>
                  </a:lnTo>
                  <a:close/>
                  <a:moveTo>
                    <a:pt x="3970" y="3529"/>
                  </a:moveTo>
                  <a:cubicBezTo>
                    <a:pt x="4159" y="3529"/>
                    <a:pt x="4348" y="3687"/>
                    <a:pt x="4506" y="4002"/>
                  </a:cubicBezTo>
                  <a:cubicBezTo>
                    <a:pt x="4569" y="4128"/>
                    <a:pt x="4600" y="4285"/>
                    <a:pt x="4663" y="4474"/>
                  </a:cubicBezTo>
                  <a:cubicBezTo>
                    <a:pt x="4758" y="4852"/>
                    <a:pt x="4821" y="5293"/>
                    <a:pt x="4852" y="5829"/>
                  </a:cubicBezTo>
                  <a:lnTo>
                    <a:pt x="3812" y="6837"/>
                  </a:lnTo>
                  <a:lnTo>
                    <a:pt x="3340" y="6396"/>
                  </a:lnTo>
                  <a:cubicBezTo>
                    <a:pt x="3293" y="6333"/>
                    <a:pt x="3206" y="6302"/>
                    <a:pt x="3115" y="6302"/>
                  </a:cubicBezTo>
                  <a:cubicBezTo>
                    <a:pt x="3025" y="6302"/>
                    <a:pt x="2930" y="6333"/>
                    <a:pt x="2867" y="6396"/>
                  </a:cubicBezTo>
                  <a:cubicBezTo>
                    <a:pt x="2804" y="6491"/>
                    <a:pt x="2804" y="6554"/>
                    <a:pt x="2804" y="6648"/>
                  </a:cubicBezTo>
                  <a:cubicBezTo>
                    <a:pt x="2804" y="6711"/>
                    <a:pt x="2836" y="6837"/>
                    <a:pt x="2930" y="6869"/>
                  </a:cubicBezTo>
                  <a:lnTo>
                    <a:pt x="3340" y="7310"/>
                  </a:lnTo>
                  <a:lnTo>
                    <a:pt x="2206" y="8444"/>
                  </a:lnTo>
                  <a:cubicBezTo>
                    <a:pt x="2080" y="8570"/>
                    <a:pt x="2080" y="8822"/>
                    <a:pt x="2206" y="8916"/>
                  </a:cubicBezTo>
                  <a:cubicBezTo>
                    <a:pt x="2300" y="9011"/>
                    <a:pt x="2363" y="9042"/>
                    <a:pt x="2458" y="9042"/>
                  </a:cubicBezTo>
                  <a:cubicBezTo>
                    <a:pt x="2521" y="9042"/>
                    <a:pt x="2647" y="9011"/>
                    <a:pt x="2678" y="8916"/>
                  </a:cubicBezTo>
                  <a:lnTo>
                    <a:pt x="4852" y="6743"/>
                  </a:lnTo>
                  <a:lnTo>
                    <a:pt x="4852" y="6806"/>
                  </a:lnTo>
                  <a:cubicBezTo>
                    <a:pt x="4758" y="7971"/>
                    <a:pt x="4569" y="8979"/>
                    <a:pt x="4254" y="9358"/>
                  </a:cubicBezTo>
                  <a:cubicBezTo>
                    <a:pt x="3970" y="9767"/>
                    <a:pt x="3529" y="9988"/>
                    <a:pt x="3056" y="10271"/>
                  </a:cubicBezTo>
                  <a:cubicBezTo>
                    <a:pt x="2867" y="10397"/>
                    <a:pt x="2710" y="10492"/>
                    <a:pt x="2521" y="10618"/>
                  </a:cubicBezTo>
                  <a:cubicBezTo>
                    <a:pt x="2111" y="10901"/>
                    <a:pt x="1702" y="11185"/>
                    <a:pt x="1292" y="11185"/>
                  </a:cubicBezTo>
                  <a:cubicBezTo>
                    <a:pt x="851" y="11122"/>
                    <a:pt x="662" y="10712"/>
                    <a:pt x="693" y="9862"/>
                  </a:cubicBezTo>
                  <a:cubicBezTo>
                    <a:pt x="756" y="8759"/>
                    <a:pt x="1261" y="7152"/>
                    <a:pt x="1954" y="5766"/>
                  </a:cubicBezTo>
                  <a:cubicBezTo>
                    <a:pt x="2332" y="5104"/>
                    <a:pt x="2710" y="4506"/>
                    <a:pt x="3056" y="4128"/>
                  </a:cubicBezTo>
                  <a:cubicBezTo>
                    <a:pt x="3434" y="3781"/>
                    <a:pt x="3749" y="3529"/>
                    <a:pt x="3970" y="3529"/>
                  </a:cubicBezTo>
                  <a:close/>
                  <a:moveTo>
                    <a:pt x="7845" y="3624"/>
                  </a:moveTo>
                  <a:cubicBezTo>
                    <a:pt x="8066" y="3624"/>
                    <a:pt x="8381" y="3813"/>
                    <a:pt x="8759" y="4191"/>
                  </a:cubicBezTo>
                  <a:cubicBezTo>
                    <a:pt x="9105" y="4600"/>
                    <a:pt x="9483" y="5136"/>
                    <a:pt x="9861" y="5860"/>
                  </a:cubicBezTo>
                  <a:cubicBezTo>
                    <a:pt x="10555" y="7247"/>
                    <a:pt x="11059" y="8853"/>
                    <a:pt x="11122" y="9956"/>
                  </a:cubicBezTo>
                  <a:cubicBezTo>
                    <a:pt x="11153" y="10744"/>
                    <a:pt x="10933" y="11185"/>
                    <a:pt x="10523" y="11185"/>
                  </a:cubicBezTo>
                  <a:cubicBezTo>
                    <a:pt x="10504" y="11186"/>
                    <a:pt x="10485" y="11187"/>
                    <a:pt x="10466" y="11187"/>
                  </a:cubicBezTo>
                  <a:cubicBezTo>
                    <a:pt x="10072" y="11187"/>
                    <a:pt x="9655" y="10888"/>
                    <a:pt x="9294" y="10618"/>
                  </a:cubicBezTo>
                  <a:cubicBezTo>
                    <a:pt x="9105" y="10492"/>
                    <a:pt x="8948" y="10397"/>
                    <a:pt x="8727" y="10271"/>
                  </a:cubicBezTo>
                  <a:cubicBezTo>
                    <a:pt x="8286" y="9988"/>
                    <a:pt x="7845" y="9767"/>
                    <a:pt x="7562" y="9358"/>
                  </a:cubicBezTo>
                  <a:cubicBezTo>
                    <a:pt x="7278" y="8979"/>
                    <a:pt x="7057" y="7971"/>
                    <a:pt x="6963" y="6869"/>
                  </a:cubicBezTo>
                  <a:lnTo>
                    <a:pt x="6963" y="6837"/>
                  </a:lnTo>
                  <a:lnTo>
                    <a:pt x="9137" y="9011"/>
                  </a:lnTo>
                  <a:cubicBezTo>
                    <a:pt x="9200" y="9074"/>
                    <a:pt x="9294" y="9137"/>
                    <a:pt x="9357" y="9137"/>
                  </a:cubicBezTo>
                  <a:cubicBezTo>
                    <a:pt x="9452" y="9137"/>
                    <a:pt x="9578" y="9074"/>
                    <a:pt x="9609" y="9011"/>
                  </a:cubicBezTo>
                  <a:cubicBezTo>
                    <a:pt x="9735" y="8885"/>
                    <a:pt x="9735" y="8633"/>
                    <a:pt x="9609" y="8538"/>
                  </a:cubicBezTo>
                  <a:lnTo>
                    <a:pt x="8475" y="7404"/>
                  </a:lnTo>
                  <a:lnTo>
                    <a:pt x="8885" y="6963"/>
                  </a:lnTo>
                  <a:cubicBezTo>
                    <a:pt x="9011" y="6837"/>
                    <a:pt x="9011" y="6617"/>
                    <a:pt x="8885" y="6491"/>
                  </a:cubicBezTo>
                  <a:cubicBezTo>
                    <a:pt x="8838" y="6428"/>
                    <a:pt x="8751" y="6396"/>
                    <a:pt x="8660" y="6396"/>
                  </a:cubicBezTo>
                  <a:cubicBezTo>
                    <a:pt x="8570" y="6396"/>
                    <a:pt x="8475" y="6428"/>
                    <a:pt x="8412" y="6491"/>
                  </a:cubicBezTo>
                  <a:lnTo>
                    <a:pt x="8003" y="6932"/>
                  </a:lnTo>
                  <a:lnTo>
                    <a:pt x="6963" y="5892"/>
                  </a:lnTo>
                  <a:cubicBezTo>
                    <a:pt x="6994" y="5388"/>
                    <a:pt x="7057" y="4915"/>
                    <a:pt x="7152" y="4569"/>
                  </a:cubicBezTo>
                  <a:cubicBezTo>
                    <a:pt x="7215" y="4411"/>
                    <a:pt x="7278" y="4222"/>
                    <a:pt x="7310" y="4096"/>
                  </a:cubicBezTo>
                  <a:cubicBezTo>
                    <a:pt x="7499" y="3781"/>
                    <a:pt x="7656" y="3624"/>
                    <a:pt x="7845" y="3624"/>
                  </a:cubicBezTo>
                  <a:close/>
                  <a:moveTo>
                    <a:pt x="5230" y="1"/>
                  </a:moveTo>
                  <a:cubicBezTo>
                    <a:pt x="5041" y="1"/>
                    <a:pt x="4884" y="158"/>
                    <a:pt x="4884" y="347"/>
                  </a:cubicBezTo>
                  <a:lnTo>
                    <a:pt x="4884" y="1639"/>
                  </a:lnTo>
                  <a:cubicBezTo>
                    <a:pt x="4884" y="1922"/>
                    <a:pt x="4758" y="2206"/>
                    <a:pt x="4569" y="2395"/>
                  </a:cubicBezTo>
                  <a:lnTo>
                    <a:pt x="4096" y="2868"/>
                  </a:lnTo>
                  <a:lnTo>
                    <a:pt x="4002" y="2868"/>
                  </a:lnTo>
                  <a:cubicBezTo>
                    <a:pt x="3991" y="2867"/>
                    <a:pt x="3981" y="2867"/>
                    <a:pt x="3970" y="2867"/>
                  </a:cubicBezTo>
                  <a:cubicBezTo>
                    <a:pt x="2880" y="2867"/>
                    <a:pt x="1886" y="4484"/>
                    <a:pt x="1387" y="5451"/>
                  </a:cubicBezTo>
                  <a:cubicBezTo>
                    <a:pt x="599" y="6963"/>
                    <a:pt x="63" y="8601"/>
                    <a:pt x="32" y="9862"/>
                  </a:cubicBezTo>
                  <a:cubicBezTo>
                    <a:pt x="0" y="10429"/>
                    <a:pt x="63" y="10901"/>
                    <a:pt x="284" y="11216"/>
                  </a:cubicBezTo>
                  <a:cubicBezTo>
                    <a:pt x="473" y="11657"/>
                    <a:pt x="820" y="11878"/>
                    <a:pt x="1292" y="11878"/>
                  </a:cubicBezTo>
                  <a:lnTo>
                    <a:pt x="1387" y="11878"/>
                  </a:lnTo>
                  <a:cubicBezTo>
                    <a:pt x="1954" y="11878"/>
                    <a:pt x="2489" y="11531"/>
                    <a:pt x="2962" y="11216"/>
                  </a:cubicBezTo>
                  <a:cubicBezTo>
                    <a:pt x="3119" y="11090"/>
                    <a:pt x="3277" y="10964"/>
                    <a:pt x="3434" y="10901"/>
                  </a:cubicBezTo>
                  <a:cubicBezTo>
                    <a:pt x="3970" y="10586"/>
                    <a:pt x="4474" y="10303"/>
                    <a:pt x="4852" y="9799"/>
                  </a:cubicBezTo>
                  <a:cubicBezTo>
                    <a:pt x="5199" y="9263"/>
                    <a:pt x="5482" y="8223"/>
                    <a:pt x="5545" y="6963"/>
                  </a:cubicBezTo>
                  <a:cubicBezTo>
                    <a:pt x="5545" y="6648"/>
                    <a:pt x="5577" y="6365"/>
                    <a:pt x="5545" y="6081"/>
                  </a:cubicBezTo>
                  <a:lnTo>
                    <a:pt x="5545" y="5987"/>
                  </a:lnTo>
                  <a:cubicBezTo>
                    <a:pt x="5545" y="5451"/>
                    <a:pt x="5482" y="4978"/>
                    <a:pt x="5388" y="4569"/>
                  </a:cubicBezTo>
                  <a:lnTo>
                    <a:pt x="5671" y="4285"/>
                  </a:lnTo>
                  <a:cubicBezTo>
                    <a:pt x="5734" y="4222"/>
                    <a:pt x="5821" y="4191"/>
                    <a:pt x="5908" y="4191"/>
                  </a:cubicBezTo>
                  <a:cubicBezTo>
                    <a:pt x="5994" y="4191"/>
                    <a:pt x="6081" y="4222"/>
                    <a:pt x="6144" y="4285"/>
                  </a:cubicBezTo>
                  <a:lnTo>
                    <a:pt x="6427" y="4569"/>
                  </a:lnTo>
                  <a:cubicBezTo>
                    <a:pt x="6270" y="5230"/>
                    <a:pt x="6207" y="6050"/>
                    <a:pt x="6270" y="6963"/>
                  </a:cubicBezTo>
                  <a:cubicBezTo>
                    <a:pt x="6333" y="8223"/>
                    <a:pt x="6616" y="9295"/>
                    <a:pt x="6963" y="9799"/>
                  </a:cubicBezTo>
                  <a:cubicBezTo>
                    <a:pt x="7310" y="10303"/>
                    <a:pt x="7845" y="10618"/>
                    <a:pt x="8381" y="10901"/>
                  </a:cubicBezTo>
                  <a:cubicBezTo>
                    <a:pt x="8538" y="10964"/>
                    <a:pt x="8696" y="11090"/>
                    <a:pt x="8853" y="11216"/>
                  </a:cubicBezTo>
                  <a:cubicBezTo>
                    <a:pt x="9326" y="11531"/>
                    <a:pt x="9830" y="11878"/>
                    <a:pt x="10429" y="11878"/>
                  </a:cubicBezTo>
                  <a:lnTo>
                    <a:pt x="10523" y="11878"/>
                  </a:lnTo>
                  <a:cubicBezTo>
                    <a:pt x="10996" y="11846"/>
                    <a:pt x="11342" y="11594"/>
                    <a:pt x="11531" y="11216"/>
                  </a:cubicBezTo>
                  <a:cubicBezTo>
                    <a:pt x="11720" y="10870"/>
                    <a:pt x="11815" y="10429"/>
                    <a:pt x="11783" y="9862"/>
                  </a:cubicBezTo>
                  <a:cubicBezTo>
                    <a:pt x="11720" y="8664"/>
                    <a:pt x="11216" y="6963"/>
                    <a:pt x="10429" y="5451"/>
                  </a:cubicBezTo>
                  <a:cubicBezTo>
                    <a:pt x="9924" y="4474"/>
                    <a:pt x="8885" y="2868"/>
                    <a:pt x="7782" y="2868"/>
                  </a:cubicBezTo>
                  <a:lnTo>
                    <a:pt x="7751" y="2868"/>
                  </a:lnTo>
                  <a:lnTo>
                    <a:pt x="7278" y="2395"/>
                  </a:lnTo>
                  <a:cubicBezTo>
                    <a:pt x="7089" y="2206"/>
                    <a:pt x="6963" y="1922"/>
                    <a:pt x="6963" y="1639"/>
                  </a:cubicBezTo>
                  <a:lnTo>
                    <a:pt x="6963" y="347"/>
                  </a:lnTo>
                  <a:cubicBezTo>
                    <a:pt x="6963" y="158"/>
                    <a:pt x="6805" y="1"/>
                    <a:pt x="661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5" name="Google Shape;1425;p25"/>
          <p:cNvGrpSpPr/>
          <p:nvPr/>
        </p:nvGrpSpPr>
        <p:grpSpPr>
          <a:xfrm>
            <a:off x="6429727" y="2165800"/>
            <a:ext cx="733647" cy="811925"/>
            <a:chOff x="6429727" y="2165800"/>
            <a:chExt cx="733647" cy="811925"/>
          </a:xfrm>
        </p:grpSpPr>
        <p:sp>
          <p:nvSpPr>
            <p:cNvPr id="1426" name="Google Shape;1426;p25"/>
            <p:cNvSpPr/>
            <p:nvPr/>
          </p:nvSpPr>
          <p:spPr>
            <a:xfrm rot="10800000">
              <a:off x="6429727" y="2165800"/>
              <a:ext cx="733647" cy="811925"/>
            </a:xfrm>
            <a:custGeom>
              <a:rect b="b" l="l" r="r" t="t"/>
              <a:pathLst>
                <a:path extrusionOk="0" h="22743" w="14910">
                  <a:moveTo>
                    <a:pt x="7449" y="0"/>
                  </a:moveTo>
                  <a:cubicBezTo>
                    <a:pt x="7363" y="0"/>
                    <a:pt x="7277" y="40"/>
                    <a:pt x="7219" y="121"/>
                  </a:cubicBezTo>
                  <a:lnTo>
                    <a:pt x="4981" y="3220"/>
                  </a:lnTo>
                  <a:lnTo>
                    <a:pt x="1079" y="3220"/>
                  </a:lnTo>
                  <a:cubicBezTo>
                    <a:pt x="482" y="3220"/>
                    <a:pt x="0" y="3702"/>
                    <a:pt x="0" y="4298"/>
                  </a:cubicBezTo>
                  <a:lnTo>
                    <a:pt x="0" y="21652"/>
                  </a:lnTo>
                  <a:cubicBezTo>
                    <a:pt x="0" y="22249"/>
                    <a:pt x="482" y="22742"/>
                    <a:pt x="1079" y="22742"/>
                  </a:cubicBezTo>
                  <a:lnTo>
                    <a:pt x="13830" y="22742"/>
                  </a:lnTo>
                  <a:cubicBezTo>
                    <a:pt x="14427" y="22742"/>
                    <a:pt x="14909" y="22249"/>
                    <a:pt x="14909" y="21652"/>
                  </a:cubicBezTo>
                  <a:lnTo>
                    <a:pt x="14909" y="4298"/>
                  </a:lnTo>
                  <a:cubicBezTo>
                    <a:pt x="14909" y="3708"/>
                    <a:pt x="14438" y="3219"/>
                    <a:pt x="13851" y="3219"/>
                  </a:cubicBezTo>
                  <a:cubicBezTo>
                    <a:pt x="13844" y="3219"/>
                    <a:pt x="13837" y="3219"/>
                    <a:pt x="13830" y="3220"/>
                  </a:cubicBezTo>
                  <a:lnTo>
                    <a:pt x="9916" y="3220"/>
                  </a:lnTo>
                  <a:lnTo>
                    <a:pt x="7678" y="121"/>
                  </a:lnTo>
                  <a:cubicBezTo>
                    <a:pt x="7621" y="40"/>
                    <a:pt x="7535" y="0"/>
                    <a:pt x="7449" y="0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27" name="Google Shape;1427;p25"/>
            <p:cNvGrpSpPr/>
            <p:nvPr/>
          </p:nvGrpSpPr>
          <p:grpSpPr>
            <a:xfrm>
              <a:off x="6668719" y="2349103"/>
              <a:ext cx="255646" cy="335791"/>
              <a:chOff x="-23177950" y="2340425"/>
              <a:chExt cx="226075" cy="296950"/>
            </a:xfrm>
          </p:grpSpPr>
          <p:sp>
            <p:nvSpPr>
              <p:cNvPr id="1428" name="Google Shape;1428;p25"/>
              <p:cNvSpPr/>
              <p:nvPr/>
            </p:nvSpPr>
            <p:spPr>
              <a:xfrm>
                <a:off x="-23177950" y="2340425"/>
                <a:ext cx="226075" cy="296950"/>
              </a:xfrm>
              <a:custGeom>
                <a:rect b="b" l="l" r="r" t="t"/>
                <a:pathLst>
                  <a:path extrusionOk="0" h="11878" w="9043">
                    <a:moveTo>
                      <a:pt x="1418" y="693"/>
                    </a:moveTo>
                    <a:lnTo>
                      <a:pt x="1418" y="1449"/>
                    </a:lnTo>
                    <a:cubicBezTo>
                      <a:pt x="1418" y="2048"/>
                      <a:pt x="1891" y="2457"/>
                      <a:pt x="2426" y="2457"/>
                    </a:cubicBezTo>
                    <a:lnTo>
                      <a:pt x="2804" y="2457"/>
                    </a:lnTo>
                    <a:cubicBezTo>
                      <a:pt x="2899" y="2457"/>
                      <a:pt x="2993" y="2426"/>
                      <a:pt x="3057" y="2300"/>
                    </a:cubicBezTo>
                    <a:cubicBezTo>
                      <a:pt x="3340" y="1953"/>
                      <a:pt x="3750" y="1764"/>
                      <a:pt x="4159" y="1764"/>
                    </a:cubicBezTo>
                    <a:cubicBezTo>
                      <a:pt x="6459" y="1764"/>
                      <a:pt x="8349" y="3623"/>
                      <a:pt x="8349" y="5923"/>
                    </a:cubicBezTo>
                    <a:cubicBezTo>
                      <a:pt x="8349" y="8254"/>
                      <a:pt x="6491" y="10113"/>
                      <a:pt x="4159" y="10113"/>
                    </a:cubicBezTo>
                    <a:cubicBezTo>
                      <a:pt x="3750" y="10113"/>
                      <a:pt x="3340" y="9924"/>
                      <a:pt x="3057" y="9578"/>
                    </a:cubicBezTo>
                    <a:cubicBezTo>
                      <a:pt x="2993" y="9483"/>
                      <a:pt x="2899" y="9389"/>
                      <a:pt x="2804" y="9389"/>
                    </a:cubicBezTo>
                    <a:lnTo>
                      <a:pt x="2426" y="9389"/>
                    </a:lnTo>
                    <a:cubicBezTo>
                      <a:pt x="1859" y="9389"/>
                      <a:pt x="1418" y="9861"/>
                      <a:pt x="1418" y="10428"/>
                    </a:cubicBezTo>
                    <a:lnTo>
                      <a:pt x="1418" y="11153"/>
                    </a:lnTo>
                    <a:lnTo>
                      <a:pt x="694" y="11153"/>
                    </a:lnTo>
                    <a:lnTo>
                      <a:pt x="694" y="10428"/>
                    </a:lnTo>
                    <a:cubicBezTo>
                      <a:pt x="694" y="9483"/>
                      <a:pt x="1481" y="8695"/>
                      <a:pt x="2426" y="8695"/>
                    </a:cubicBezTo>
                    <a:lnTo>
                      <a:pt x="2489" y="8695"/>
                    </a:lnTo>
                    <a:cubicBezTo>
                      <a:pt x="2647" y="8695"/>
                      <a:pt x="2804" y="8569"/>
                      <a:pt x="2836" y="8412"/>
                    </a:cubicBezTo>
                    <a:cubicBezTo>
                      <a:pt x="2962" y="7782"/>
                      <a:pt x="3529" y="7309"/>
                      <a:pt x="4222" y="7309"/>
                    </a:cubicBezTo>
                    <a:cubicBezTo>
                      <a:pt x="4947" y="7309"/>
                      <a:pt x="5577" y="6679"/>
                      <a:pt x="5577" y="5923"/>
                    </a:cubicBezTo>
                    <a:cubicBezTo>
                      <a:pt x="5577" y="5198"/>
                      <a:pt x="4947" y="4568"/>
                      <a:pt x="4222" y="4568"/>
                    </a:cubicBezTo>
                    <a:cubicBezTo>
                      <a:pt x="3529" y="4568"/>
                      <a:pt x="2993" y="4096"/>
                      <a:pt x="2836" y="3466"/>
                    </a:cubicBezTo>
                    <a:cubicBezTo>
                      <a:pt x="2804" y="3308"/>
                      <a:pt x="2678" y="3182"/>
                      <a:pt x="2489" y="3182"/>
                    </a:cubicBezTo>
                    <a:lnTo>
                      <a:pt x="2426" y="3182"/>
                    </a:lnTo>
                    <a:cubicBezTo>
                      <a:pt x="1481" y="3182"/>
                      <a:pt x="694" y="2394"/>
                      <a:pt x="694" y="1449"/>
                    </a:cubicBezTo>
                    <a:lnTo>
                      <a:pt x="694" y="693"/>
                    </a:lnTo>
                    <a:close/>
                    <a:moveTo>
                      <a:pt x="347" y="0"/>
                    </a:moveTo>
                    <a:cubicBezTo>
                      <a:pt x="158" y="0"/>
                      <a:pt x="1" y="158"/>
                      <a:pt x="1" y="347"/>
                    </a:cubicBezTo>
                    <a:lnTo>
                      <a:pt x="1" y="1449"/>
                    </a:lnTo>
                    <a:cubicBezTo>
                      <a:pt x="1" y="2710"/>
                      <a:pt x="977" y="3749"/>
                      <a:pt x="2206" y="3844"/>
                    </a:cubicBezTo>
                    <a:cubicBezTo>
                      <a:pt x="2489" y="4694"/>
                      <a:pt x="3277" y="5261"/>
                      <a:pt x="4159" y="5261"/>
                    </a:cubicBezTo>
                    <a:cubicBezTo>
                      <a:pt x="4569" y="5261"/>
                      <a:pt x="4884" y="5576"/>
                      <a:pt x="4884" y="5986"/>
                    </a:cubicBezTo>
                    <a:cubicBezTo>
                      <a:pt x="4884" y="6364"/>
                      <a:pt x="4569" y="6679"/>
                      <a:pt x="4159" y="6679"/>
                    </a:cubicBezTo>
                    <a:cubicBezTo>
                      <a:pt x="3277" y="6679"/>
                      <a:pt x="2489" y="7278"/>
                      <a:pt x="2206" y="8097"/>
                    </a:cubicBezTo>
                    <a:cubicBezTo>
                      <a:pt x="977" y="8223"/>
                      <a:pt x="1" y="9263"/>
                      <a:pt x="1" y="10523"/>
                    </a:cubicBezTo>
                    <a:lnTo>
                      <a:pt x="1" y="11531"/>
                    </a:lnTo>
                    <a:cubicBezTo>
                      <a:pt x="1" y="11720"/>
                      <a:pt x="158" y="11877"/>
                      <a:pt x="347" y="11877"/>
                    </a:cubicBezTo>
                    <a:lnTo>
                      <a:pt x="1733" y="11877"/>
                    </a:lnTo>
                    <a:cubicBezTo>
                      <a:pt x="1922" y="11877"/>
                      <a:pt x="2080" y="11720"/>
                      <a:pt x="2080" y="11531"/>
                    </a:cubicBezTo>
                    <a:lnTo>
                      <a:pt x="2080" y="10523"/>
                    </a:lnTo>
                    <a:cubicBezTo>
                      <a:pt x="2080" y="10302"/>
                      <a:pt x="2237" y="10145"/>
                      <a:pt x="2426" y="10145"/>
                    </a:cubicBezTo>
                    <a:lnTo>
                      <a:pt x="2647" y="10145"/>
                    </a:lnTo>
                    <a:cubicBezTo>
                      <a:pt x="3025" y="10586"/>
                      <a:pt x="3592" y="10869"/>
                      <a:pt x="4159" y="10869"/>
                    </a:cubicBezTo>
                    <a:cubicBezTo>
                      <a:pt x="6837" y="10869"/>
                      <a:pt x="9011" y="8695"/>
                      <a:pt x="9011" y="6018"/>
                    </a:cubicBezTo>
                    <a:cubicBezTo>
                      <a:pt x="9042" y="3277"/>
                      <a:pt x="6837" y="1103"/>
                      <a:pt x="4159" y="1103"/>
                    </a:cubicBezTo>
                    <a:cubicBezTo>
                      <a:pt x="3592" y="1103"/>
                      <a:pt x="3025" y="1323"/>
                      <a:pt x="2647" y="1796"/>
                    </a:cubicBezTo>
                    <a:lnTo>
                      <a:pt x="2426" y="1796"/>
                    </a:lnTo>
                    <a:cubicBezTo>
                      <a:pt x="2237" y="1796"/>
                      <a:pt x="2080" y="1638"/>
                      <a:pt x="2080" y="1449"/>
                    </a:cubicBezTo>
                    <a:lnTo>
                      <a:pt x="2080" y="347"/>
                    </a:lnTo>
                    <a:cubicBezTo>
                      <a:pt x="2080" y="158"/>
                      <a:pt x="1922" y="0"/>
                      <a:pt x="173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" name="Google Shape;1429;p25"/>
              <p:cNvSpPr/>
              <p:nvPr/>
            </p:nvSpPr>
            <p:spPr>
              <a:xfrm>
                <a:off x="-23081850" y="2425475"/>
                <a:ext cx="96100" cy="151250"/>
              </a:xfrm>
              <a:custGeom>
                <a:rect b="b" l="l" r="r" t="t"/>
                <a:pathLst>
                  <a:path extrusionOk="0" h="6050" w="3844">
                    <a:moveTo>
                      <a:pt x="2568" y="1"/>
                    </a:moveTo>
                    <a:cubicBezTo>
                      <a:pt x="2481" y="1"/>
                      <a:pt x="2395" y="32"/>
                      <a:pt x="2332" y="95"/>
                    </a:cubicBezTo>
                    <a:cubicBezTo>
                      <a:pt x="2205" y="221"/>
                      <a:pt x="2205" y="442"/>
                      <a:pt x="2332" y="568"/>
                    </a:cubicBezTo>
                    <a:cubicBezTo>
                      <a:pt x="2867" y="1072"/>
                      <a:pt x="3151" y="1796"/>
                      <a:pt x="3151" y="2553"/>
                    </a:cubicBezTo>
                    <a:cubicBezTo>
                      <a:pt x="3151" y="3277"/>
                      <a:pt x="2899" y="3970"/>
                      <a:pt x="2332" y="4506"/>
                    </a:cubicBezTo>
                    <a:cubicBezTo>
                      <a:pt x="1827" y="5010"/>
                      <a:pt x="1134" y="5325"/>
                      <a:pt x="378" y="5325"/>
                    </a:cubicBezTo>
                    <a:cubicBezTo>
                      <a:pt x="189" y="5325"/>
                      <a:pt x="0" y="5482"/>
                      <a:pt x="0" y="5703"/>
                    </a:cubicBezTo>
                    <a:cubicBezTo>
                      <a:pt x="0" y="5892"/>
                      <a:pt x="189" y="6050"/>
                      <a:pt x="378" y="6050"/>
                    </a:cubicBezTo>
                    <a:cubicBezTo>
                      <a:pt x="1292" y="6050"/>
                      <a:pt x="2174" y="5703"/>
                      <a:pt x="2804" y="5010"/>
                    </a:cubicBezTo>
                    <a:cubicBezTo>
                      <a:pt x="3466" y="4348"/>
                      <a:pt x="3844" y="3498"/>
                      <a:pt x="3844" y="2584"/>
                    </a:cubicBezTo>
                    <a:cubicBezTo>
                      <a:pt x="3844" y="1670"/>
                      <a:pt x="3434" y="757"/>
                      <a:pt x="2804" y="95"/>
                    </a:cubicBezTo>
                    <a:cubicBezTo>
                      <a:pt x="2741" y="32"/>
                      <a:pt x="2654" y="1"/>
                      <a:pt x="2568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430" name="Google Shape;1430;p25"/>
          <p:cNvGrpSpPr/>
          <p:nvPr/>
        </p:nvGrpSpPr>
        <p:grpSpPr>
          <a:xfrm>
            <a:off x="4205177" y="2165800"/>
            <a:ext cx="733647" cy="811925"/>
            <a:chOff x="4205177" y="2165800"/>
            <a:chExt cx="733647" cy="811925"/>
          </a:xfrm>
        </p:grpSpPr>
        <p:sp>
          <p:nvSpPr>
            <p:cNvPr id="1431" name="Google Shape;1431;p25"/>
            <p:cNvSpPr/>
            <p:nvPr/>
          </p:nvSpPr>
          <p:spPr>
            <a:xfrm rot="10800000">
              <a:off x="4205177" y="2165800"/>
              <a:ext cx="733647" cy="811925"/>
            </a:xfrm>
            <a:custGeom>
              <a:rect b="b" l="l" r="r" t="t"/>
              <a:pathLst>
                <a:path extrusionOk="0" h="22743" w="14910">
                  <a:moveTo>
                    <a:pt x="7449" y="0"/>
                  </a:moveTo>
                  <a:cubicBezTo>
                    <a:pt x="7363" y="0"/>
                    <a:pt x="7277" y="40"/>
                    <a:pt x="7219" y="121"/>
                  </a:cubicBezTo>
                  <a:lnTo>
                    <a:pt x="4981" y="3220"/>
                  </a:lnTo>
                  <a:lnTo>
                    <a:pt x="1079" y="3220"/>
                  </a:lnTo>
                  <a:cubicBezTo>
                    <a:pt x="482" y="3220"/>
                    <a:pt x="0" y="3702"/>
                    <a:pt x="0" y="4298"/>
                  </a:cubicBezTo>
                  <a:lnTo>
                    <a:pt x="0" y="21652"/>
                  </a:lnTo>
                  <a:cubicBezTo>
                    <a:pt x="0" y="22249"/>
                    <a:pt x="482" y="22742"/>
                    <a:pt x="1079" y="22742"/>
                  </a:cubicBezTo>
                  <a:lnTo>
                    <a:pt x="13830" y="22742"/>
                  </a:lnTo>
                  <a:cubicBezTo>
                    <a:pt x="14427" y="22742"/>
                    <a:pt x="14909" y="22249"/>
                    <a:pt x="14909" y="21652"/>
                  </a:cubicBezTo>
                  <a:lnTo>
                    <a:pt x="14909" y="4298"/>
                  </a:lnTo>
                  <a:cubicBezTo>
                    <a:pt x="14909" y="3708"/>
                    <a:pt x="14438" y="3219"/>
                    <a:pt x="13851" y="3219"/>
                  </a:cubicBezTo>
                  <a:cubicBezTo>
                    <a:pt x="13844" y="3219"/>
                    <a:pt x="13837" y="3219"/>
                    <a:pt x="13830" y="3220"/>
                  </a:cubicBezTo>
                  <a:lnTo>
                    <a:pt x="9916" y="3220"/>
                  </a:lnTo>
                  <a:lnTo>
                    <a:pt x="7678" y="121"/>
                  </a:lnTo>
                  <a:cubicBezTo>
                    <a:pt x="7621" y="40"/>
                    <a:pt x="7535" y="0"/>
                    <a:pt x="7449" y="0"/>
                  </a:cubicBezTo>
                  <a:close/>
                </a:path>
              </a:pathLst>
            </a:custGeom>
            <a:solidFill>
              <a:srgbClr val="FF78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32" name="Google Shape;1432;p25"/>
            <p:cNvGrpSpPr/>
            <p:nvPr/>
          </p:nvGrpSpPr>
          <p:grpSpPr>
            <a:xfrm>
              <a:off x="4402783" y="2349544"/>
              <a:ext cx="334915" cy="334915"/>
              <a:chOff x="-23229150" y="2710600"/>
              <a:chExt cx="296175" cy="296175"/>
            </a:xfrm>
          </p:grpSpPr>
          <p:sp>
            <p:nvSpPr>
              <p:cNvPr id="1433" name="Google Shape;1433;p25"/>
              <p:cNvSpPr/>
              <p:nvPr/>
            </p:nvSpPr>
            <p:spPr>
              <a:xfrm>
                <a:off x="-23177150" y="2727925"/>
                <a:ext cx="191400" cy="258375"/>
              </a:xfrm>
              <a:custGeom>
                <a:rect b="b" l="l" r="r" t="t"/>
                <a:pathLst>
                  <a:path extrusionOk="0" h="10335" w="7656">
                    <a:moveTo>
                      <a:pt x="3812" y="725"/>
                    </a:moveTo>
                    <a:cubicBezTo>
                      <a:pt x="4033" y="725"/>
                      <a:pt x="4190" y="883"/>
                      <a:pt x="4190" y="1072"/>
                    </a:cubicBezTo>
                    <a:lnTo>
                      <a:pt x="4190" y="1418"/>
                    </a:lnTo>
                    <a:lnTo>
                      <a:pt x="3466" y="1418"/>
                    </a:lnTo>
                    <a:lnTo>
                      <a:pt x="3466" y="1072"/>
                    </a:lnTo>
                    <a:cubicBezTo>
                      <a:pt x="3466" y="883"/>
                      <a:pt x="3623" y="725"/>
                      <a:pt x="3812" y="725"/>
                    </a:cubicBezTo>
                    <a:close/>
                    <a:moveTo>
                      <a:pt x="6238" y="1387"/>
                    </a:moveTo>
                    <a:cubicBezTo>
                      <a:pt x="6648" y="1418"/>
                      <a:pt x="6931" y="1702"/>
                      <a:pt x="6931" y="2111"/>
                    </a:cubicBezTo>
                    <a:cubicBezTo>
                      <a:pt x="6931" y="2206"/>
                      <a:pt x="6900" y="2363"/>
                      <a:pt x="6805" y="2458"/>
                    </a:cubicBezTo>
                    <a:cubicBezTo>
                      <a:pt x="6585" y="2206"/>
                      <a:pt x="6238" y="2111"/>
                      <a:pt x="5860" y="2111"/>
                    </a:cubicBezTo>
                    <a:lnTo>
                      <a:pt x="4852" y="2111"/>
                    </a:lnTo>
                    <a:lnTo>
                      <a:pt x="4852" y="1387"/>
                    </a:lnTo>
                    <a:close/>
                    <a:moveTo>
                      <a:pt x="2804" y="1418"/>
                    </a:moveTo>
                    <a:lnTo>
                      <a:pt x="2804" y="2143"/>
                    </a:lnTo>
                    <a:lnTo>
                      <a:pt x="1796" y="2143"/>
                    </a:lnTo>
                    <a:cubicBezTo>
                      <a:pt x="1418" y="2143"/>
                      <a:pt x="1071" y="2300"/>
                      <a:pt x="851" y="2489"/>
                    </a:cubicBezTo>
                    <a:cubicBezTo>
                      <a:pt x="756" y="2363"/>
                      <a:pt x="725" y="2269"/>
                      <a:pt x="725" y="2143"/>
                    </a:cubicBezTo>
                    <a:cubicBezTo>
                      <a:pt x="725" y="1702"/>
                      <a:pt x="1040" y="1418"/>
                      <a:pt x="1418" y="1418"/>
                    </a:cubicBezTo>
                    <a:close/>
                    <a:moveTo>
                      <a:pt x="4190" y="2111"/>
                    </a:moveTo>
                    <a:lnTo>
                      <a:pt x="4190" y="2804"/>
                    </a:lnTo>
                    <a:lnTo>
                      <a:pt x="3466" y="2804"/>
                    </a:lnTo>
                    <a:lnTo>
                      <a:pt x="3466" y="2111"/>
                    </a:lnTo>
                    <a:close/>
                    <a:moveTo>
                      <a:pt x="2772" y="2773"/>
                    </a:moveTo>
                    <a:lnTo>
                      <a:pt x="2772" y="3466"/>
                    </a:lnTo>
                    <a:lnTo>
                      <a:pt x="2079" y="3466"/>
                    </a:lnTo>
                    <a:cubicBezTo>
                      <a:pt x="1733" y="3466"/>
                      <a:pt x="1386" y="3624"/>
                      <a:pt x="1134" y="3844"/>
                    </a:cubicBezTo>
                    <a:cubicBezTo>
                      <a:pt x="1071" y="3718"/>
                      <a:pt x="1040" y="3592"/>
                      <a:pt x="1040" y="3466"/>
                    </a:cubicBezTo>
                    <a:cubicBezTo>
                      <a:pt x="1040" y="3088"/>
                      <a:pt x="1355" y="2773"/>
                      <a:pt x="1733" y="2773"/>
                    </a:cubicBezTo>
                    <a:close/>
                    <a:moveTo>
                      <a:pt x="5860" y="2804"/>
                    </a:moveTo>
                    <a:cubicBezTo>
                      <a:pt x="6270" y="2804"/>
                      <a:pt x="6585" y="3119"/>
                      <a:pt x="6585" y="3529"/>
                    </a:cubicBezTo>
                    <a:cubicBezTo>
                      <a:pt x="6585" y="3624"/>
                      <a:pt x="6553" y="3781"/>
                      <a:pt x="6459" y="3876"/>
                    </a:cubicBezTo>
                    <a:cubicBezTo>
                      <a:pt x="6270" y="3624"/>
                      <a:pt x="5923" y="3466"/>
                      <a:pt x="5576" y="3466"/>
                    </a:cubicBezTo>
                    <a:lnTo>
                      <a:pt x="4852" y="3466"/>
                    </a:lnTo>
                    <a:lnTo>
                      <a:pt x="4852" y="2804"/>
                    </a:lnTo>
                    <a:close/>
                    <a:moveTo>
                      <a:pt x="4190" y="3466"/>
                    </a:moveTo>
                    <a:lnTo>
                      <a:pt x="4190" y="4191"/>
                    </a:lnTo>
                    <a:lnTo>
                      <a:pt x="3466" y="4191"/>
                    </a:lnTo>
                    <a:lnTo>
                      <a:pt x="3466" y="3466"/>
                    </a:lnTo>
                    <a:close/>
                    <a:moveTo>
                      <a:pt x="4190" y="4884"/>
                    </a:moveTo>
                    <a:lnTo>
                      <a:pt x="4190" y="5608"/>
                    </a:lnTo>
                    <a:lnTo>
                      <a:pt x="3466" y="5608"/>
                    </a:lnTo>
                    <a:lnTo>
                      <a:pt x="3466" y="4884"/>
                    </a:lnTo>
                    <a:close/>
                    <a:moveTo>
                      <a:pt x="4190" y="6270"/>
                    </a:moveTo>
                    <a:lnTo>
                      <a:pt x="4190" y="7152"/>
                    </a:lnTo>
                    <a:lnTo>
                      <a:pt x="4190" y="7310"/>
                    </a:lnTo>
                    <a:cubicBezTo>
                      <a:pt x="4190" y="7499"/>
                      <a:pt x="4033" y="7656"/>
                      <a:pt x="3812" y="7656"/>
                    </a:cubicBezTo>
                    <a:cubicBezTo>
                      <a:pt x="3623" y="7656"/>
                      <a:pt x="3466" y="7499"/>
                      <a:pt x="3466" y="7310"/>
                    </a:cubicBezTo>
                    <a:lnTo>
                      <a:pt x="3466" y="7152"/>
                    </a:lnTo>
                    <a:lnTo>
                      <a:pt x="3466" y="6270"/>
                    </a:lnTo>
                    <a:close/>
                    <a:moveTo>
                      <a:pt x="5923" y="7656"/>
                    </a:moveTo>
                    <a:cubicBezTo>
                      <a:pt x="6112" y="7656"/>
                      <a:pt x="6270" y="7814"/>
                      <a:pt x="6270" y="8003"/>
                    </a:cubicBezTo>
                    <a:cubicBezTo>
                      <a:pt x="6270" y="8192"/>
                      <a:pt x="6144" y="8286"/>
                      <a:pt x="5986" y="8318"/>
                    </a:cubicBezTo>
                    <a:cubicBezTo>
                      <a:pt x="5734" y="8412"/>
                      <a:pt x="5450" y="8475"/>
                      <a:pt x="5198" y="8633"/>
                    </a:cubicBezTo>
                    <a:cubicBezTo>
                      <a:pt x="4789" y="8885"/>
                      <a:pt x="4411" y="9200"/>
                      <a:pt x="4096" y="9578"/>
                    </a:cubicBezTo>
                    <a:cubicBezTo>
                      <a:pt x="4064" y="9609"/>
                      <a:pt x="3938" y="9735"/>
                      <a:pt x="3812" y="9735"/>
                    </a:cubicBezTo>
                    <a:cubicBezTo>
                      <a:pt x="3655" y="9735"/>
                      <a:pt x="3592" y="9672"/>
                      <a:pt x="3560" y="9578"/>
                    </a:cubicBezTo>
                    <a:cubicBezTo>
                      <a:pt x="3088" y="8948"/>
                      <a:pt x="2426" y="8507"/>
                      <a:pt x="1670" y="8349"/>
                    </a:cubicBezTo>
                    <a:cubicBezTo>
                      <a:pt x="1544" y="8318"/>
                      <a:pt x="1386" y="8192"/>
                      <a:pt x="1386" y="8003"/>
                    </a:cubicBezTo>
                    <a:cubicBezTo>
                      <a:pt x="1386" y="7814"/>
                      <a:pt x="1544" y="7656"/>
                      <a:pt x="1733" y="7656"/>
                    </a:cubicBezTo>
                    <a:lnTo>
                      <a:pt x="2835" y="7656"/>
                    </a:lnTo>
                    <a:cubicBezTo>
                      <a:pt x="2993" y="8034"/>
                      <a:pt x="3371" y="8349"/>
                      <a:pt x="3844" y="8349"/>
                    </a:cubicBezTo>
                    <a:cubicBezTo>
                      <a:pt x="4316" y="8349"/>
                      <a:pt x="4663" y="8097"/>
                      <a:pt x="4820" y="7656"/>
                    </a:cubicBezTo>
                    <a:close/>
                    <a:moveTo>
                      <a:pt x="3812" y="0"/>
                    </a:moveTo>
                    <a:cubicBezTo>
                      <a:pt x="3371" y="0"/>
                      <a:pt x="2993" y="284"/>
                      <a:pt x="2835" y="725"/>
                    </a:cubicBezTo>
                    <a:lnTo>
                      <a:pt x="1386" y="725"/>
                    </a:lnTo>
                    <a:cubicBezTo>
                      <a:pt x="630" y="725"/>
                      <a:pt x="0" y="1355"/>
                      <a:pt x="0" y="2111"/>
                    </a:cubicBezTo>
                    <a:cubicBezTo>
                      <a:pt x="0" y="2489"/>
                      <a:pt x="158" y="2804"/>
                      <a:pt x="410" y="3088"/>
                    </a:cubicBezTo>
                    <a:cubicBezTo>
                      <a:pt x="378" y="3214"/>
                      <a:pt x="315" y="3340"/>
                      <a:pt x="315" y="3466"/>
                    </a:cubicBezTo>
                    <a:cubicBezTo>
                      <a:pt x="315" y="3876"/>
                      <a:pt x="473" y="4191"/>
                      <a:pt x="725" y="4474"/>
                    </a:cubicBezTo>
                    <a:cubicBezTo>
                      <a:pt x="693" y="4569"/>
                      <a:pt x="630" y="4726"/>
                      <a:pt x="630" y="4852"/>
                    </a:cubicBezTo>
                    <a:cubicBezTo>
                      <a:pt x="630" y="5608"/>
                      <a:pt x="1260" y="6238"/>
                      <a:pt x="2016" y="6238"/>
                    </a:cubicBezTo>
                    <a:cubicBezTo>
                      <a:pt x="2205" y="6238"/>
                      <a:pt x="2363" y="6081"/>
                      <a:pt x="2363" y="5892"/>
                    </a:cubicBezTo>
                    <a:cubicBezTo>
                      <a:pt x="2363" y="5671"/>
                      <a:pt x="2205" y="5514"/>
                      <a:pt x="2016" y="5514"/>
                    </a:cubicBezTo>
                    <a:cubicBezTo>
                      <a:pt x="1638" y="5514"/>
                      <a:pt x="1323" y="5199"/>
                      <a:pt x="1323" y="4821"/>
                    </a:cubicBezTo>
                    <a:cubicBezTo>
                      <a:pt x="1323" y="4411"/>
                      <a:pt x="1638" y="4096"/>
                      <a:pt x="2016" y="4096"/>
                    </a:cubicBezTo>
                    <a:lnTo>
                      <a:pt x="2741" y="4096"/>
                    </a:lnTo>
                    <a:lnTo>
                      <a:pt x="2741" y="6869"/>
                    </a:lnTo>
                    <a:lnTo>
                      <a:pt x="1701" y="6869"/>
                    </a:lnTo>
                    <a:cubicBezTo>
                      <a:pt x="1103" y="6869"/>
                      <a:pt x="693" y="7341"/>
                      <a:pt x="693" y="7877"/>
                    </a:cubicBezTo>
                    <a:cubicBezTo>
                      <a:pt x="693" y="8349"/>
                      <a:pt x="1008" y="8759"/>
                      <a:pt x="1481" y="8916"/>
                    </a:cubicBezTo>
                    <a:cubicBezTo>
                      <a:pt x="2048" y="9074"/>
                      <a:pt x="2615" y="9420"/>
                      <a:pt x="2961" y="9893"/>
                    </a:cubicBezTo>
                    <a:cubicBezTo>
                      <a:pt x="3151" y="10177"/>
                      <a:pt x="3466" y="10334"/>
                      <a:pt x="3781" y="10334"/>
                    </a:cubicBezTo>
                    <a:cubicBezTo>
                      <a:pt x="4096" y="10334"/>
                      <a:pt x="4411" y="10177"/>
                      <a:pt x="4631" y="9924"/>
                    </a:cubicBezTo>
                    <a:cubicBezTo>
                      <a:pt x="4852" y="9609"/>
                      <a:pt x="5135" y="9389"/>
                      <a:pt x="5482" y="9168"/>
                    </a:cubicBezTo>
                    <a:cubicBezTo>
                      <a:pt x="5671" y="9074"/>
                      <a:pt x="5891" y="8979"/>
                      <a:pt x="6112" y="8948"/>
                    </a:cubicBezTo>
                    <a:cubicBezTo>
                      <a:pt x="6585" y="8822"/>
                      <a:pt x="6900" y="8444"/>
                      <a:pt x="6900" y="7971"/>
                    </a:cubicBezTo>
                    <a:cubicBezTo>
                      <a:pt x="6900" y="7373"/>
                      <a:pt x="6427" y="6932"/>
                      <a:pt x="5891" y="6932"/>
                    </a:cubicBezTo>
                    <a:lnTo>
                      <a:pt x="4852" y="6932"/>
                    </a:lnTo>
                    <a:lnTo>
                      <a:pt x="4852" y="4191"/>
                    </a:lnTo>
                    <a:lnTo>
                      <a:pt x="5576" y="4191"/>
                    </a:lnTo>
                    <a:cubicBezTo>
                      <a:pt x="5954" y="4191"/>
                      <a:pt x="6270" y="4506"/>
                      <a:pt x="6270" y="4884"/>
                    </a:cubicBezTo>
                    <a:cubicBezTo>
                      <a:pt x="6270" y="5293"/>
                      <a:pt x="5954" y="5608"/>
                      <a:pt x="5576" y="5608"/>
                    </a:cubicBezTo>
                    <a:cubicBezTo>
                      <a:pt x="5356" y="5608"/>
                      <a:pt x="5198" y="5766"/>
                      <a:pt x="5198" y="5955"/>
                    </a:cubicBezTo>
                    <a:cubicBezTo>
                      <a:pt x="5198" y="6144"/>
                      <a:pt x="5356" y="6301"/>
                      <a:pt x="5576" y="6301"/>
                    </a:cubicBezTo>
                    <a:cubicBezTo>
                      <a:pt x="6301" y="6301"/>
                      <a:pt x="6931" y="5671"/>
                      <a:pt x="6931" y="4915"/>
                    </a:cubicBezTo>
                    <a:cubicBezTo>
                      <a:pt x="6931" y="4758"/>
                      <a:pt x="6900" y="4663"/>
                      <a:pt x="6868" y="4537"/>
                    </a:cubicBezTo>
                    <a:cubicBezTo>
                      <a:pt x="7152" y="4254"/>
                      <a:pt x="7246" y="3939"/>
                      <a:pt x="7246" y="3561"/>
                    </a:cubicBezTo>
                    <a:cubicBezTo>
                      <a:pt x="7246" y="3403"/>
                      <a:pt x="7215" y="3277"/>
                      <a:pt x="7183" y="3151"/>
                    </a:cubicBezTo>
                    <a:cubicBezTo>
                      <a:pt x="7498" y="2836"/>
                      <a:pt x="7656" y="2489"/>
                      <a:pt x="7656" y="2111"/>
                    </a:cubicBezTo>
                    <a:cubicBezTo>
                      <a:pt x="7656" y="1355"/>
                      <a:pt x="7026" y="725"/>
                      <a:pt x="6270" y="725"/>
                    </a:cubicBezTo>
                    <a:lnTo>
                      <a:pt x="4820" y="725"/>
                    </a:lnTo>
                    <a:cubicBezTo>
                      <a:pt x="4663" y="316"/>
                      <a:pt x="4285" y="0"/>
                      <a:pt x="3812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" name="Google Shape;1434;p25"/>
              <p:cNvSpPr/>
              <p:nvPr/>
            </p:nvSpPr>
            <p:spPr>
              <a:xfrm>
                <a:off x="-23229150" y="2710600"/>
                <a:ext cx="296175" cy="296175"/>
              </a:xfrm>
              <a:custGeom>
                <a:rect b="b" l="l" r="r" t="t"/>
                <a:pathLst>
                  <a:path extrusionOk="0" h="11847" w="11847">
                    <a:moveTo>
                      <a:pt x="10775" y="693"/>
                    </a:moveTo>
                    <a:cubicBezTo>
                      <a:pt x="10996" y="693"/>
                      <a:pt x="11153" y="851"/>
                      <a:pt x="11153" y="1072"/>
                    </a:cubicBezTo>
                    <a:lnTo>
                      <a:pt x="11153" y="10775"/>
                    </a:lnTo>
                    <a:cubicBezTo>
                      <a:pt x="11153" y="10996"/>
                      <a:pt x="10996" y="11153"/>
                      <a:pt x="10775" y="11153"/>
                    </a:cubicBezTo>
                    <a:lnTo>
                      <a:pt x="1072" y="11153"/>
                    </a:lnTo>
                    <a:cubicBezTo>
                      <a:pt x="851" y="11153"/>
                      <a:pt x="694" y="10996"/>
                      <a:pt x="694" y="10775"/>
                    </a:cubicBezTo>
                    <a:lnTo>
                      <a:pt x="694" y="1072"/>
                    </a:lnTo>
                    <a:cubicBezTo>
                      <a:pt x="694" y="851"/>
                      <a:pt x="851" y="693"/>
                      <a:pt x="1072" y="693"/>
                    </a:cubicBezTo>
                    <a:close/>
                    <a:moveTo>
                      <a:pt x="1072" y="0"/>
                    </a:moveTo>
                    <a:cubicBezTo>
                      <a:pt x="473" y="0"/>
                      <a:pt x="1" y="473"/>
                      <a:pt x="1" y="1072"/>
                    </a:cubicBezTo>
                    <a:lnTo>
                      <a:pt x="1" y="10775"/>
                    </a:lnTo>
                    <a:cubicBezTo>
                      <a:pt x="1" y="11374"/>
                      <a:pt x="473" y="11846"/>
                      <a:pt x="1072" y="11846"/>
                    </a:cubicBezTo>
                    <a:lnTo>
                      <a:pt x="10807" y="11846"/>
                    </a:lnTo>
                    <a:cubicBezTo>
                      <a:pt x="11374" y="11846"/>
                      <a:pt x="11847" y="11374"/>
                      <a:pt x="11847" y="10775"/>
                    </a:cubicBezTo>
                    <a:lnTo>
                      <a:pt x="11847" y="1072"/>
                    </a:lnTo>
                    <a:cubicBezTo>
                      <a:pt x="11847" y="473"/>
                      <a:pt x="11342" y="0"/>
                      <a:pt x="1080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435" name="Google Shape;1435;p25"/>
          <p:cNvSpPr txBox="1"/>
          <p:nvPr>
            <p:ph type="title"/>
          </p:nvPr>
        </p:nvSpPr>
        <p:spPr>
          <a:xfrm>
            <a:off x="599124" y="606600"/>
            <a:ext cx="14235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REVIEW OF SYSTEMS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439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0" name="Google Shape;1440;p26"/>
          <p:cNvGrpSpPr/>
          <p:nvPr/>
        </p:nvGrpSpPr>
        <p:grpSpPr>
          <a:xfrm>
            <a:off x="5946261" y="978994"/>
            <a:ext cx="2384443" cy="3568218"/>
            <a:chOff x="5946261" y="978994"/>
            <a:chExt cx="2384443" cy="3568218"/>
          </a:xfrm>
        </p:grpSpPr>
        <p:sp>
          <p:nvSpPr>
            <p:cNvPr id="1441" name="Google Shape;1441;p26"/>
            <p:cNvSpPr/>
            <p:nvPr/>
          </p:nvSpPr>
          <p:spPr>
            <a:xfrm>
              <a:off x="6370606" y="4238564"/>
              <a:ext cx="1535734" cy="308649"/>
            </a:xfrm>
            <a:custGeom>
              <a:rect b="b" l="l" r="r" t="t"/>
              <a:pathLst>
                <a:path extrusionOk="0" h="4521" w="22495">
                  <a:moveTo>
                    <a:pt x="11265" y="0"/>
                  </a:moveTo>
                  <a:cubicBezTo>
                    <a:pt x="5054" y="0"/>
                    <a:pt x="0" y="1022"/>
                    <a:pt x="0" y="2261"/>
                  </a:cubicBezTo>
                  <a:cubicBezTo>
                    <a:pt x="0" y="3508"/>
                    <a:pt x="5054" y="4521"/>
                    <a:pt x="11265" y="4521"/>
                  </a:cubicBezTo>
                  <a:cubicBezTo>
                    <a:pt x="17449" y="4521"/>
                    <a:pt x="22494" y="3508"/>
                    <a:pt x="22494" y="2261"/>
                  </a:cubicBezTo>
                  <a:cubicBezTo>
                    <a:pt x="22494" y="1022"/>
                    <a:pt x="17449" y="0"/>
                    <a:pt x="11265" y="0"/>
                  </a:cubicBezTo>
                  <a:close/>
                </a:path>
              </a:pathLst>
            </a:custGeom>
            <a:solidFill>
              <a:srgbClr val="8CACB9">
                <a:alpha val="9154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42" name="Google Shape;1442;p26"/>
            <p:cNvGrpSpPr/>
            <p:nvPr/>
          </p:nvGrpSpPr>
          <p:grpSpPr>
            <a:xfrm>
              <a:off x="5946261" y="978994"/>
              <a:ext cx="2384443" cy="3435724"/>
              <a:chOff x="1994350" y="240375"/>
              <a:chExt cx="3617725" cy="5212750"/>
            </a:xfrm>
          </p:grpSpPr>
          <p:sp>
            <p:nvSpPr>
              <p:cNvPr id="1443" name="Google Shape;1443;p26"/>
              <p:cNvSpPr/>
              <p:nvPr/>
            </p:nvSpPr>
            <p:spPr>
              <a:xfrm>
                <a:off x="1994350" y="1744850"/>
                <a:ext cx="3617725" cy="1694600"/>
              </a:xfrm>
              <a:custGeom>
                <a:rect b="b" l="l" r="r" t="t"/>
                <a:pathLst>
                  <a:path extrusionOk="0" h="67784" w="144709">
                    <a:moveTo>
                      <a:pt x="62170" y="0"/>
                    </a:moveTo>
                    <a:cubicBezTo>
                      <a:pt x="61785" y="0"/>
                      <a:pt x="61333" y="0"/>
                      <a:pt x="60857" y="91"/>
                    </a:cubicBezTo>
                    <a:cubicBezTo>
                      <a:pt x="56603" y="91"/>
                      <a:pt x="52461" y="1584"/>
                      <a:pt x="49157" y="4323"/>
                    </a:cubicBezTo>
                    <a:lnTo>
                      <a:pt x="12108" y="35351"/>
                    </a:lnTo>
                    <a:cubicBezTo>
                      <a:pt x="12108" y="35351"/>
                      <a:pt x="7031" y="32821"/>
                      <a:pt x="4820" y="32821"/>
                    </a:cubicBezTo>
                    <a:cubicBezTo>
                      <a:pt x="4370" y="32821"/>
                      <a:pt x="4038" y="32926"/>
                      <a:pt x="3893" y="33179"/>
                    </a:cubicBezTo>
                    <a:cubicBezTo>
                      <a:pt x="2942" y="34786"/>
                      <a:pt x="7672" y="36777"/>
                      <a:pt x="7672" y="36777"/>
                    </a:cubicBezTo>
                    <a:cubicBezTo>
                      <a:pt x="7672" y="36777"/>
                      <a:pt x="113" y="38271"/>
                      <a:pt x="23" y="39606"/>
                    </a:cubicBezTo>
                    <a:cubicBezTo>
                      <a:pt x="0" y="39932"/>
                      <a:pt x="481" y="40054"/>
                      <a:pt x="1217" y="40054"/>
                    </a:cubicBezTo>
                    <a:cubicBezTo>
                      <a:pt x="3451" y="40054"/>
                      <a:pt x="8034" y="38927"/>
                      <a:pt x="8034" y="38927"/>
                    </a:cubicBezTo>
                    <a:lnTo>
                      <a:pt x="8034" y="38927"/>
                    </a:lnTo>
                    <a:cubicBezTo>
                      <a:pt x="8034" y="38927"/>
                      <a:pt x="2105" y="42707"/>
                      <a:pt x="2670" y="43657"/>
                    </a:cubicBezTo>
                    <a:cubicBezTo>
                      <a:pt x="2721" y="43747"/>
                      <a:pt x="2833" y="43787"/>
                      <a:pt x="2992" y="43787"/>
                    </a:cubicBezTo>
                    <a:cubicBezTo>
                      <a:pt x="4313" y="43787"/>
                      <a:pt x="8894" y="41010"/>
                      <a:pt x="8894" y="41009"/>
                    </a:cubicBezTo>
                    <a:lnTo>
                      <a:pt x="8894" y="41009"/>
                    </a:lnTo>
                    <a:cubicBezTo>
                      <a:pt x="8894" y="41010"/>
                      <a:pt x="5771" y="46486"/>
                      <a:pt x="6541" y="46486"/>
                    </a:cubicBezTo>
                    <a:cubicBezTo>
                      <a:pt x="7378" y="46486"/>
                      <a:pt x="10682" y="42141"/>
                      <a:pt x="10682" y="42141"/>
                    </a:cubicBezTo>
                    <a:lnTo>
                      <a:pt x="10682" y="42141"/>
                    </a:lnTo>
                    <a:cubicBezTo>
                      <a:pt x="10682" y="42141"/>
                      <a:pt x="10059" y="47062"/>
                      <a:pt x="11326" y="47062"/>
                    </a:cubicBezTo>
                    <a:cubicBezTo>
                      <a:pt x="11359" y="47062"/>
                      <a:pt x="11393" y="47059"/>
                      <a:pt x="11429" y="47052"/>
                    </a:cubicBezTo>
                    <a:cubicBezTo>
                      <a:pt x="12764" y="46758"/>
                      <a:pt x="14462" y="38837"/>
                      <a:pt x="14462" y="38837"/>
                    </a:cubicBezTo>
                    <a:lnTo>
                      <a:pt x="51895" y="17336"/>
                    </a:lnTo>
                    <a:lnTo>
                      <a:pt x="51895" y="67783"/>
                    </a:lnTo>
                    <a:lnTo>
                      <a:pt x="92814" y="67783"/>
                    </a:lnTo>
                    <a:lnTo>
                      <a:pt x="92814" y="17336"/>
                    </a:lnTo>
                    <a:lnTo>
                      <a:pt x="130247" y="38837"/>
                    </a:lnTo>
                    <a:cubicBezTo>
                      <a:pt x="130247" y="38837"/>
                      <a:pt x="131944" y="46758"/>
                      <a:pt x="133280" y="47052"/>
                    </a:cubicBezTo>
                    <a:cubicBezTo>
                      <a:pt x="133316" y="47059"/>
                      <a:pt x="133350" y="47062"/>
                      <a:pt x="133383" y="47062"/>
                    </a:cubicBezTo>
                    <a:cubicBezTo>
                      <a:pt x="134650" y="47062"/>
                      <a:pt x="134027" y="42141"/>
                      <a:pt x="134027" y="42141"/>
                    </a:cubicBezTo>
                    <a:lnTo>
                      <a:pt x="134027" y="42141"/>
                    </a:lnTo>
                    <a:cubicBezTo>
                      <a:pt x="134027" y="42141"/>
                      <a:pt x="137331" y="46486"/>
                      <a:pt x="138168" y="46486"/>
                    </a:cubicBezTo>
                    <a:cubicBezTo>
                      <a:pt x="138938" y="46486"/>
                      <a:pt x="135815" y="41010"/>
                      <a:pt x="135815" y="41009"/>
                    </a:cubicBezTo>
                    <a:lnTo>
                      <a:pt x="135815" y="41009"/>
                    </a:lnTo>
                    <a:cubicBezTo>
                      <a:pt x="135815" y="41010"/>
                      <a:pt x="140396" y="43787"/>
                      <a:pt x="141782" y="43787"/>
                    </a:cubicBezTo>
                    <a:cubicBezTo>
                      <a:pt x="141948" y="43787"/>
                      <a:pt x="142068" y="43747"/>
                      <a:pt x="142129" y="43657"/>
                    </a:cubicBezTo>
                    <a:cubicBezTo>
                      <a:pt x="142604" y="42707"/>
                      <a:pt x="136765" y="38927"/>
                      <a:pt x="136765" y="38927"/>
                    </a:cubicBezTo>
                    <a:lnTo>
                      <a:pt x="136765" y="38927"/>
                    </a:lnTo>
                    <a:cubicBezTo>
                      <a:pt x="136766" y="38927"/>
                      <a:pt x="141298" y="40054"/>
                      <a:pt x="143506" y="40054"/>
                    </a:cubicBezTo>
                    <a:cubicBezTo>
                      <a:pt x="144233" y="40054"/>
                      <a:pt x="144709" y="39932"/>
                      <a:pt x="144686" y="39606"/>
                    </a:cubicBezTo>
                    <a:cubicBezTo>
                      <a:pt x="144596" y="38271"/>
                      <a:pt x="137037" y="36777"/>
                      <a:pt x="137037" y="36777"/>
                    </a:cubicBezTo>
                    <a:cubicBezTo>
                      <a:pt x="137037" y="36777"/>
                      <a:pt x="141767" y="34786"/>
                      <a:pt x="140816" y="33179"/>
                    </a:cubicBezTo>
                    <a:cubicBezTo>
                      <a:pt x="140675" y="32926"/>
                      <a:pt x="140346" y="32821"/>
                      <a:pt x="139898" y="32821"/>
                    </a:cubicBezTo>
                    <a:cubicBezTo>
                      <a:pt x="137700" y="32821"/>
                      <a:pt x="132623" y="35351"/>
                      <a:pt x="132623" y="35351"/>
                    </a:cubicBezTo>
                    <a:lnTo>
                      <a:pt x="95552" y="4323"/>
                    </a:lnTo>
                    <a:cubicBezTo>
                      <a:pt x="92248" y="1584"/>
                      <a:pt x="88106" y="91"/>
                      <a:pt x="83851" y="91"/>
                    </a:cubicBezTo>
                    <a:cubicBezTo>
                      <a:pt x="83399" y="0"/>
                      <a:pt x="83014" y="0"/>
                      <a:pt x="82539" y="0"/>
                    </a:cubicBezTo>
                    <a:close/>
                  </a:path>
                </a:pathLst>
              </a:custGeom>
              <a:solidFill>
                <a:srgbClr val="DD878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" name="Google Shape;1444;p26"/>
              <p:cNvSpPr/>
              <p:nvPr/>
            </p:nvSpPr>
            <p:spPr>
              <a:xfrm>
                <a:off x="3649875" y="1480600"/>
                <a:ext cx="304425" cy="289725"/>
              </a:xfrm>
              <a:custGeom>
                <a:rect b="b" l="l" r="r" t="t"/>
                <a:pathLst>
                  <a:path extrusionOk="0" h="11589" w="12177">
                    <a:moveTo>
                      <a:pt x="0" y="1"/>
                    </a:moveTo>
                    <a:lnTo>
                      <a:pt x="0" y="11589"/>
                    </a:lnTo>
                    <a:lnTo>
                      <a:pt x="12176" y="11589"/>
                    </a:lnTo>
                    <a:lnTo>
                      <a:pt x="12176" y="1"/>
                    </a:lnTo>
                    <a:close/>
                  </a:path>
                </a:pathLst>
              </a:custGeom>
              <a:solidFill>
                <a:srgbClr val="DD878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" name="Google Shape;1445;p26"/>
              <p:cNvSpPr/>
              <p:nvPr/>
            </p:nvSpPr>
            <p:spPr>
              <a:xfrm>
                <a:off x="3649875" y="1480600"/>
                <a:ext cx="304425" cy="146025"/>
              </a:xfrm>
              <a:custGeom>
                <a:rect b="b" l="l" r="r" t="t"/>
                <a:pathLst>
                  <a:path extrusionOk="0" h="5841" w="12177">
                    <a:moveTo>
                      <a:pt x="0" y="1"/>
                    </a:moveTo>
                    <a:lnTo>
                      <a:pt x="0" y="4799"/>
                    </a:lnTo>
                    <a:cubicBezTo>
                      <a:pt x="1901" y="5478"/>
                      <a:pt x="3961" y="5840"/>
                      <a:pt x="6133" y="5840"/>
                    </a:cubicBezTo>
                    <a:cubicBezTo>
                      <a:pt x="8216" y="5840"/>
                      <a:pt x="10275" y="5478"/>
                      <a:pt x="12176" y="4799"/>
                    </a:cubicBezTo>
                    <a:lnTo>
                      <a:pt x="12176" y="1"/>
                    </a:lnTo>
                    <a:close/>
                  </a:path>
                </a:pathLst>
              </a:custGeom>
              <a:solidFill>
                <a:srgbClr val="E57B7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" name="Google Shape;1446;p26"/>
              <p:cNvSpPr/>
              <p:nvPr/>
            </p:nvSpPr>
            <p:spPr>
              <a:xfrm>
                <a:off x="3235125" y="884250"/>
                <a:ext cx="240500" cy="240500"/>
              </a:xfrm>
              <a:custGeom>
                <a:rect b="b" l="l" r="r" t="t"/>
                <a:pathLst>
                  <a:path extrusionOk="0" h="9620" w="9620">
                    <a:moveTo>
                      <a:pt x="4799" y="1"/>
                    </a:moveTo>
                    <a:cubicBezTo>
                      <a:pt x="2174" y="1"/>
                      <a:pt x="1" y="2173"/>
                      <a:pt x="1" y="4799"/>
                    </a:cubicBezTo>
                    <a:cubicBezTo>
                      <a:pt x="1" y="7447"/>
                      <a:pt x="2174" y="9619"/>
                      <a:pt x="4799" y="9619"/>
                    </a:cubicBezTo>
                    <a:cubicBezTo>
                      <a:pt x="7447" y="9619"/>
                      <a:pt x="9619" y="7447"/>
                      <a:pt x="9619" y="4799"/>
                    </a:cubicBezTo>
                    <a:cubicBezTo>
                      <a:pt x="9619" y="2173"/>
                      <a:pt x="7447" y="1"/>
                      <a:pt x="4799" y="1"/>
                    </a:cubicBezTo>
                    <a:close/>
                  </a:path>
                </a:pathLst>
              </a:custGeom>
              <a:solidFill>
                <a:srgbClr val="E57B7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" name="Google Shape;1447;p26"/>
              <p:cNvSpPr/>
              <p:nvPr/>
            </p:nvSpPr>
            <p:spPr>
              <a:xfrm>
                <a:off x="4124000" y="884250"/>
                <a:ext cx="240500" cy="240500"/>
              </a:xfrm>
              <a:custGeom>
                <a:rect b="b" l="l" r="r" t="t"/>
                <a:pathLst>
                  <a:path extrusionOk="0" h="9620" w="9620">
                    <a:moveTo>
                      <a:pt x="4799" y="1"/>
                    </a:moveTo>
                    <a:cubicBezTo>
                      <a:pt x="2173" y="1"/>
                      <a:pt x="1" y="2173"/>
                      <a:pt x="1" y="4799"/>
                    </a:cubicBezTo>
                    <a:cubicBezTo>
                      <a:pt x="1" y="7447"/>
                      <a:pt x="2173" y="9619"/>
                      <a:pt x="4799" y="9619"/>
                    </a:cubicBezTo>
                    <a:cubicBezTo>
                      <a:pt x="7447" y="9619"/>
                      <a:pt x="9619" y="7447"/>
                      <a:pt x="9619" y="4799"/>
                    </a:cubicBezTo>
                    <a:cubicBezTo>
                      <a:pt x="9619" y="2173"/>
                      <a:pt x="7447" y="1"/>
                      <a:pt x="4799" y="1"/>
                    </a:cubicBezTo>
                    <a:close/>
                  </a:path>
                </a:pathLst>
              </a:custGeom>
              <a:solidFill>
                <a:srgbClr val="E57B7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" name="Google Shape;1448;p26"/>
              <p:cNvSpPr/>
              <p:nvPr/>
            </p:nvSpPr>
            <p:spPr>
              <a:xfrm>
                <a:off x="3355075" y="384100"/>
                <a:ext cx="896250" cy="1165000"/>
              </a:xfrm>
              <a:custGeom>
                <a:rect b="b" l="l" r="r" t="t"/>
                <a:pathLst>
                  <a:path extrusionOk="0" h="46600" w="35850">
                    <a:moveTo>
                      <a:pt x="17925" y="0"/>
                    </a:moveTo>
                    <a:cubicBezTo>
                      <a:pt x="8035" y="0"/>
                      <a:pt x="1" y="8034"/>
                      <a:pt x="1" y="17925"/>
                    </a:cubicBezTo>
                    <a:lnTo>
                      <a:pt x="1" y="28675"/>
                    </a:lnTo>
                    <a:cubicBezTo>
                      <a:pt x="1" y="38588"/>
                      <a:pt x="8035" y="46599"/>
                      <a:pt x="17925" y="46599"/>
                    </a:cubicBezTo>
                    <a:cubicBezTo>
                      <a:pt x="27838" y="46599"/>
                      <a:pt x="35850" y="38588"/>
                      <a:pt x="35850" y="28675"/>
                    </a:cubicBezTo>
                    <a:lnTo>
                      <a:pt x="35850" y="17925"/>
                    </a:lnTo>
                    <a:cubicBezTo>
                      <a:pt x="35850" y="8034"/>
                      <a:pt x="27838" y="0"/>
                      <a:pt x="17925" y="0"/>
                    </a:cubicBezTo>
                    <a:close/>
                  </a:path>
                </a:pathLst>
              </a:custGeom>
              <a:solidFill>
                <a:srgbClr val="DD878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" name="Google Shape;1449;p26"/>
              <p:cNvSpPr/>
              <p:nvPr/>
            </p:nvSpPr>
            <p:spPr>
              <a:xfrm>
                <a:off x="3235125" y="240375"/>
                <a:ext cx="1105600" cy="763850"/>
              </a:xfrm>
              <a:custGeom>
                <a:rect b="b" l="l" r="r" t="t"/>
                <a:pathLst>
                  <a:path extrusionOk="0" h="30554" w="44224">
                    <a:moveTo>
                      <a:pt x="22067" y="1"/>
                    </a:moveTo>
                    <a:cubicBezTo>
                      <a:pt x="14802" y="1"/>
                      <a:pt x="18491" y="3486"/>
                      <a:pt x="18491" y="3486"/>
                    </a:cubicBezTo>
                    <a:cubicBezTo>
                      <a:pt x="18491" y="3486"/>
                      <a:pt x="15191" y="3040"/>
                      <a:pt x="11975" y="3040"/>
                    </a:cubicBezTo>
                    <a:cubicBezTo>
                      <a:pt x="9484" y="3040"/>
                      <a:pt x="7044" y="3307"/>
                      <a:pt x="6225" y="4255"/>
                    </a:cubicBezTo>
                    <a:cubicBezTo>
                      <a:pt x="4437" y="6428"/>
                      <a:pt x="8759" y="6881"/>
                      <a:pt x="8759" y="6881"/>
                    </a:cubicBezTo>
                    <a:cubicBezTo>
                      <a:pt x="8759" y="6881"/>
                      <a:pt x="1" y="10389"/>
                      <a:pt x="1314" y="11973"/>
                    </a:cubicBezTo>
                    <a:cubicBezTo>
                      <a:pt x="2379" y="13174"/>
                      <a:pt x="4014" y="13325"/>
                      <a:pt x="4771" y="13325"/>
                    </a:cubicBezTo>
                    <a:cubicBezTo>
                      <a:pt x="5028" y="13325"/>
                      <a:pt x="5184" y="13308"/>
                      <a:pt x="5184" y="13308"/>
                    </a:cubicBezTo>
                    <a:lnTo>
                      <a:pt x="5184" y="13308"/>
                    </a:lnTo>
                    <a:cubicBezTo>
                      <a:pt x="5184" y="13308"/>
                      <a:pt x="1223" y="16612"/>
                      <a:pt x="3780" y="18581"/>
                    </a:cubicBezTo>
                    <a:cubicBezTo>
                      <a:pt x="3871" y="18672"/>
                      <a:pt x="3961" y="18672"/>
                      <a:pt x="4052" y="18762"/>
                    </a:cubicBezTo>
                    <a:cubicBezTo>
                      <a:pt x="3101" y="24330"/>
                      <a:pt x="3577" y="30554"/>
                      <a:pt x="5568" y="30554"/>
                    </a:cubicBezTo>
                    <a:cubicBezTo>
                      <a:pt x="7741" y="30554"/>
                      <a:pt x="8963" y="23108"/>
                      <a:pt x="9325" y="18966"/>
                    </a:cubicBezTo>
                    <a:cubicBezTo>
                      <a:pt x="18016" y="18491"/>
                      <a:pt x="33292" y="15753"/>
                      <a:pt x="33293" y="15752"/>
                    </a:cubicBezTo>
                    <a:lnTo>
                      <a:pt x="33293" y="15752"/>
                    </a:lnTo>
                    <a:cubicBezTo>
                      <a:pt x="33293" y="15753"/>
                      <a:pt x="33207" y="19064"/>
                      <a:pt x="33978" y="19064"/>
                    </a:cubicBezTo>
                    <a:cubicBezTo>
                      <a:pt x="33998" y="19064"/>
                      <a:pt x="34018" y="19061"/>
                      <a:pt x="34039" y="19057"/>
                    </a:cubicBezTo>
                    <a:cubicBezTo>
                      <a:pt x="34899" y="18966"/>
                      <a:pt x="36597" y="16409"/>
                      <a:pt x="36597" y="16409"/>
                    </a:cubicBezTo>
                    <a:cubicBezTo>
                      <a:pt x="36597" y="16409"/>
                      <a:pt x="37615" y="30554"/>
                      <a:pt x="40648" y="30554"/>
                    </a:cubicBezTo>
                    <a:cubicBezTo>
                      <a:pt x="44224" y="30554"/>
                      <a:pt x="42821" y="10275"/>
                      <a:pt x="37253" y="10185"/>
                    </a:cubicBezTo>
                    <a:cubicBezTo>
                      <a:pt x="37253" y="10185"/>
                      <a:pt x="32523" y="1"/>
                      <a:pt x="22067" y="1"/>
                    </a:cubicBezTo>
                    <a:close/>
                  </a:path>
                </a:pathLst>
              </a:custGeom>
              <a:solidFill>
                <a:srgbClr val="062E3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" name="Google Shape;1450;p26"/>
              <p:cNvSpPr/>
              <p:nvPr/>
            </p:nvSpPr>
            <p:spPr>
              <a:xfrm>
                <a:off x="3402600" y="1947400"/>
                <a:ext cx="801200" cy="1364725"/>
              </a:xfrm>
              <a:custGeom>
                <a:rect b="b" l="l" r="r" t="t"/>
                <a:pathLst>
                  <a:path extrusionOk="0" h="54589" w="32048">
                    <a:moveTo>
                      <a:pt x="8669" y="0"/>
                    </a:moveTo>
                    <a:cubicBezTo>
                      <a:pt x="3871" y="0"/>
                      <a:pt x="1" y="3870"/>
                      <a:pt x="1" y="8578"/>
                    </a:cubicBezTo>
                    <a:lnTo>
                      <a:pt x="1" y="45921"/>
                    </a:lnTo>
                    <a:cubicBezTo>
                      <a:pt x="1" y="50741"/>
                      <a:pt x="3871" y="54589"/>
                      <a:pt x="8669" y="54589"/>
                    </a:cubicBezTo>
                    <a:lnTo>
                      <a:pt x="23380" y="54589"/>
                    </a:lnTo>
                    <a:cubicBezTo>
                      <a:pt x="28200" y="54589"/>
                      <a:pt x="32048" y="50741"/>
                      <a:pt x="32048" y="45921"/>
                    </a:cubicBezTo>
                    <a:lnTo>
                      <a:pt x="32048" y="8578"/>
                    </a:lnTo>
                    <a:cubicBezTo>
                      <a:pt x="32048" y="3870"/>
                      <a:pt x="28200" y="0"/>
                      <a:pt x="2338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" name="Google Shape;1451;p26"/>
              <p:cNvSpPr/>
              <p:nvPr/>
            </p:nvSpPr>
            <p:spPr>
              <a:xfrm>
                <a:off x="3522550" y="2525075"/>
                <a:ext cx="353650" cy="245025"/>
              </a:xfrm>
              <a:custGeom>
                <a:rect b="b" l="l" r="r" t="t"/>
                <a:pathLst>
                  <a:path extrusionOk="0" h="9801" w="14146">
                    <a:moveTo>
                      <a:pt x="5003" y="1"/>
                    </a:moveTo>
                    <a:cubicBezTo>
                      <a:pt x="2264" y="1"/>
                      <a:pt x="1" y="2264"/>
                      <a:pt x="1" y="5002"/>
                    </a:cubicBezTo>
                    <a:lnTo>
                      <a:pt x="1" y="6700"/>
                    </a:lnTo>
                    <a:cubicBezTo>
                      <a:pt x="1" y="8488"/>
                      <a:pt x="1336" y="9800"/>
                      <a:pt x="3034" y="9800"/>
                    </a:cubicBezTo>
                    <a:lnTo>
                      <a:pt x="7356" y="9800"/>
                    </a:lnTo>
                    <a:cubicBezTo>
                      <a:pt x="11136" y="9800"/>
                      <a:pt x="14146" y="6790"/>
                      <a:pt x="14146" y="3101"/>
                    </a:cubicBezTo>
                    <a:cubicBezTo>
                      <a:pt x="14146" y="1313"/>
                      <a:pt x="12743" y="1"/>
                      <a:pt x="11045" y="1"/>
                    </a:cubicBezTo>
                    <a:close/>
                  </a:path>
                </a:pathLst>
              </a:custGeom>
              <a:solidFill>
                <a:srgbClr val="E54C6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" name="Google Shape;1452;p26"/>
              <p:cNvSpPr/>
              <p:nvPr/>
            </p:nvSpPr>
            <p:spPr>
              <a:xfrm>
                <a:off x="3501625" y="2958475"/>
                <a:ext cx="348550" cy="304425"/>
              </a:xfrm>
              <a:custGeom>
                <a:rect b="b" l="l" r="r" t="t"/>
                <a:pathLst>
                  <a:path extrusionOk="0" h="12177" w="13942">
                    <a:moveTo>
                      <a:pt x="4323" y="1"/>
                    </a:moveTo>
                    <a:cubicBezTo>
                      <a:pt x="1970" y="1"/>
                      <a:pt x="1" y="1992"/>
                      <a:pt x="1" y="4437"/>
                    </a:cubicBezTo>
                    <a:cubicBezTo>
                      <a:pt x="1" y="6790"/>
                      <a:pt x="1970" y="8782"/>
                      <a:pt x="4323" y="8782"/>
                    </a:cubicBezTo>
                    <a:lnTo>
                      <a:pt x="11113" y="8782"/>
                    </a:lnTo>
                    <a:lnTo>
                      <a:pt x="11113" y="10751"/>
                    </a:lnTo>
                    <a:cubicBezTo>
                      <a:pt x="11113" y="11521"/>
                      <a:pt x="11679" y="12177"/>
                      <a:pt x="12539" y="12177"/>
                    </a:cubicBezTo>
                    <a:cubicBezTo>
                      <a:pt x="13286" y="12177"/>
                      <a:pt x="13942" y="11521"/>
                      <a:pt x="13942" y="10751"/>
                    </a:cubicBezTo>
                    <a:lnTo>
                      <a:pt x="13942" y="7356"/>
                    </a:lnTo>
                    <a:cubicBezTo>
                      <a:pt x="13942" y="6609"/>
                      <a:pt x="13286" y="5953"/>
                      <a:pt x="12539" y="5953"/>
                    </a:cubicBezTo>
                    <a:lnTo>
                      <a:pt x="4323" y="5953"/>
                    </a:lnTo>
                    <a:cubicBezTo>
                      <a:pt x="3486" y="5953"/>
                      <a:pt x="2830" y="5206"/>
                      <a:pt x="2830" y="4437"/>
                    </a:cubicBezTo>
                    <a:cubicBezTo>
                      <a:pt x="2830" y="3599"/>
                      <a:pt x="3486" y="2830"/>
                      <a:pt x="4323" y="2830"/>
                    </a:cubicBezTo>
                    <a:lnTo>
                      <a:pt x="12448" y="2830"/>
                    </a:lnTo>
                    <a:cubicBezTo>
                      <a:pt x="13286" y="2830"/>
                      <a:pt x="13851" y="2264"/>
                      <a:pt x="13851" y="1427"/>
                    </a:cubicBezTo>
                    <a:cubicBezTo>
                      <a:pt x="13851" y="680"/>
                      <a:pt x="13286" y="1"/>
                      <a:pt x="12448" y="1"/>
                    </a:cubicBezTo>
                    <a:close/>
                  </a:path>
                </a:pathLst>
              </a:custGeom>
              <a:solidFill>
                <a:srgbClr val="B7D9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3" name="Google Shape;1453;p26"/>
              <p:cNvSpPr/>
              <p:nvPr/>
            </p:nvSpPr>
            <p:spPr>
              <a:xfrm>
                <a:off x="3492000" y="2753675"/>
                <a:ext cx="646175" cy="308950"/>
              </a:xfrm>
              <a:custGeom>
                <a:rect b="b" l="l" r="r" t="t"/>
                <a:pathLst>
                  <a:path extrusionOk="0" h="12358" w="25847">
                    <a:moveTo>
                      <a:pt x="2739" y="0"/>
                    </a:moveTo>
                    <a:cubicBezTo>
                      <a:pt x="1223" y="0"/>
                      <a:pt x="1" y="1132"/>
                      <a:pt x="1" y="2648"/>
                    </a:cubicBezTo>
                    <a:cubicBezTo>
                      <a:pt x="1" y="4142"/>
                      <a:pt x="1223" y="5364"/>
                      <a:pt x="2739" y="5364"/>
                    </a:cubicBezTo>
                    <a:lnTo>
                      <a:pt x="19623" y="5364"/>
                    </a:lnTo>
                    <a:cubicBezTo>
                      <a:pt x="20098" y="5364"/>
                      <a:pt x="20460" y="5658"/>
                      <a:pt x="20460" y="6133"/>
                    </a:cubicBezTo>
                    <a:cubicBezTo>
                      <a:pt x="20460" y="6609"/>
                      <a:pt x="20098" y="6971"/>
                      <a:pt x="19623" y="6971"/>
                    </a:cubicBezTo>
                    <a:lnTo>
                      <a:pt x="12833" y="6971"/>
                    </a:lnTo>
                    <a:cubicBezTo>
                      <a:pt x="11317" y="6971"/>
                      <a:pt x="10185" y="8193"/>
                      <a:pt x="10185" y="9619"/>
                    </a:cubicBezTo>
                    <a:cubicBezTo>
                      <a:pt x="10185" y="11135"/>
                      <a:pt x="11317" y="12357"/>
                      <a:pt x="12833" y="12357"/>
                    </a:cubicBezTo>
                    <a:lnTo>
                      <a:pt x="19623" y="12357"/>
                    </a:lnTo>
                    <a:cubicBezTo>
                      <a:pt x="23018" y="12357"/>
                      <a:pt x="25847" y="9528"/>
                      <a:pt x="25847" y="6133"/>
                    </a:cubicBezTo>
                    <a:cubicBezTo>
                      <a:pt x="25847" y="2739"/>
                      <a:pt x="23018" y="0"/>
                      <a:pt x="19623" y="0"/>
                    </a:cubicBezTo>
                    <a:close/>
                  </a:path>
                </a:pathLst>
              </a:custGeom>
              <a:solidFill>
                <a:srgbClr val="9CC4B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" name="Google Shape;1454;p26"/>
              <p:cNvSpPr/>
              <p:nvPr/>
            </p:nvSpPr>
            <p:spPr>
              <a:xfrm>
                <a:off x="3744350" y="1947400"/>
                <a:ext cx="117725" cy="280650"/>
              </a:xfrm>
              <a:custGeom>
                <a:rect b="b" l="l" r="r" t="t"/>
                <a:pathLst>
                  <a:path extrusionOk="0" h="11226" w="4709">
                    <a:moveTo>
                      <a:pt x="1" y="0"/>
                    </a:moveTo>
                    <a:lnTo>
                      <a:pt x="1" y="11226"/>
                    </a:lnTo>
                    <a:lnTo>
                      <a:pt x="4708" y="11226"/>
                    </a:lnTo>
                    <a:lnTo>
                      <a:pt x="4708" y="0"/>
                    </a:lnTo>
                    <a:close/>
                  </a:path>
                </a:pathLst>
              </a:custGeom>
              <a:solidFill>
                <a:srgbClr val="E84F4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" name="Google Shape;1455;p26"/>
              <p:cNvSpPr/>
              <p:nvPr/>
            </p:nvSpPr>
            <p:spPr>
              <a:xfrm>
                <a:off x="3725675" y="2552450"/>
                <a:ext cx="332150" cy="227275"/>
              </a:xfrm>
              <a:custGeom>
                <a:rect b="b" l="l" r="r" t="t"/>
                <a:pathLst>
                  <a:path extrusionOk="0" h="9091" w="13286">
                    <a:moveTo>
                      <a:pt x="9222" y="1"/>
                    </a:moveTo>
                    <a:cubicBezTo>
                      <a:pt x="8886" y="1"/>
                      <a:pt x="8542" y="42"/>
                      <a:pt x="8194" y="128"/>
                    </a:cubicBezTo>
                    <a:lnTo>
                      <a:pt x="3101" y="1440"/>
                    </a:lnTo>
                    <a:cubicBezTo>
                      <a:pt x="1313" y="1916"/>
                      <a:pt x="1" y="3523"/>
                      <a:pt x="1" y="5401"/>
                    </a:cubicBezTo>
                    <a:cubicBezTo>
                      <a:pt x="1" y="7483"/>
                      <a:pt x="1698" y="9090"/>
                      <a:pt x="3667" y="9090"/>
                    </a:cubicBezTo>
                    <a:lnTo>
                      <a:pt x="9619" y="9090"/>
                    </a:lnTo>
                    <a:cubicBezTo>
                      <a:pt x="11679" y="9090"/>
                      <a:pt x="13286" y="7483"/>
                      <a:pt x="13286" y="5401"/>
                    </a:cubicBezTo>
                    <a:lnTo>
                      <a:pt x="13286" y="4088"/>
                    </a:lnTo>
                    <a:cubicBezTo>
                      <a:pt x="13286" y="1788"/>
                      <a:pt x="11442" y="1"/>
                      <a:pt x="9222" y="1"/>
                    </a:cubicBezTo>
                    <a:close/>
                  </a:path>
                </a:pathLst>
              </a:custGeom>
              <a:solidFill>
                <a:srgbClr val="4675A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" name="Google Shape;1456;p26"/>
              <p:cNvSpPr/>
              <p:nvPr/>
            </p:nvSpPr>
            <p:spPr>
              <a:xfrm>
                <a:off x="4019900" y="2475300"/>
                <a:ext cx="37925" cy="200300"/>
              </a:xfrm>
              <a:custGeom>
                <a:rect b="b" l="l" r="r" t="t"/>
                <a:pathLst>
                  <a:path extrusionOk="0" h="8012" w="1517">
                    <a:moveTo>
                      <a:pt x="0" y="0"/>
                    </a:moveTo>
                    <a:lnTo>
                      <a:pt x="0" y="8012"/>
                    </a:lnTo>
                    <a:lnTo>
                      <a:pt x="1517" y="8012"/>
                    </a:lnTo>
                    <a:lnTo>
                      <a:pt x="1517" y="0"/>
                    </a:lnTo>
                    <a:close/>
                  </a:path>
                </a:pathLst>
              </a:custGeom>
              <a:solidFill>
                <a:srgbClr val="6D97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" name="Google Shape;1457;p26"/>
              <p:cNvSpPr/>
              <p:nvPr/>
            </p:nvSpPr>
            <p:spPr>
              <a:xfrm>
                <a:off x="3449575" y="2020375"/>
                <a:ext cx="327625" cy="511525"/>
              </a:xfrm>
              <a:custGeom>
                <a:rect b="b" l="l" r="r" t="t"/>
                <a:pathLst>
                  <a:path extrusionOk="0" h="20461" w="13105">
                    <a:moveTo>
                      <a:pt x="10185" y="1"/>
                    </a:moveTo>
                    <a:cubicBezTo>
                      <a:pt x="5477" y="1"/>
                      <a:pt x="1517" y="3486"/>
                      <a:pt x="951" y="8216"/>
                    </a:cubicBezTo>
                    <a:lnTo>
                      <a:pt x="566" y="11883"/>
                    </a:lnTo>
                    <a:cubicBezTo>
                      <a:pt x="0" y="16409"/>
                      <a:pt x="3576" y="20460"/>
                      <a:pt x="8216" y="20460"/>
                    </a:cubicBezTo>
                    <a:cubicBezTo>
                      <a:pt x="10932" y="20460"/>
                      <a:pt x="13104" y="18197"/>
                      <a:pt x="13104" y="15459"/>
                    </a:cubicBezTo>
                    <a:lnTo>
                      <a:pt x="13104" y="2830"/>
                    </a:lnTo>
                    <a:cubicBezTo>
                      <a:pt x="13104" y="1223"/>
                      <a:pt x="11792" y="1"/>
                      <a:pt x="10185" y="1"/>
                    </a:cubicBezTo>
                    <a:close/>
                  </a:path>
                </a:pathLst>
              </a:custGeom>
              <a:solidFill>
                <a:srgbClr val="FFD3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" name="Google Shape;1458;p26"/>
              <p:cNvSpPr/>
              <p:nvPr/>
            </p:nvSpPr>
            <p:spPr>
              <a:xfrm>
                <a:off x="3829225" y="2020375"/>
                <a:ext cx="327625" cy="511525"/>
              </a:xfrm>
              <a:custGeom>
                <a:rect b="b" l="l" r="r" t="t"/>
                <a:pathLst>
                  <a:path extrusionOk="0" h="20461" w="13105">
                    <a:moveTo>
                      <a:pt x="2920" y="1"/>
                    </a:moveTo>
                    <a:cubicBezTo>
                      <a:pt x="1313" y="1"/>
                      <a:pt x="0" y="1223"/>
                      <a:pt x="0" y="2830"/>
                    </a:cubicBezTo>
                    <a:lnTo>
                      <a:pt x="0" y="15459"/>
                    </a:lnTo>
                    <a:cubicBezTo>
                      <a:pt x="0" y="18197"/>
                      <a:pt x="2264" y="20460"/>
                      <a:pt x="4912" y="20460"/>
                    </a:cubicBezTo>
                    <a:cubicBezTo>
                      <a:pt x="9529" y="20460"/>
                      <a:pt x="13104" y="16409"/>
                      <a:pt x="12629" y="11883"/>
                    </a:cubicBezTo>
                    <a:lnTo>
                      <a:pt x="12154" y="8216"/>
                    </a:lnTo>
                    <a:cubicBezTo>
                      <a:pt x="11588" y="3486"/>
                      <a:pt x="7627" y="1"/>
                      <a:pt x="2920" y="1"/>
                    </a:cubicBezTo>
                    <a:close/>
                  </a:path>
                </a:pathLst>
              </a:custGeom>
              <a:solidFill>
                <a:srgbClr val="FFD3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" name="Google Shape;1459;p26"/>
              <p:cNvSpPr/>
              <p:nvPr/>
            </p:nvSpPr>
            <p:spPr>
              <a:xfrm>
                <a:off x="3694575" y="2138075"/>
                <a:ext cx="217275" cy="132425"/>
              </a:xfrm>
              <a:custGeom>
                <a:rect b="b" l="l" r="r" t="t"/>
                <a:pathLst>
                  <a:path extrusionOk="0" h="5297" w="8691">
                    <a:moveTo>
                      <a:pt x="0" y="0"/>
                    </a:moveTo>
                    <a:lnTo>
                      <a:pt x="0" y="5296"/>
                    </a:lnTo>
                    <a:lnTo>
                      <a:pt x="8691" y="5296"/>
                    </a:lnTo>
                    <a:lnTo>
                      <a:pt x="8691" y="0"/>
                    </a:lnTo>
                    <a:close/>
                  </a:path>
                </a:pathLst>
              </a:custGeom>
              <a:solidFill>
                <a:srgbClr val="FBCDB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" name="Google Shape;1460;p26"/>
              <p:cNvSpPr/>
              <p:nvPr/>
            </p:nvSpPr>
            <p:spPr>
              <a:xfrm>
                <a:off x="2992400" y="3343225"/>
                <a:ext cx="626950" cy="2109900"/>
              </a:xfrm>
              <a:custGeom>
                <a:rect b="b" l="l" r="r" t="t"/>
                <a:pathLst>
                  <a:path extrusionOk="0" h="84396" w="25078">
                    <a:moveTo>
                      <a:pt x="11973" y="1"/>
                    </a:moveTo>
                    <a:lnTo>
                      <a:pt x="12810" y="79213"/>
                    </a:lnTo>
                    <a:lnTo>
                      <a:pt x="3396" y="80525"/>
                    </a:lnTo>
                    <a:cubicBezTo>
                      <a:pt x="1404" y="80797"/>
                      <a:pt x="1" y="82404"/>
                      <a:pt x="1" y="84395"/>
                    </a:cubicBezTo>
                    <a:lnTo>
                      <a:pt x="21026" y="84395"/>
                    </a:lnTo>
                    <a:lnTo>
                      <a:pt x="25077" y="1585"/>
                    </a:lnTo>
                    <a:lnTo>
                      <a:pt x="11973" y="1"/>
                    </a:lnTo>
                    <a:close/>
                  </a:path>
                </a:pathLst>
              </a:custGeom>
              <a:solidFill>
                <a:srgbClr val="DD878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" name="Google Shape;1461;p26"/>
              <p:cNvSpPr/>
              <p:nvPr/>
            </p:nvSpPr>
            <p:spPr>
              <a:xfrm>
                <a:off x="3987075" y="3343225"/>
                <a:ext cx="626950" cy="2109900"/>
              </a:xfrm>
              <a:custGeom>
                <a:rect b="b" l="l" r="r" t="t"/>
                <a:pathLst>
                  <a:path extrusionOk="0" h="84396" w="25078">
                    <a:moveTo>
                      <a:pt x="13105" y="1"/>
                    </a:moveTo>
                    <a:lnTo>
                      <a:pt x="1" y="1585"/>
                    </a:lnTo>
                    <a:lnTo>
                      <a:pt x="4052" y="84395"/>
                    </a:lnTo>
                    <a:lnTo>
                      <a:pt x="25077" y="84395"/>
                    </a:lnTo>
                    <a:cubicBezTo>
                      <a:pt x="25077" y="82404"/>
                      <a:pt x="23674" y="80797"/>
                      <a:pt x="21682" y="80525"/>
                    </a:cubicBezTo>
                    <a:lnTo>
                      <a:pt x="12267" y="79213"/>
                    </a:lnTo>
                    <a:lnTo>
                      <a:pt x="13105" y="1"/>
                    </a:lnTo>
                    <a:close/>
                  </a:path>
                </a:pathLst>
              </a:custGeom>
              <a:solidFill>
                <a:srgbClr val="DD878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" name="Google Shape;1462;p26"/>
              <p:cNvSpPr/>
              <p:nvPr/>
            </p:nvSpPr>
            <p:spPr>
              <a:xfrm>
                <a:off x="4041400" y="3439425"/>
                <a:ext cx="226350" cy="1063725"/>
              </a:xfrm>
              <a:custGeom>
                <a:rect b="b" l="l" r="r" t="t"/>
                <a:pathLst>
                  <a:path extrusionOk="0" h="42549" w="9054">
                    <a:moveTo>
                      <a:pt x="2264" y="0"/>
                    </a:moveTo>
                    <a:cubicBezTo>
                      <a:pt x="951" y="0"/>
                      <a:pt x="0" y="1132"/>
                      <a:pt x="0" y="2376"/>
                    </a:cubicBezTo>
                    <a:lnTo>
                      <a:pt x="1132" y="38678"/>
                    </a:lnTo>
                    <a:cubicBezTo>
                      <a:pt x="1223" y="40851"/>
                      <a:pt x="2920" y="42548"/>
                      <a:pt x="5093" y="42548"/>
                    </a:cubicBezTo>
                    <a:cubicBezTo>
                      <a:pt x="7265" y="42548"/>
                      <a:pt x="9053" y="40647"/>
                      <a:pt x="9053" y="38475"/>
                    </a:cubicBezTo>
                    <a:lnTo>
                      <a:pt x="8397" y="2263"/>
                    </a:lnTo>
                    <a:cubicBezTo>
                      <a:pt x="8397" y="1041"/>
                      <a:pt x="7446" y="0"/>
                      <a:pt x="6224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" name="Google Shape;1463;p26"/>
              <p:cNvSpPr/>
              <p:nvPr/>
            </p:nvSpPr>
            <p:spPr>
              <a:xfrm>
                <a:off x="4071950" y="3489200"/>
                <a:ext cx="160150" cy="919450"/>
              </a:xfrm>
              <a:custGeom>
                <a:rect b="b" l="l" r="r" t="t"/>
                <a:pathLst>
                  <a:path extrusionOk="0" h="36778" w="6406">
                    <a:moveTo>
                      <a:pt x="1879" y="1"/>
                    </a:moveTo>
                    <a:cubicBezTo>
                      <a:pt x="861" y="1"/>
                      <a:pt x="1" y="838"/>
                      <a:pt x="1" y="1789"/>
                    </a:cubicBezTo>
                    <a:cubicBezTo>
                      <a:pt x="1" y="2739"/>
                      <a:pt x="747" y="3577"/>
                      <a:pt x="1698" y="3667"/>
                    </a:cubicBezTo>
                    <a:lnTo>
                      <a:pt x="2173" y="33655"/>
                    </a:lnTo>
                    <a:cubicBezTo>
                      <a:pt x="1517" y="33858"/>
                      <a:pt x="951" y="34424"/>
                      <a:pt x="951" y="35171"/>
                    </a:cubicBezTo>
                    <a:cubicBezTo>
                      <a:pt x="951" y="36121"/>
                      <a:pt x="1698" y="36778"/>
                      <a:pt x="2649" y="36778"/>
                    </a:cubicBezTo>
                    <a:cubicBezTo>
                      <a:pt x="3011" y="36778"/>
                      <a:pt x="3395" y="36597"/>
                      <a:pt x="3690" y="36393"/>
                    </a:cubicBezTo>
                    <a:cubicBezTo>
                      <a:pt x="3961" y="36597"/>
                      <a:pt x="4346" y="36778"/>
                      <a:pt x="4821" y="36778"/>
                    </a:cubicBezTo>
                    <a:cubicBezTo>
                      <a:pt x="5659" y="36778"/>
                      <a:pt x="6405" y="36121"/>
                      <a:pt x="6405" y="35171"/>
                    </a:cubicBezTo>
                    <a:cubicBezTo>
                      <a:pt x="6405" y="34424"/>
                      <a:pt x="5840" y="33768"/>
                      <a:pt x="5093" y="33564"/>
                    </a:cubicBezTo>
                    <a:lnTo>
                      <a:pt x="4618" y="3577"/>
                    </a:lnTo>
                    <a:cubicBezTo>
                      <a:pt x="5478" y="3486"/>
                      <a:pt x="6134" y="2739"/>
                      <a:pt x="6134" y="1789"/>
                    </a:cubicBezTo>
                    <a:cubicBezTo>
                      <a:pt x="6134" y="838"/>
                      <a:pt x="5387" y="1"/>
                      <a:pt x="4346" y="1"/>
                    </a:cubicBezTo>
                    <a:cubicBezTo>
                      <a:pt x="3871" y="1"/>
                      <a:pt x="3395" y="182"/>
                      <a:pt x="3124" y="476"/>
                    </a:cubicBezTo>
                    <a:cubicBezTo>
                      <a:pt x="2739" y="182"/>
                      <a:pt x="2354" y="1"/>
                      <a:pt x="1879" y="1"/>
                    </a:cubicBezTo>
                    <a:close/>
                  </a:path>
                </a:pathLst>
              </a:custGeom>
              <a:solidFill>
                <a:srgbClr val="F1F2E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" name="Google Shape;1464;p26"/>
              <p:cNvSpPr/>
              <p:nvPr/>
            </p:nvSpPr>
            <p:spPr>
              <a:xfrm>
                <a:off x="3829225" y="2088850"/>
                <a:ext cx="63400" cy="148250"/>
              </a:xfrm>
              <a:custGeom>
                <a:rect b="b" l="l" r="r" t="t"/>
                <a:pathLst>
                  <a:path extrusionOk="0" h="5930" w="2536">
                    <a:moveTo>
                      <a:pt x="1313" y="0"/>
                    </a:moveTo>
                    <a:cubicBezTo>
                      <a:pt x="566" y="0"/>
                      <a:pt x="0" y="566"/>
                      <a:pt x="0" y="1223"/>
                    </a:cubicBezTo>
                    <a:lnTo>
                      <a:pt x="0" y="5930"/>
                    </a:lnTo>
                    <a:lnTo>
                      <a:pt x="2535" y="5930"/>
                    </a:lnTo>
                    <a:lnTo>
                      <a:pt x="2535" y="1223"/>
                    </a:lnTo>
                    <a:cubicBezTo>
                      <a:pt x="2535" y="566"/>
                      <a:pt x="1969" y="0"/>
                      <a:pt x="1313" y="0"/>
                    </a:cubicBezTo>
                    <a:close/>
                  </a:path>
                </a:pathLst>
              </a:custGeom>
              <a:solidFill>
                <a:srgbClr val="0088B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" name="Google Shape;1465;p26"/>
              <p:cNvSpPr/>
              <p:nvPr/>
            </p:nvSpPr>
            <p:spPr>
              <a:xfrm>
                <a:off x="3739825" y="2169200"/>
                <a:ext cx="273300" cy="327625"/>
              </a:xfrm>
              <a:custGeom>
                <a:rect b="b" l="l" r="r" t="t"/>
                <a:pathLst>
                  <a:path extrusionOk="0" h="13105" w="10932">
                    <a:moveTo>
                      <a:pt x="6405" y="0"/>
                    </a:moveTo>
                    <a:cubicBezTo>
                      <a:pt x="2830" y="0"/>
                      <a:pt x="1" y="2920"/>
                      <a:pt x="1" y="6405"/>
                    </a:cubicBezTo>
                    <a:lnTo>
                      <a:pt x="1" y="8578"/>
                    </a:lnTo>
                    <a:cubicBezTo>
                      <a:pt x="1" y="11112"/>
                      <a:pt x="1970" y="13104"/>
                      <a:pt x="4527" y="13104"/>
                    </a:cubicBezTo>
                    <a:cubicBezTo>
                      <a:pt x="8012" y="13104"/>
                      <a:pt x="10932" y="10275"/>
                      <a:pt x="10932" y="6677"/>
                    </a:cubicBezTo>
                    <a:lnTo>
                      <a:pt x="10932" y="4527"/>
                    </a:lnTo>
                    <a:cubicBezTo>
                      <a:pt x="10932" y="2060"/>
                      <a:pt x="8850" y="0"/>
                      <a:pt x="6405" y="0"/>
                    </a:cubicBezTo>
                    <a:close/>
                  </a:path>
                </a:pathLst>
              </a:custGeom>
              <a:solidFill>
                <a:srgbClr val="E84F4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" name="Google Shape;1466;p26"/>
              <p:cNvSpPr/>
              <p:nvPr/>
            </p:nvSpPr>
            <p:spPr>
              <a:xfrm>
                <a:off x="3911825" y="2065075"/>
                <a:ext cx="101300" cy="233700"/>
              </a:xfrm>
              <a:custGeom>
                <a:rect b="b" l="l" r="r" t="t"/>
                <a:pathLst>
                  <a:path extrusionOk="0" h="9348" w="4052">
                    <a:moveTo>
                      <a:pt x="1970" y="1"/>
                    </a:moveTo>
                    <a:cubicBezTo>
                      <a:pt x="929" y="1"/>
                      <a:pt x="1" y="951"/>
                      <a:pt x="1" y="2083"/>
                    </a:cubicBezTo>
                    <a:lnTo>
                      <a:pt x="1" y="9348"/>
                    </a:lnTo>
                    <a:lnTo>
                      <a:pt x="4052" y="9348"/>
                    </a:lnTo>
                    <a:lnTo>
                      <a:pt x="4052" y="2083"/>
                    </a:lnTo>
                    <a:cubicBezTo>
                      <a:pt x="4052" y="951"/>
                      <a:pt x="3101" y="1"/>
                      <a:pt x="1970" y="1"/>
                    </a:cubicBezTo>
                    <a:close/>
                  </a:path>
                </a:pathLst>
              </a:custGeom>
              <a:solidFill>
                <a:srgbClr val="E84F4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" name="Google Shape;1467;p26"/>
              <p:cNvSpPr/>
              <p:nvPr/>
            </p:nvSpPr>
            <p:spPr>
              <a:xfrm>
                <a:off x="3437700" y="3338125"/>
                <a:ext cx="136950" cy="1563350"/>
              </a:xfrm>
              <a:custGeom>
                <a:rect b="b" l="l" r="r" t="t"/>
                <a:pathLst>
                  <a:path extrusionOk="0" h="62534" w="5478">
                    <a:moveTo>
                      <a:pt x="4051" y="1"/>
                    </a:moveTo>
                    <a:cubicBezTo>
                      <a:pt x="3214" y="1"/>
                      <a:pt x="2558" y="567"/>
                      <a:pt x="2558" y="1427"/>
                    </a:cubicBezTo>
                    <a:lnTo>
                      <a:pt x="0" y="61017"/>
                    </a:lnTo>
                    <a:cubicBezTo>
                      <a:pt x="0" y="61764"/>
                      <a:pt x="566" y="62443"/>
                      <a:pt x="1335" y="62533"/>
                    </a:cubicBezTo>
                    <a:lnTo>
                      <a:pt x="1426" y="62533"/>
                    </a:lnTo>
                    <a:cubicBezTo>
                      <a:pt x="2173" y="62533"/>
                      <a:pt x="2829" y="61877"/>
                      <a:pt x="2829" y="61107"/>
                    </a:cubicBezTo>
                    <a:lnTo>
                      <a:pt x="5387" y="1517"/>
                    </a:lnTo>
                    <a:cubicBezTo>
                      <a:pt x="5477" y="657"/>
                      <a:pt x="4821" y="1"/>
                      <a:pt x="4051" y="1"/>
                    </a:cubicBezTo>
                    <a:close/>
                  </a:path>
                </a:pathLst>
              </a:custGeom>
              <a:solidFill>
                <a:srgbClr val="E54C6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" name="Google Shape;1468;p26"/>
              <p:cNvSpPr/>
              <p:nvPr/>
            </p:nvSpPr>
            <p:spPr>
              <a:xfrm>
                <a:off x="3340950" y="3277025"/>
                <a:ext cx="169750" cy="1864900"/>
              </a:xfrm>
              <a:custGeom>
                <a:rect b="b" l="l" r="r" t="t"/>
                <a:pathLst>
                  <a:path extrusionOk="0" h="74596" w="6790">
                    <a:moveTo>
                      <a:pt x="2467" y="1"/>
                    </a:moveTo>
                    <a:cubicBezTo>
                      <a:pt x="1697" y="1"/>
                      <a:pt x="1041" y="566"/>
                      <a:pt x="1041" y="1404"/>
                    </a:cubicBezTo>
                    <a:lnTo>
                      <a:pt x="0" y="71382"/>
                    </a:lnTo>
                    <a:cubicBezTo>
                      <a:pt x="0" y="72242"/>
                      <a:pt x="294" y="73079"/>
                      <a:pt x="951" y="73645"/>
                    </a:cubicBezTo>
                    <a:cubicBezTo>
                      <a:pt x="1516" y="74302"/>
                      <a:pt x="2376" y="74596"/>
                      <a:pt x="3214" y="74596"/>
                    </a:cubicBezTo>
                    <a:cubicBezTo>
                      <a:pt x="4911" y="74596"/>
                      <a:pt x="6337" y="73261"/>
                      <a:pt x="6428" y="71563"/>
                    </a:cubicBezTo>
                    <a:lnTo>
                      <a:pt x="6699" y="63551"/>
                    </a:lnTo>
                    <a:cubicBezTo>
                      <a:pt x="6790" y="62805"/>
                      <a:pt x="6133" y="62148"/>
                      <a:pt x="5386" y="62058"/>
                    </a:cubicBezTo>
                    <a:cubicBezTo>
                      <a:pt x="4526" y="62058"/>
                      <a:pt x="3870" y="62623"/>
                      <a:pt x="3870" y="63461"/>
                    </a:cubicBezTo>
                    <a:lnTo>
                      <a:pt x="3508" y="71473"/>
                    </a:lnTo>
                    <a:cubicBezTo>
                      <a:pt x="3508" y="71563"/>
                      <a:pt x="3395" y="71767"/>
                      <a:pt x="3214" y="71767"/>
                    </a:cubicBezTo>
                    <a:cubicBezTo>
                      <a:pt x="3123" y="71767"/>
                      <a:pt x="3033" y="71676"/>
                      <a:pt x="2942" y="71676"/>
                    </a:cubicBezTo>
                    <a:cubicBezTo>
                      <a:pt x="2942" y="71563"/>
                      <a:pt x="2829" y="71563"/>
                      <a:pt x="2829" y="71382"/>
                    </a:cubicBezTo>
                    <a:lnTo>
                      <a:pt x="3961" y="1404"/>
                    </a:lnTo>
                    <a:cubicBezTo>
                      <a:pt x="3961" y="657"/>
                      <a:pt x="3304" y="1"/>
                      <a:pt x="2557" y="1"/>
                    </a:cubicBezTo>
                    <a:close/>
                  </a:path>
                </a:pathLst>
              </a:custGeom>
              <a:solidFill>
                <a:srgbClr val="4675A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" name="Google Shape;1469;p26"/>
              <p:cNvSpPr/>
              <p:nvPr/>
            </p:nvSpPr>
            <p:spPr>
              <a:xfrm>
                <a:off x="3235125" y="240375"/>
                <a:ext cx="1105600" cy="763850"/>
              </a:xfrm>
              <a:custGeom>
                <a:rect b="b" l="l" r="r" t="t"/>
                <a:pathLst>
                  <a:path extrusionOk="0" h="30554" w="44224">
                    <a:moveTo>
                      <a:pt x="22067" y="1"/>
                    </a:moveTo>
                    <a:cubicBezTo>
                      <a:pt x="14802" y="1"/>
                      <a:pt x="18491" y="3486"/>
                      <a:pt x="18491" y="3486"/>
                    </a:cubicBezTo>
                    <a:cubicBezTo>
                      <a:pt x="18491" y="3486"/>
                      <a:pt x="15191" y="3040"/>
                      <a:pt x="11975" y="3040"/>
                    </a:cubicBezTo>
                    <a:cubicBezTo>
                      <a:pt x="9484" y="3040"/>
                      <a:pt x="7044" y="3307"/>
                      <a:pt x="6225" y="4255"/>
                    </a:cubicBezTo>
                    <a:cubicBezTo>
                      <a:pt x="4437" y="6428"/>
                      <a:pt x="8759" y="6881"/>
                      <a:pt x="8759" y="6881"/>
                    </a:cubicBezTo>
                    <a:cubicBezTo>
                      <a:pt x="8759" y="6881"/>
                      <a:pt x="1" y="10389"/>
                      <a:pt x="1314" y="11973"/>
                    </a:cubicBezTo>
                    <a:cubicBezTo>
                      <a:pt x="2379" y="13174"/>
                      <a:pt x="4014" y="13325"/>
                      <a:pt x="4771" y="13325"/>
                    </a:cubicBezTo>
                    <a:cubicBezTo>
                      <a:pt x="5028" y="13325"/>
                      <a:pt x="5184" y="13308"/>
                      <a:pt x="5184" y="13308"/>
                    </a:cubicBezTo>
                    <a:lnTo>
                      <a:pt x="5184" y="13308"/>
                    </a:lnTo>
                    <a:cubicBezTo>
                      <a:pt x="5184" y="13308"/>
                      <a:pt x="1223" y="16612"/>
                      <a:pt x="3780" y="18581"/>
                    </a:cubicBezTo>
                    <a:cubicBezTo>
                      <a:pt x="3871" y="18672"/>
                      <a:pt x="3961" y="18672"/>
                      <a:pt x="4052" y="18762"/>
                    </a:cubicBezTo>
                    <a:cubicBezTo>
                      <a:pt x="3101" y="24330"/>
                      <a:pt x="3577" y="30554"/>
                      <a:pt x="5568" y="30554"/>
                    </a:cubicBezTo>
                    <a:cubicBezTo>
                      <a:pt x="7741" y="30554"/>
                      <a:pt x="8963" y="23108"/>
                      <a:pt x="9325" y="18966"/>
                    </a:cubicBezTo>
                    <a:cubicBezTo>
                      <a:pt x="18016" y="18491"/>
                      <a:pt x="33292" y="15753"/>
                      <a:pt x="33293" y="15752"/>
                    </a:cubicBezTo>
                    <a:lnTo>
                      <a:pt x="33293" y="15752"/>
                    </a:lnTo>
                    <a:cubicBezTo>
                      <a:pt x="33293" y="15753"/>
                      <a:pt x="33207" y="19064"/>
                      <a:pt x="33978" y="19064"/>
                    </a:cubicBezTo>
                    <a:cubicBezTo>
                      <a:pt x="33998" y="19064"/>
                      <a:pt x="34018" y="19061"/>
                      <a:pt x="34039" y="19057"/>
                    </a:cubicBezTo>
                    <a:cubicBezTo>
                      <a:pt x="34899" y="18966"/>
                      <a:pt x="36597" y="16409"/>
                      <a:pt x="36597" y="16409"/>
                    </a:cubicBezTo>
                    <a:cubicBezTo>
                      <a:pt x="36597" y="16409"/>
                      <a:pt x="37615" y="30554"/>
                      <a:pt x="40648" y="30554"/>
                    </a:cubicBezTo>
                    <a:cubicBezTo>
                      <a:pt x="44224" y="30554"/>
                      <a:pt x="42821" y="10275"/>
                      <a:pt x="37253" y="10185"/>
                    </a:cubicBezTo>
                    <a:cubicBezTo>
                      <a:pt x="37253" y="10185"/>
                      <a:pt x="32523" y="1"/>
                      <a:pt x="22067" y="1"/>
                    </a:cubicBezTo>
                    <a:close/>
                  </a:path>
                </a:pathLst>
              </a:custGeom>
              <a:solidFill>
                <a:srgbClr val="7542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0" name="Google Shape;1470;p26"/>
              <p:cNvSpPr/>
              <p:nvPr/>
            </p:nvSpPr>
            <p:spPr>
              <a:xfrm>
                <a:off x="3725675" y="1029000"/>
                <a:ext cx="122250" cy="175525"/>
              </a:xfrm>
              <a:custGeom>
                <a:rect b="b" l="l" r="r" t="t"/>
                <a:pathLst>
                  <a:path extrusionOk="0" h="7021" w="4890">
                    <a:moveTo>
                      <a:pt x="3834" y="0"/>
                    </a:moveTo>
                    <a:cubicBezTo>
                      <a:pt x="3669" y="0"/>
                      <a:pt x="3485" y="15"/>
                      <a:pt x="3282" y="50"/>
                    </a:cubicBezTo>
                    <a:cubicBezTo>
                      <a:pt x="2717" y="50"/>
                      <a:pt x="2151" y="344"/>
                      <a:pt x="1585" y="706"/>
                    </a:cubicBezTo>
                    <a:cubicBezTo>
                      <a:pt x="1019" y="1091"/>
                      <a:pt x="453" y="1657"/>
                      <a:pt x="182" y="2494"/>
                    </a:cubicBezTo>
                    <a:cubicBezTo>
                      <a:pt x="1" y="3264"/>
                      <a:pt x="1" y="4101"/>
                      <a:pt x="272" y="4757"/>
                    </a:cubicBezTo>
                    <a:cubicBezTo>
                      <a:pt x="453" y="5436"/>
                      <a:pt x="838" y="5889"/>
                      <a:pt x="1223" y="6274"/>
                    </a:cubicBezTo>
                    <a:cubicBezTo>
                      <a:pt x="1970" y="7021"/>
                      <a:pt x="2626" y="7021"/>
                      <a:pt x="2626" y="7021"/>
                    </a:cubicBezTo>
                    <a:cubicBezTo>
                      <a:pt x="2717" y="6930"/>
                      <a:pt x="2060" y="6658"/>
                      <a:pt x="1495" y="6002"/>
                    </a:cubicBezTo>
                    <a:cubicBezTo>
                      <a:pt x="929" y="5323"/>
                      <a:pt x="363" y="4010"/>
                      <a:pt x="838" y="2698"/>
                    </a:cubicBezTo>
                    <a:cubicBezTo>
                      <a:pt x="1223" y="1363"/>
                      <a:pt x="2445" y="706"/>
                      <a:pt x="3396" y="435"/>
                    </a:cubicBezTo>
                    <a:cubicBezTo>
                      <a:pt x="3701" y="360"/>
                      <a:pt x="3970" y="340"/>
                      <a:pt x="4193" y="340"/>
                    </a:cubicBezTo>
                    <a:cubicBezTo>
                      <a:pt x="4458" y="340"/>
                      <a:pt x="4658" y="369"/>
                      <a:pt x="4777" y="369"/>
                    </a:cubicBezTo>
                    <a:cubicBezTo>
                      <a:pt x="4833" y="369"/>
                      <a:pt x="4871" y="362"/>
                      <a:pt x="4889" y="344"/>
                    </a:cubicBezTo>
                    <a:cubicBezTo>
                      <a:pt x="4889" y="253"/>
                      <a:pt x="4522" y="0"/>
                      <a:pt x="3834" y="0"/>
                    </a:cubicBezTo>
                    <a:close/>
                  </a:path>
                </a:pathLst>
              </a:custGeom>
              <a:solidFill>
                <a:srgbClr val="9F505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" name="Google Shape;1471;p26"/>
              <p:cNvSpPr/>
              <p:nvPr/>
            </p:nvSpPr>
            <p:spPr>
              <a:xfrm>
                <a:off x="3831500" y="1162150"/>
                <a:ext cx="37925" cy="26050"/>
              </a:xfrm>
              <a:custGeom>
                <a:rect b="b" l="l" r="r" t="t"/>
                <a:pathLst>
                  <a:path extrusionOk="0" h="1042" w="1517">
                    <a:moveTo>
                      <a:pt x="1212" y="0"/>
                    </a:moveTo>
                    <a:cubicBezTo>
                      <a:pt x="1044" y="0"/>
                      <a:pt x="809" y="105"/>
                      <a:pt x="566" y="291"/>
                    </a:cubicBezTo>
                    <a:cubicBezTo>
                      <a:pt x="294" y="472"/>
                      <a:pt x="0" y="767"/>
                      <a:pt x="181" y="948"/>
                    </a:cubicBezTo>
                    <a:cubicBezTo>
                      <a:pt x="221" y="1012"/>
                      <a:pt x="281" y="1042"/>
                      <a:pt x="359" y="1042"/>
                    </a:cubicBezTo>
                    <a:cubicBezTo>
                      <a:pt x="501" y="1042"/>
                      <a:pt x="702" y="942"/>
                      <a:pt x="951" y="767"/>
                    </a:cubicBezTo>
                    <a:cubicBezTo>
                      <a:pt x="1313" y="563"/>
                      <a:pt x="1516" y="291"/>
                      <a:pt x="1426" y="110"/>
                    </a:cubicBezTo>
                    <a:cubicBezTo>
                      <a:pt x="1384" y="36"/>
                      <a:pt x="1309" y="0"/>
                      <a:pt x="1212" y="0"/>
                    </a:cubicBezTo>
                    <a:close/>
                  </a:path>
                </a:pathLst>
              </a:custGeom>
              <a:solidFill>
                <a:srgbClr val="9F505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" name="Google Shape;1472;p26"/>
              <p:cNvSpPr/>
              <p:nvPr/>
            </p:nvSpPr>
            <p:spPr>
              <a:xfrm>
                <a:off x="3732475" y="1193175"/>
                <a:ext cx="181650" cy="86475"/>
              </a:xfrm>
              <a:custGeom>
                <a:rect b="b" l="l" r="r" t="t"/>
                <a:pathLst>
                  <a:path extrusionOk="0" h="3459" w="7266">
                    <a:moveTo>
                      <a:pt x="7175" y="1"/>
                    </a:moveTo>
                    <a:cubicBezTo>
                      <a:pt x="7084" y="1"/>
                      <a:pt x="6971" y="454"/>
                      <a:pt x="6518" y="1132"/>
                    </a:cubicBezTo>
                    <a:cubicBezTo>
                      <a:pt x="6043" y="1789"/>
                      <a:pt x="5183" y="2536"/>
                      <a:pt x="4052" y="2717"/>
                    </a:cubicBezTo>
                    <a:cubicBezTo>
                      <a:pt x="3790" y="2780"/>
                      <a:pt x="3537" y="2807"/>
                      <a:pt x="3293" y="2807"/>
                    </a:cubicBezTo>
                    <a:cubicBezTo>
                      <a:pt x="2401" y="2807"/>
                      <a:pt x="1648" y="2434"/>
                      <a:pt x="1132" y="2060"/>
                    </a:cubicBezTo>
                    <a:cubicBezTo>
                      <a:pt x="476" y="1698"/>
                      <a:pt x="181" y="1223"/>
                      <a:pt x="91" y="1223"/>
                    </a:cubicBezTo>
                    <a:cubicBezTo>
                      <a:pt x="0" y="1314"/>
                      <a:pt x="181" y="1879"/>
                      <a:pt x="860" y="2445"/>
                    </a:cubicBezTo>
                    <a:cubicBezTo>
                      <a:pt x="1411" y="2920"/>
                      <a:pt x="2361" y="3459"/>
                      <a:pt x="3482" y="3459"/>
                    </a:cubicBezTo>
                    <a:cubicBezTo>
                      <a:pt x="3696" y="3459"/>
                      <a:pt x="3917" y="3439"/>
                      <a:pt x="4142" y="3396"/>
                    </a:cubicBezTo>
                    <a:cubicBezTo>
                      <a:pt x="5568" y="3101"/>
                      <a:pt x="6518" y="2151"/>
                      <a:pt x="6881" y="1404"/>
                    </a:cubicBezTo>
                    <a:cubicBezTo>
                      <a:pt x="7265" y="567"/>
                      <a:pt x="7265" y="1"/>
                      <a:pt x="7175" y="1"/>
                    </a:cubicBezTo>
                    <a:close/>
                  </a:path>
                </a:pathLst>
              </a:custGeom>
              <a:solidFill>
                <a:srgbClr val="9F505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" name="Google Shape;1473;p26"/>
              <p:cNvSpPr/>
              <p:nvPr/>
            </p:nvSpPr>
            <p:spPr>
              <a:xfrm>
                <a:off x="3572350" y="1027825"/>
                <a:ext cx="37375" cy="113325"/>
              </a:xfrm>
              <a:custGeom>
                <a:rect b="b" l="l" r="r" t="t"/>
                <a:pathLst>
                  <a:path extrusionOk="0" h="4533" w="1495">
                    <a:moveTo>
                      <a:pt x="611" y="1"/>
                    </a:moveTo>
                    <a:cubicBezTo>
                      <a:pt x="596" y="1"/>
                      <a:pt x="581" y="3"/>
                      <a:pt x="566" y="6"/>
                    </a:cubicBezTo>
                    <a:cubicBezTo>
                      <a:pt x="272" y="6"/>
                      <a:pt x="1" y="1047"/>
                      <a:pt x="182" y="2270"/>
                    </a:cubicBezTo>
                    <a:cubicBezTo>
                      <a:pt x="272" y="3582"/>
                      <a:pt x="657" y="4533"/>
                      <a:pt x="1042" y="4533"/>
                    </a:cubicBezTo>
                    <a:cubicBezTo>
                      <a:pt x="1313" y="4442"/>
                      <a:pt x="1494" y="3401"/>
                      <a:pt x="1404" y="2179"/>
                    </a:cubicBezTo>
                    <a:cubicBezTo>
                      <a:pt x="1317" y="1007"/>
                      <a:pt x="959" y="1"/>
                      <a:pt x="611" y="1"/>
                    </a:cubicBezTo>
                    <a:close/>
                  </a:path>
                </a:pathLst>
              </a:custGeom>
              <a:solidFill>
                <a:srgbClr val="9F505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4" name="Google Shape;1474;p26"/>
              <p:cNvSpPr/>
              <p:nvPr/>
            </p:nvSpPr>
            <p:spPr>
              <a:xfrm>
                <a:off x="4005750" y="999525"/>
                <a:ext cx="37950" cy="108975"/>
              </a:xfrm>
              <a:custGeom>
                <a:rect b="b" l="l" r="r" t="t"/>
                <a:pathLst>
                  <a:path extrusionOk="0" h="4359" w="1518">
                    <a:moveTo>
                      <a:pt x="528" y="1"/>
                    </a:moveTo>
                    <a:cubicBezTo>
                      <a:pt x="511" y="1"/>
                      <a:pt x="493" y="3"/>
                      <a:pt x="476" y="7"/>
                    </a:cubicBezTo>
                    <a:cubicBezTo>
                      <a:pt x="204" y="7"/>
                      <a:pt x="1" y="1048"/>
                      <a:pt x="114" y="2270"/>
                    </a:cubicBezTo>
                    <a:cubicBezTo>
                      <a:pt x="287" y="3438"/>
                      <a:pt x="646" y="4358"/>
                      <a:pt x="994" y="4358"/>
                    </a:cubicBezTo>
                    <a:cubicBezTo>
                      <a:pt x="1010" y="4358"/>
                      <a:pt x="1026" y="4356"/>
                      <a:pt x="1042" y="4352"/>
                    </a:cubicBezTo>
                    <a:cubicBezTo>
                      <a:pt x="1336" y="4352"/>
                      <a:pt x="1517" y="3311"/>
                      <a:pt x="1426" y="2089"/>
                    </a:cubicBezTo>
                    <a:cubicBezTo>
                      <a:pt x="1254" y="900"/>
                      <a:pt x="895" y="1"/>
                      <a:pt x="528" y="1"/>
                    </a:cubicBezTo>
                    <a:close/>
                  </a:path>
                </a:pathLst>
              </a:custGeom>
              <a:solidFill>
                <a:srgbClr val="9F505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" name="Google Shape;1475;p26"/>
              <p:cNvSpPr/>
              <p:nvPr/>
            </p:nvSpPr>
            <p:spPr>
              <a:xfrm>
                <a:off x="3480125" y="833700"/>
                <a:ext cx="157875" cy="102225"/>
              </a:xfrm>
              <a:custGeom>
                <a:rect b="b" l="l" r="r" t="t"/>
                <a:pathLst>
                  <a:path extrusionOk="0" h="4089" w="6315">
                    <a:moveTo>
                      <a:pt x="4658" y="1"/>
                    </a:moveTo>
                    <a:cubicBezTo>
                      <a:pt x="3958" y="1"/>
                      <a:pt x="3083" y="152"/>
                      <a:pt x="2264" y="597"/>
                    </a:cubicBezTo>
                    <a:cubicBezTo>
                      <a:pt x="1223" y="1253"/>
                      <a:pt x="566" y="2113"/>
                      <a:pt x="295" y="2860"/>
                    </a:cubicBezTo>
                    <a:cubicBezTo>
                      <a:pt x="1" y="3516"/>
                      <a:pt x="1" y="3992"/>
                      <a:pt x="204" y="4082"/>
                    </a:cubicBezTo>
                    <a:cubicBezTo>
                      <a:pt x="214" y="4086"/>
                      <a:pt x="224" y="4088"/>
                      <a:pt x="235" y="4088"/>
                    </a:cubicBezTo>
                    <a:cubicBezTo>
                      <a:pt x="530" y="4088"/>
                      <a:pt x="1280" y="2645"/>
                      <a:pt x="2830" y="1729"/>
                    </a:cubicBezTo>
                    <a:cubicBezTo>
                      <a:pt x="4527" y="801"/>
                      <a:pt x="6224" y="982"/>
                      <a:pt x="6224" y="597"/>
                    </a:cubicBezTo>
                    <a:cubicBezTo>
                      <a:pt x="6315" y="416"/>
                      <a:pt x="5953" y="122"/>
                      <a:pt x="5183" y="31"/>
                    </a:cubicBezTo>
                    <a:cubicBezTo>
                      <a:pt x="5024" y="12"/>
                      <a:pt x="4847" y="1"/>
                      <a:pt x="4658" y="1"/>
                    </a:cubicBezTo>
                    <a:close/>
                  </a:path>
                </a:pathLst>
              </a:custGeom>
              <a:solidFill>
                <a:srgbClr val="9F505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6" name="Google Shape;1476;p26"/>
              <p:cNvSpPr/>
              <p:nvPr/>
            </p:nvSpPr>
            <p:spPr>
              <a:xfrm>
                <a:off x="3944650" y="777225"/>
                <a:ext cx="179375" cy="77525"/>
              </a:xfrm>
              <a:custGeom>
                <a:rect b="b" l="l" r="r" t="t"/>
                <a:pathLst>
                  <a:path extrusionOk="0" h="3101" w="7175">
                    <a:moveTo>
                      <a:pt x="2176" y="0"/>
                    </a:moveTo>
                    <a:cubicBezTo>
                      <a:pt x="1788" y="0"/>
                      <a:pt x="1436" y="44"/>
                      <a:pt x="1132" y="117"/>
                    </a:cubicBezTo>
                    <a:cubicBezTo>
                      <a:pt x="385" y="321"/>
                      <a:pt x="0" y="593"/>
                      <a:pt x="0" y="683"/>
                    </a:cubicBezTo>
                    <a:cubicBezTo>
                      <a:pt x="91" y="1068"/>
                      <a:pt x="1788" y="887"/>
                      <a:pt x="3689" y="1543"/>
                    </a:cubicBezTo>
                    <a:cubicBezTo>
                      <a:pt x="5291" y="2131"/>
                      <a:pt x="6439" y="3101"/>
                      <a:pt x="6937" y="3101"/>
                    </a:cubicBezTo>
                    <a:cubicBezTo>
                      <a:pt x="6995" y="3101"/>
                      <a:pt x="7044" y="3088"/>
                      <a:pt x="7084" y="3060"/>
                    </a:cubicBezTo>
                    <a:cubicBezTo>
                      <a:pt x="7175" y="2946"/>
                      <a:pt x="6971" y="2494"/>
                      <a:pt x="6518" y="1928"/>
                    </a:cubicBezTo>
                    <a:cubicBezTo>
                      <a:pt x="6043" y="1362"/>
                      <a:pt x="5183" y="683"/>
                      <a:pt x="4052" y="321"/>
                    </a:cubicBezTo>
                    <a:cubicBezTo>
                      <a:pt x="3380" y="93"/>
                      <a:pt x="2741" y="0"/>
                      <a:pt x="2176" y="0"/>
                    </a:cubicBezTo>
                    <a:close/>
                  </a:path>
                </a:pathLst>
              </a:custGeom>
              <a:solidFill>
                <a:srgbClr val="9F505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7" name="Google Shape;1477;p26"/>
              <p:cNvSpPr/>
              <p:nvPr/>
            </p:nvSpPr>
            <p:spPr>
              <a:xfrm>
                <a:off x="4269975" y="966875"/>
                <a:ext cx="61150" cy="129575"/>
              </a:xfrm>
              <a:custGeom>
                <a:rect b="b" l="l" r="r" t="t"/>
                <a:pathLst>
                  <a:path extrusionOk="0" h="5183" w="2446">
                    <a:moveTo>
                      <a:pt x="2445" y="0"/>
                    </a:moveTo>
                    <a:cubicBezTo>
                      <a:pt x="2355" y="0"/>
                      <a:pt x="2083" y="91"/>
                      <a:pt x="1698" y="453"/>
                    </a:cubicBezTo>
                    <a:cubicBezTo>
                      <a:pt x="1223" y="837"/>
                      <a:pt x="748" y="1403"/>
                      <a:pt x="386" y="2150"/>
                    </a:cubicBezTo>
                    <a:cubicBezTo>
                      <a:pt x="91" y="3010"/>
                      <a:pt x="1" y="3757"/>
                      <a:pt x="1" y="4323"/>
                    </a:cubicBezTo>
                    <a:cubicBezTo>
                      <a:pt x="1" y="4798"/>
                      <a:pt x="91" y="5183"/>
                      <a:pt x="91" y="5183"/>
                    </a:cubicBezTo>
                    <a:cubicBezTo>
                      <a:pt x="182" y="5183"/>
                      <a:pt x="182" y="4798"/>
                      <a:pt x="182" y="4323"/>
                    </a:cubicBezTo>
                    <a:cubicBezTo>
                      <a:pt x="295" y="3757"/>
                      <a:pt x="386" y="3101"/>
                      <a:pt x="748" y="2354"/>
                    </a:cubicBezTo>
                    <a:cubicBezTo>
                      <a:pt x="1042" y="1584"/>
                      <a:pt x="1517" y="1019"/>
                      <a:pt x="1789" y="656"/>
                    </a:cubicBezTo>
                    <a:cubicBezTo>
                      <a:pt x="2174" y="272"/>
                      <a:pt x="2445" y="91"/>
                      <a:pt x="2445" y="0"/>
                    </a:cubicBezTo>
                    <a:close/>
                  </a:path>
                </a:pathLst>
              </a:custGeom>
              <a:solidFill>
                <a:srgbClr val="9F505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8" name="Google Shape;1478;p26"/>
              <p:cNvSpPr/>
              <p:nvPr/>
            </p:nvSpPr>
            <p:spPr>
              <a:xfrm>
                <a:off x="4279600" y="1016100"/>
                <a:ext cx="26050" cy="63950"/>
              </a:xfrm>
              <a:custGeom>
                <a:rect b="b" l="l" r="r" t="t"/>
                <a:pathLst>
                  <a:path extrusionOk="0" h="2558" w="1042">
                    <a:moveTo>
                      <a:pt x="566" y="0"/>
                    </a:moveTo>
                    <a:cubicBezTo>
                      <a:pt x="476" y="0"/>
                      <a:pt x="838" y="566"/>
                      <a:pt x="657" y="1313"/>
                    </a:cubicBezTo>
                    <a:cubicBezTo>
                      <a:pt x="476" y="2082"/>
                      <a:pt x="1" y="2444"/>
                      <a:pt x="91" y="2557"/>
                    </a:cubicBezTo>
                    <a:cubicBezTo>
                      <a:pt x="91" y="2557"/>
                      <a:pt x="272" y="2557"/>
                      <a:pt x="476" y="2354"/>
                    </a:cubicBezTo>
                    <a:cubicBezTo>
                      <a:pt x="657" y="2173"/>
                      <a:pt x="838" y="1788"/>
                      <a:pt x="928" y="1426"/>
                    </a:cubicBezTo>
                    <a:cubicBezTo>
                      <a:pt x="1042" y="951"/>
                      <a:pt x="928" y="566"/>
                      <a:pt x="838" y="385"/>
                    </a:cubicBezTo>
                    <a:cubicBezTo>
                      <a:pt x="747" y="91"/>
                      <a:pt x="657" y="0"/>
                      <a:pt x="566" y="0"/>
                    </a:cubicBezTo>
                    <a:close/>
                  </a:path>
                </a:pathLst>
              </a:custGeom>
              <a:solidFill>
                <a:srgbClr val="9F505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9" name="Google Shape;1479;p26"/>
              <p:cNvSpPr/>
              <p:nvPr/>
            </p:nvSpPr>
            <p:spPr>
              <a:xfrm>
                <a:off x="3263425" y="944800"/>
                <a:ext cx="63400" cy="127900"/>
              </a:xfrm>
              <a:custGeom>
                <a:rect b="b" l="l" r="r" t="t"/>
                <a:pathLst>
                  <a:path extrusionOk="0" h="5116" w="2536">
                    <a:moveTo>
                      <a:pt x="116" y="0"/>
                    </a:moveTo>
                    <a:cubicBezTo>
                      <a:pt x="100" y="0"/>
                      <a:pt x="91" y="8"/>
                      <a:pt x="91" y="23"/>
                    </a:cubicBezTo>
                    <a:cubicBezTo>
                      <a:pt x="0" y="23"/>
                      <a:pt x="272" y="204"/>
                      <a:pt x="657" y="589"/>
                    </a:cubicBezTo>
                    <a:cubicBezTo>
                      <a:pt x="1042" y="1064"/>
                      <a:pt x="1404" y="1630"/>
                      <a:pt x="1788" y="2286"/>
                    </a:cubicBezTo>
                    <a:cubicBezTo>
                      <a:pt x="2083" y="3033"/>
                      <a:pt x="2264" y="3803"/>
                      <a:pt x="2264" y="4278"/>
                    </a:cubicBezTo>
                    <a:cubicBezTo>
                      <a:pt x="2354" y="4844"/>
                      <a:pt x="2264" y="5115"/>
                      <a:pt x="2354" y="5115"/>
                    </a:cubicBezTo>
                    <a:cubicBezTo>
                      <a:pt x="2354" y="5115"/>
                      <a:pt x="2445" y="4844"/>
                      <a:pt x="2535" y="4278"/>
                    </a:cubicBezTo>
                    <a:cubicBezTo>
                      <a:pt x="2535" y="3712"/>
                      <a:pt x="2445" y="2943"/>
                      <a:pt x="2083" y="2196"/>
                    </a:cubicBezTo>
                    <a:cubicBezTo>
                      <a:pt x="1698" y="1449"/>
                      <a:pt x="1223" y="770"/>
                      <a:pt x="838" y="498"/>
                    </a:cubicBezTo>
                    <a:cubicBezTo>
                      <a:pt x="462" y="179"/>
                      <a:pt x="196" y="0"/>
                      <a:pt x="116" y="0"/>
                    </a:cubicBezTo>
                    <a:close/>
                  </a:path>
                </a:pathLst>
              </a:custGeom>
              <a:solidFill>
                <a:srgbClr val="9F505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0" name="Google Shape;1480;p26"/>
              <p:cNvSpPr/>
              <p:nvPr/>
            </p:nvSpPr>
            <p:spPr>
              <a:xfrm>
                <a:off x="3289450" y="992325"/>
                <a:ext cx="26050" cy="64850"/>
              </a:xfrm>
              <a:custGeom>
                <a:rect b="b" l="l" r="r" t="t"/>
                <a:pathLst>
                  <a:path extrusionOk="0" h="2594" w="1042">
                    <a:moveTo>
                      <a:pt x="476" y="1"/>
                    </a:moveTo>
                    <a:lnTo>
                      <a:pt x="476" y="1"/>
                    </a:lnTo>
                    <a:cubicBezTo>
                      <a:pt x="476" y="1"/>
                      <a:pt x="272" y="114"/>
                      <a:pt x="182" y="385"/>
                    </a:cubicBezTo>
                    <a:cubicBezTo>
                      <a:pt x="91" y="679"/>
                      <a:pt x="1" y="1042"/>
                      <a:pt x="91" y="1426"/>
                    </a:cubicBezTo>
                    <a:cubicBezTo>
                      <a:pt x="182" y="1902"/>
                      <a:pt x="363" y="2173"/>
                      <a:pt x="657" y="2377"/>
                    </a:cubicBezTo>
                    <a:cubicBezTo>
                      <a:pt x="789" y="2509"/>
                      <a:pt x="934" y="2593"/>
                      <a:pt x="1002" y="2593"/>
                    </a:cubicBezTo>
                    <a:cubicBezTo>
                      <a:pt x="1027" y="2593"/>
                      <a:pt x="1042" y="2582"/>
                      <a:pt x="1042" y="2558"/>
                    </a:cubicBezTo>
                    <a:cubicBezTo>
                      <a:pt x="1042" y="2467"/>
                      <a:pt x="566" y="2083"/>
                      <a:pt x="476" y="1426"/>
                    </a:cubicBezTo>
                    <a:cubicBezTo>
                      <a:pt x="272" y="679"/>
                      <a:pt x="566" y="114"/>
                      <a:pt x="476" y="1"/>
                    </a:cubicBezTo>
                    <a:close/>
                  </a:path>
                </a:pathLst>
              </a:custGeom>
              <a:solidFill>
                <a:srgbClr val="9F505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481" name="Google Shape;1481;p26"/>
          <p:cNvGrpSpPr/>
          <p:nvPr/>
        </p:nvGrpSpPr>
        <p:grpSpPr>
          <a:xfrm>
            <a:off x="1842025" y="1477625"/>
            <a:ext cx="4980500" cy="417900"/>
            <a:chOff x="1842025" y="1778250"/>
            <a:chExt cx="4980500" cy="417900"/>
          </a:xfrm>
        </p:grpSpPr>
        <p:sp>
          <p:nvSpPr>
            <p:cNvPr id="1482" name="Google Shape;1482;p26"/>
            <p:cNvSpPr/>
            <p:nvPr/>
          </p:nvSpPr>
          <p:spPr>
            <a:xfrm>
              <a:off x="1842025" y="1778250"/>
              <a:ext cx="1643700" cy="417900"/>
            </a:xfrm>
            <a:prstGeom prst="rect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483" name="Google Shape;1483;p26"/>
            <p:cNvCxnSpPr/>
            <p:nvPr/>
          </p:nvCxnSpPr>
          <p:spPr>
            <a:xfrm flipH="1" rot="10800000">
              <a:off x="3478425" y="1988200"/>
              <a:ext cx="3344100" cy="1500"/>
            </a:xfrm>
            <a:prstGeom prst="straightConnector1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med" w="med" type="none"/>
              <a:tailEnd len="med" w="med" type="oval"/>
            </a:ln>
          </p:spPr>
        </p:cxnSp>
      </p:grpSp>
      <p:grpSp>
        <p:nvGrpSpPr>
          <p:cNvPr id="1484" name="Google Shape;1484;p26"/>
          <p:cNvGrpSpPr/>
          <p:nvPr/>
        </p:nvGrpSpPr>
        <p:grpSpPr>
          <a:xfrm>
            <a:off x="3890162" y="2602521"/>
            <a:ext cx="3144900" cy="417900"/>
            <a:chOff x="3890162" y="2903146"/>
            <a:chExt cx="3144900" cy="417900"/>
          </a:xfrm>
        </p:grpSpPr>
        <p:cxnSp>
          <p:nvCxnSpPr>
            <p:cNvPr id="1485" name="Google Shape;1485;p26"/>
            <p:cNvCxnSpPr>
              <a:stCxn id="1486" idx="3"/>
            </p:cNvCxnSpPr>
            <p:nvPr/>
          </p:nvCxnSpPr>
          <p:spPr>
            <a:xfrm flipH="1" rot="10800000">
              <a:off x="5533862" y="3109096"/>
              <a:ext cx="1501200" cy="3000"/>
            </a:xfrm>
            <a:prstGeom prst="straightConnector1">
              <a:avLst/>
            </a:prstGeom>
            <a:noFill/>
            <a:ln cap="flat" cmpd="sng" w="19050">
              <a:solidFill>
                <a:srgbClr val="FF787F"/>
              </a:solidFill>
              <a:prstDash val="solid"/>
              <a:round/>
              <a:headEnd len="med" w="med" type="none"/>
              <a:tailEnd len="med" w="med" type="oval"/>
            </a:ln>
          </p:spPr>
        </p:cxnSp>
        <p:sp>
          <p:nvSpPr>
            <p:cNvPr id="1486" name="Google Shape;1486;p26"/>
            <p:cNvSpPr/>
            <p:nvPr/>
          </p:nvSpPr>
          <p:spPr>
            <a:xfrm>
              <a:off x="3890162" y="2903146"/>
              <a:ext cx="1643700" cy="417900"/>
            </a:xfrm>
            <a:prstGeom prst="rect">
              <a:avLst/>
            </a:prstGeom>
            <a:solidFill>
              <a:srgbClr val="FF787F"/>
            </a:solidFill>
            <a:ln cap="flat" cmpd="sng" w="19050">
              <a:solidFill>
                <a:srgbClr val="FF787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7" name="Google Shape;1487;p26"/>
          <p:cNvGrpSpPr/>
          <p:nvPr/>
        </p:nvGrpSpPr>
        <p:grpSpPr>
          <a:xfrm>
            <a:off x="1782150" y="3573850"/>
            <a:ext cx="5111100" cy="417900"/>
            <a:chOff x="1782150" y="3874475"/>
            <a:chExt cx="5111100" cy="417900"/>
          </a:xfrm>
        </p:grpSpPr>
        <p:cxnSp>
          <p:nvCxnSpPr>
            <p:cNvPr id="1488" name="Google Shape;1488;p26"/>
            <p:cNvCxnSpPr>
              <a:stCxn id="1489" idx="3"/>
            </p:cNvCxnSpPr>
            <p:nvPr/>
          </p:nvCxnSpPr>
          <p:spPr>
            <a:xfrm>
              <a:off x="3425850" y="4083425"/>
              <a:ext cx="3467400" cy="0"/>
            </a:xfrm>
            <a:prstGeom prst="straightConnector1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med" w="med" type="none"/>
              <a:tailEnd len="med" w="med" type="oval"/>
            </a:ln>
          </p:spPr>
        </p:cxnSp>
        <p:sp>
          <p:nvSpPr>
            <p:cNvPr id="1489" name="Google Shape;1489;p26"/>
            <p:cNvSpPr/>
            <p:nvPr/>
          </p:nvSpPr>
          <p:spPr>
            <a:xfrm>
              <a:off x="1782150" y="3874475"/>
              <a:ext cx="1643700" cy="417900"/>
            </a:xfrm>
            <a:prstGeom prst="rect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90" name="Google Shape;1490;p26"/>
          <p:cNvSpPr txBox="1"/>
          <p:nvPr>
            <p:ph idx="4294967295" type="ctrTitle"/>
          </p:nvPr>
        </p:nvSpPr>
        <p:spPr>
          <a:xfrm>
            <a:off x="1842025" y="1474375"/>
            <a:ext cx="1645200" cy="42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/>
              <a:t>SATURN</a:t>
            </a:r>
            <a:endParaRPr sz="1800"/>
          </a:p>
        </p:txBody>
      </p:sp>
      <p:sp>
        <p:nvSpPr>
          <p:cNvPr id="1491" name="Google Shape;1491;p26"/>
          <p:cNvSpPr txBox="1"/>
          <p:nvPr>
            <p:ph idx="4294967295" type="ctrTitle"/>
          </p:nvPr>
        </p:nvSpPr>
        <p:spPr>
          <a:xfrm flipH="1">
            <a:off x="1782100" y="3569500"/>
            <a:ext cx="1645200" cy="42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/>
              <a:t>JUPITER</a:t>
            </a:r>
            <a:endParaRPr sz="1800"/>
          </a:p>
        </p:txBody>
      </p:sp>
      <p:sp>
        <p:nvSpPr>
          <p:cNvPr id="1492" name="Google Shape;1492;p26"/>
          <p:cNvSpPr txBox="1"/>
          <p:nvPr>
            <p:ph idx="4294967295" type="subTitle"/>
          </p:nvPr>
        </p:nvSpPr>
        <p:spPr>
          <a:xfrm>
            <a:off x="1658796" y="4003247"/>
            <a:ext cx="1881300" cy="58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/>
              <a:t>Jupiter is a gas giant and the biggest planet in our Solar System</a:t>
            </a:r>
            <a:endParaRPr sz="1000"/>
          </a:p>
        </p:txBody>
      </p:sp>
      <p:sp>
        <p:nvSpPr>
          <p:cNvPr id="1493" name="Google Shape;1493;p26"/>
          <p:cNvSpPr txBox="1"/>
          <p:nvPr>
            <p:ph idx="4294967295" type="ctrTitle"/>
          </p:nvPr>
        </p:nvSpPr>
        <p:spPr>
          <a:xfrm>
            <a:off x="3890150" y="2597375"/>
            <a:ext cx="1645200" cy="42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/>
              <a:t>MARS</a:t>
            </a:r>
            <a:endParaRPr sz="1800"/>
          </a:p>
        </p:txBody>
      </p:sp>
      <p:sp>
        <p:nvSpPr>
          <p:cNvPr id="1494" name="Google Shape;1494;p26"/>
          <p:cNvSpPr txBox="1"/>
          <p:nvPr>
            <p:ph idx="4294967295" type="subTitle"/>
          </p:nvPr>
        </p:nvSpPr>
        <p:spPr>
          <a:xfrm>
            <a:off x="3764997" y="3030996"/>
            <a:ext cx="1881300" cy="58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Despite being red, Mars is a cold place. The planet is full of iron oxide dust</a:t>
            </a:r>
            <a:endParaRPr sz="1000"/>
          </a:p>
        </p:txBody>
      </p:sp>
      <p:sp>
        <p:nvSpPr>
          <p:cNvPr id="1495" name="Google Shape;1495;p26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496" name="Google Shape;1496;p26"/>
          <p:cNvSpPr txBox="1"/>
          <p:nvPr>
            <p:ph idx="4294967295" type="subTitle"/>
          </p:nvPr>
        </p:nvSpPr>
        <p:spPr>
          <a:xfrm>
            <a:off x="1745847" y="1895532"/>
            <a:ext cx="1881300" cy="58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Saturn is the ringed one. It’s composed mostly of hydrogen and helium</a:t>
            </a:r>
            <a:endParaRPr sz="1000"/>
          </a:p>
        </p:txBody>
      </p:sp>
      <p:sp>
        <p:nvSpPr>
          <p:cNvPr id="1497" name="Google Shape;1497;p26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PHYSICAL EXAMINATION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501" name="Shape 1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2" name="Google Shape;1502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419271" y="2632310"/>
            <a:ext cx="2113705" cy="1409128"/>
          </a:xfrm>
          <a:prstGeom prst="rect">
            <a:avLst/>
          </a:prstGeom>
          <a:noFill/>
          <a:ln>
            <a:noFill/>
          </a:ln>
        </p:spPr>
      </p:pic>
      <p:pic>
        <p:nvPicPr>
          <p:cNvPr id="1503" name="Google Shape;1503;p2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419279" y="1083509"/>
            <a:ext cx="2113691" cy="1409127"/>
          </a:xfrm>
          <a:prstGeom prst="rect">
            <a:avLst/>
          </a:prstGeom>
          <a:noFill/>
          <a:ln>
            <a:noFill/>
          </a:ln>
        </p:spPr>
      </p:pic>
      <p:pic>
        <p:nvPicPr>
          <p:cNvPr id="1504" name="Google Shape;1504;p2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820446" y="1083547"/>
            <a:ext cx="4437151" cy="2957876"/>
          </a:xfrm>
          <a:prstGeom prst="rect">
            <a:avLst/>
          </a:prstGeom>
          <a:noFill/>
          <a:ln>
            <a:noFill/>
          </a:ln>
        </p:spPr>
      </p:pic>
      <p:sp>
        <p:nvSpPr>
          <p:cNvPr id="1505" name="Google Shape;1505;p27"/>
          <p:cNvSpPr/>
          <p:nvPr/>
        </p:nvSpPr>
        <p:spPr>
          <a:xfrm>
            <a:off x="700325" y="1651675"/>
            <a:ext cx="2672400" cy="2103600"/>
          </a:xfrm>
          <a:prstGeom prst="rect">
            <a:avLst/>
          </a:prstGeom>
          <a:solidFill>
            <a:srgbClr val="FF78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06" name="Google Shape;1506;p27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507" name="Google Shape;1507;p27"/>
          <p:cNvSpPr txBox="1"/>
          <p:nvPr>
            <p:ph idx="1" type="subTitle"/>
          </p:nvPr>
        </p:nvSpPr>
        <p:spPr>
          <a:xfrm>
            <a:off x="807088" y="1808552"/>
            <a:ext cx="2410500" cy="178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1508" name="Google Shape;1508;p27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RESULTS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CFD9E0"/>
        </a:solidFill>
      </p:bgPr>
    </p:bg>
    <p:spTree>
      <p:nvGrpSpPr>
        <p:cNvPr id="1512" name="Shape 1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3" name="Google Shape;1513;p28"/>
          <p:cNvSpPr txBox="1"/>
          <p:nvPr>
            <p:ph idx="4294967295" type="ctrTitle"/>
          </p:nvPr>
        </p:nvSpPr>
        <p:spPr>
          <a:xfrm>
            <a:off x="1590375" y="1079723"/>
            <a:ext cx="1881300" cy="390600"/>
          </a:xfrm>
          <a:prstGeom prst="rect">
            <a:avLst/>
          </a:prstGeom>
          <a:ln cap="flat" cmpd="sng" w="19050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EVOLUTION</a:t>
            </a:r>
            <a:endParaRPr sz="1400"/>
          </a:p>
        </p:txBody>
      </p:sp>
      <p:pic>
        <p:nvPicPr>
          <p:cNvPr id="1514" name="Google Shape;1514;p28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71675" y="1614561"/>
            <a:ext cx="3188265" cy="1969314"/>
          </a:xfrm>
          <a:prstGeom prst="rect">
            <a:avLst/>
          </a:prstGeom>
          <a:noFill/>
          <a:ln>
            <a:noFill/>
          </a:ln>
        </p:spPr>
      </p:pic>
      <p:sp>
        <p:nvSpPr>
          <p:cNvPr id="1515" name="Google Shape;1515;p28"/>
          <p:cNvSpPr txBox="1"/>
          <p:nvPr>
            <p:ph idx="4294967295" type="subTitle"/>
          </p:nvPr>
        </p:nvSpPr>
        <p:spPr>
          <a:xfrm flipH="1">
            <a:off x="925013" y="3678050"/>
            <a:ext cx="3081600" cy="58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900"/>
              <a:t>I</a:t>
            </a:r>
            <a:r>
              <a:rPr lang="es" sz="900"/>
              <a:t>f you want to modify these graphs, click on them, follow the link, change the data and replace them</a:t>
            </a:r>
            <a:endParaRPr sz="900"/>
          </a:p>
        </p:txBody>
      </p:sp>
      <p:sp>
        <p:nvSpPr>
          <p:cNvPr id="1516" name="Google Shape;1516;p28"/>
          <p:cNvSpPr txBox="1"/>
          <p:nvPr/>
        </p:nvSpPr>
        <p:spPr>
          <a:xfrm>
            <a:off x="7325818" y="3320216"/>
            <a:ext cx="511200" cy="21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20%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517" name="Google Shape;1517;p28"/>
          <p:cNvSpPr txBox="1"/>
          <p:nvPr/>
        </p:nvSpPr>
        <p:spPr>
          <a:xfrm>
            <a:off x="6368632" y="3320216"/>
            <a:ext cx="511200" cy="21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30%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518" name="Google Shape;1518;p28"/>
          <p:cNvSpPr txBox="1"/>
          <p:nvPr/>
        </p:nvSpPr>
        <p:spPr>
          <a:xfrm>
            <a:off x="5828816" y="3320216"/>
            <a:ext cx="511200" cy="21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10%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519" name="Google Shape;1519;p28"/>
          <p:cNvSpPr txBox="1"/>
          <p:nvPr/>
        </p:nvSpPr>
        <p:spPr>
          <a:xfrm>
            <a:off x="6830773" y="3320216"/>
            <a:ext cx="511200" cy="21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40</a:t>
            </a:r>
            <a:r>
              <a:rPr lang="es" sz="11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%</a:t>
            </a:r>
            <a:endParaRPr sz="11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520" name="Google Shape;1520;p28"/>
          <p:cNvSpPr txBox="1"/>
          <p:nvPr>
            <p:ph idx="4294967295" type="ctrTitle"/>
          </p:nvPr>
        </p:nvSpPr>
        <p:spPr>
          <a:xfrm>
            <a:off x="5898925" y="1076296"/>
            <a:ext cx="1881300" cy="390600"/>
          </a:xfrm>
          <a:prstGeom prst="rect">
            <a:avLst/>
          </a:prstGeom>
          <a:ln cap="flat" cmpd="sng" w="19050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PREVALENCE</a:t>
            </a:r>
            <a:endParaRPr sz="1400"/>
          </a:p>
        </p:txBody>
      </p:sp>
      <p:sp>
        <p:nvSpPr>
          <p:cNvPr id="1521" name="Google Shape;1521;p28"/>
          <p:cNvSpPr/>
          <p:nvPr/>
        </p:nvSpPr>
        <p:spPr>
          <a:xfrm>
            <a:off x="5634363" y="3688528"/>
            <a:ext cx="2408400" cy="877200"/>
          </a:xfrm>
          <a:prstGeom prst="rect">
            <a:avLst/>
          </a:prstGeom>
          <a:noFill/>
          <a:ln cap="flat" cmpd="sng" w="19050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2" name="Google Shape;1522;p28"/>
          <p:cNvSpPr txBox="1"/>
          <p:nvPr>
            <p:ph idx="4294967295" type="ctrTitle"/>
          </p:nvPr>
        </p:nvSpPr>
        <p:spPr>
          <a:xfrm>
            <a:off x="5831731" y="3782678"/>
            <a:ext cx="2015700" cy="39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200,000,000</a:t>
            </a:r>
            <a:endParaRPr sz="2800"/>
          </a:p>
        </p:txBody>
      </p:sp>
      <p:sp>
        <p:nvSpPr>
          <p:cNvPr id="1523" name="Google Shape;1523;p28"/>
          <p:cNvSpPr txBox="1"/>
          <p:nvPr/>
        </p:nvSpPr>
        <p:spPr>
          <a:xfrm>
            <a:off x="5539081" y="4242232"/>
            <a:ext cx="2601000" cy="2127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Saira Condensed"/>
                <a:ea typeface="Saira Condensed"/>
                <a:cs typeface="Saira Condensed"/>
                <a:sym typeface="Saira Condensed"/>
              </a:rPr>
              <a:t>BIG NUMBER</a:t>
            </a:r>
            <a:endParaRPr sz="1200">
              <a:solidFill>
                <a:srgbClr val="434343"/>
              </a:solidFill>
              <a:latin typeface="Saira Condensed"/>
              <a:ea typeface="Saira Condensed"/>
              <a:cs typeface="Saira Condensed"/>
              <a:sym typeface="Saira Condensed"/>
            </a:endParaRPr>
          </a:p>
        </p:txBody>
      </p:sp>
      <p:sp>
        <p:nvSpPr>
          <p:cNvPr id="1524" name="Google Shape;1524;p28"/>
          <p:cNvSpPr txBox="1"/>
          <p:nvPr>
            <p:ph idx="12" type="sldNum"/>
          </p:nvPr>
        </p:nvSpPr>
        <p:spPr>
          <a:xfrm>
            <a:off x="8412462" y="4547216"/>
            <a:ext cx="3165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1525" name="Google Shape;1525;p28"/>
          <p:cNvGrpSpPr/>
          <p:nvPr/>
        </p:nvGrpSpPr>
        <p:grpSpPr>
          <a:xfrm>
            <a:off x="5884425" y="1649599"/>
            <a:ext cx="1869276" cy="1475883"/>
            <a:chOff x="6171225" y="1649599"/>
            <a:chExt cx="1869276" cy="1475883"/>
          </a:xfrm>
        </p:grpSpPr>
        <p:grpSp>
          <p:nvGrpSpPr>
            <p:cNvPr id="1526" name="Google Shape;1526;p28"/>
            <p:cNvGrpSpPr/>
            <p:nvPr/>
          </p:nvGrpSpPr>
          <p:grpSpPr>
            <a:xfrm>
              <a:off x="6171225" y="2319281"/>
              <a:ext cx="371946" cy="806201"/>
              <a:chOff x="6171225" y="2319281"/>
              <a:chExt cx="371946" cy="806201"/>
            </a:xfrm>
          </p:grpSpPr>
          <p:sp>
            <p:nvSpPr>
              <p:cNvPr id="1527" name="Google Shape;1527;p28"/>
              <p:cNvSpPr/>
              <p:nvPr/>
            </p:nvSpPr>
            <p:spPr>
              <a:xfrm>
                <a:off x="6171225" y="2319281"/>
                <a:ext cx="371946" cy="806201"/>
              </a:xfrm>
              <a:custGeom>
                <a:rect b="b" l="l" r="r" t="t"/>
                <a:pathLst>
                  <a:path extrusionOk="0" h="15643" w="7217">
                    <a:moveTo>
                      <a:pt x="5173" y="2743"/>
                    </a:moveTo>
                    <a:lnTo>
                      <a:pt x="5173" y="13129"/>
                    </a:lnTo>
                    <a:lnTo>
                      <a:pt x="2086" y="13129"/>
                    </a:lnTo>
                    <a:lnTo>
                      <a:pt x="2086" y="11732"/>
                    </a:lnTo>
                    <a:lnTo>
                      <a:pt x="3046" y="11732"/>
                    </a:lnTo>
                    <a:cubicBezTo>
                      <a:pt x="3265" y="11732"/>
                      <a:pt x="3442" y="11565"/>
                      <a:pt x="3442" y="11346"/>
                    </a:cubicBezTo>
                    <a:cubicBezTo>
                      <a:pt x="3442" y="11127"/>
                      <a:pt x="3265" y="10950"/>
                      <a:pt x="3046" y="10950"/>
                    </a:cubicBezTo>
                    <a:lnTo>
                      <a:pt x="2086" y="10950"/>
                    </a:lnTo>
                    <a:lnTo>
                      <a:pt x="2086" y="10126"/>
                    </a:lnTo>
                    <a:lnTo>
                      <a:pt x="3963" y="10126"/>
                    </a:lnTo>
                    <a:cubicBezTo>
                      <a:pt x="4130" y="10126"/>
                      <a:pt x="4307" y="9949"/>
                      <a:pt x="4307" y="9740"/>
                    </a:cubicBezTo>
                    <a:cubicBezTo>
                      <a:pt x="4307" y="9521"/>
                      <a:pt x="4130" y="9344"/>
                      <a:pt x="3963" y="9344"/>
                    </a:cubicBezTo>
                    <a:lnTo>
                      <a:pt x="2086" y="9344"/>
                    </a:lnTo>
                    <a:lnTo>
                      <a:pt x="2086" y="8478"/>
                    </a:lnTo>
                    <a:lnTo>
                      <a:pt x="3046" y="8478"/>
                    </a:lnTo>
                    <a:cubicBezTo>
                      <a:pt x="3265" y="8478"/>
                      <a:pt x="3442" y="8301"/>
                      <a:pt x="3442" y="8082"/>
                    </a:cubicBezTo>
                    <a:cubicBezTo>
                      <a:pt x="3442" y="7863"/>
                      <a:pt x="3265" y="7696"/>
                      <a:pt x="3046" y="7696"/>
                    </a:cubicBezTo>
                    <a:lnTo>
                      <a:pt x="2086" y="7696"/>
                    </a:lnTo>
                    <a:lnTo>
                      <a:pt x="2086" y="6872"/>
                    </a:lnTo>
                    <a:lnTo>
                      <a:pt x="3963" y="6872"/>
                    </a:lnTo>
                    <a:cubicBezTo>
                      <a:pt x="4130" y="6872"/>
                      <a:pt x="4307" y="6695"/>
                      <a:pt x="4307" y="6476"/>
                    </a:cubicBezTo>
                    <a:cubicBezTo>
                      <a:pt x="4307" y="6257"/>
                      <a:pt x="4130" y="6090"/>
                      <a:pt x="3963" y="6090"/>
                    </a:cubicBezTo>
                    <a:lnTo>
                      <a:pt x="2086" y="6090"/>
                    </a:lnTo>
                    <a:lnTo>
                      <a:pt x="2086" y="5214"/>
                    </a:lnTo>
                    <a:lnTo>
                      <a:pt x="3046" y="5214"/>
                    </a:lnTo>
                    <a:cubicBezTo>
                      <a:pt x="3265" y="5214"/>
                      <a:pt x="3442" y="5047"/>
                      <a:pt x="3442" y="4828"/>
                    </a:cubicBezTo>
                    <a:cubicBezTo>
                      <a:pt x="3442" y="4651"/>
                      <a:pt x="3265" y="4474"/>
                      <a:pt x="3046" y="4474"/>
                    </a:cubicBezTo>
                    <a:lnTo>
                      <a:pt x="2086" y="4474"/>
                    </a:lnTo>
                    <a:lnTo>
                      <a:pt x="2086" y="2743"/>
                    </a:lnTo>
                    <a:close/>
                    <a:moveTo>
                      <a:pt x="3609" y="0"/>
                    </a:moveTo>
                    <a:cubicBezTo>
                      <a:pt x="3390" y="0"/>
                      <a:pt x="3223" y="177"/>
                      <a:pt x="3223" y="396"/>
                    </a:cubicBezTo>
                    <a:lnTo>
                      <a:pt x="3223" y="1961"/>
                    </a:lnTo>
                    <a:lnTo>
                      <a:pt x="1700" y="1961"/>
                    </a:lnTo>
                    <a:cubicBezTo>
                      <a:pt x="1481" y="1961"/>
                      <a:pt x="1304" y="2127"/>
                      <a:pt x="1304" y="2346"/>
                    </a:cubicBezTo>
                    <a:lnTo>
                      <a:pt x="1304" y="13129"/>
                    </a:lnTo>
                    <a:lnTo>
                      <a:pt x="397" y="13129"/>
                    </a:lnTo>
                    <a:cubicBezTo>
                      <a:pt x="178" y="13129"/>
                      <a:pt x="0" y="13296"/>
                      <a:pt x="0" y="13515"/>
                    </a:cubicBezTo>
                    <a:cubicBezTo>
                      <a:pt x="0" y="13734"/>
                      <a:pt x="178" y="13912"/>
                      <a:pt x="397" y="13912"/>
                    </a:cubicBezTo>
                    <a:lnTo>
                      <a:pt x="3223" y="13912"/>
                    </a:lnTo>
                    <a:lnTo>
                      <a:pt x="3223" y="14861"/>
                    </a:lnTo>
                    <a:lnTo>
                      <a:pt x="1742" y="14861"/>
                    </a:lnTo>
                    <a:cubicBezTo>
                      <a:pt x="1565" y="14861"/>
                      <a:pt x="1398" y="15038"/>
                      <a:pt x="1398" y="15257"/>
                    </a:cubicBezTo>
                    <a:cubicBezTo>
                      <a:pt x="1398" y="15476"/>
                      <a:pt x="1565" y="15643"/>
                      <a:pt x="1742" y="15643"/>
                    </a:cubicBezTo>
                    <a:lnTo>
                      <a:pt x="5475" y="15643"/>
                    </a:lnTo>
                    <a:cubicBezTo>
                      <a:pt x="5694" y="15643"/>
                      <a:pt x="5872" y="15476"/>
                      <a:pt x="5872" y="15257"/>
                    </a:cubicBezTo>
                    <a:cubicBezTo>
                      <a:pt x="5872" y="15038"/>
                      <a:pt x="5694" y="14861"/>
                      <a:pt x="5475" y="14861"/>
                    </a:cubicBezTo>
                    <a:lnTo>
                      <a:pt x="4005" y="14861"/>
                    </a:lnTo>
                    <a:lnTo>
                      <a:pt x="4005" y="13912"/>
                    </a:lnTo>
                    <a:lnTo>
                      <a:pt x="6831" y="13912"/>
                    </a:lnTo>
                    <a:cubicBezTo>
                      <a:pt x="7040" y="13912"/>
                      <a:pt x="7217" y="13734"/>
                      <a:pt x="7217" y="13515"/>
                    </a:cubicBezTo>
                    <a:cubicBezTo>
                      <a:pt x="7217" y="13296"/>
                      <a:pt x="7040" y="13129"/>
                      <a:pt x="6831" y="13129"/>
                    </a:cubicBezTo>
                    <a:lnTo>
                      <a:pt x="5955" y="13129"/>
                    </a:lnTo>
                    <a:lnTo>
                      <a:pt x="5955" y="2346"/>
                    </a:lnTo>
                    <a:cubicBezTo>
                      <a:pt x="5955" y="2127"/>
                      <a:pt x="5788" y="1961"/>
                      <a:pt x="5569" y="1961"/>
                    </a:cubicBezTo>
                    <a:lnTo>
                      <a:pt x="4005" y="1961"/>
                    </a:lnTo>
                    <a:lnTo>
                      <a:pt x="4005" y="396"/>
                    </a:lnTo>
                    <a:cubicBezTo>
                      <a:pt x="4005" y="177"/>
                      <a:pt x="3828" y="0"/>
                      <a:pt x="3609" y="0"/>
                    </a:cubicBezTo>
                    <a:close/>
                  </a:path>
                </a:pathLst>
              </a:custGeom>
              <a:solidFill>
                <a:srgbClr val="6D97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" name="Google Shape;1528;p28"/>
              <p:cNvSpPr/>
              <p:nvPr/>
            </p:nvSpPr>
            <p:spPr>
              <a:xfrm>
                <a:off x="6278731" y="2460597"/>
                <a:ext cx="159096" cy="535372"/>
              </a:xfrm>
              <a:custGeom>
                <a:rect b="b" l="l" r="r" t="t"/>
                <a:pathLst>
                  <a:path extrusionOk="0" h="10388" w="3087">
                    <a:moveTo>
                      <a:pt x="0" y="1"/>
                    </a:moveTo>
                    <a:lnTo>
                      <a:pt x="0" y="1732"/>
                    </a:lnTo>
                    <a:lnTo>
                      <a:pt x="960" y="1732"/>
                    </a:lnTo>
                    <a:cubicBezTo>
                      <a:pt x="1179" y="1732"/>
                      <a:pt x="1356" y="1909"/>
                      <a:pt x="1356" y="2086"/>
                    </a:cubicBezTo>
                    <a:cubicBezTo>
                      <a:pt x="1356" y="2305"/>
                      <a:pt x="1179" y="2472"/>
                      <a:pt x="960" y="2472"/>
                    </a:cubicBezTo>
                    <a:lnTo>
                      <a:pt x="0" y="2472"/>
                    </a:lnTo>
                    <a:lnTo>
                      <a:pt x="0" y="3348"/>
                    </a:lnTo>
                    <a:lnTo>
                      <a:pt x="1877" y="3348"/>
                    </a:lnTo>
                    <a:cubicBezTo>
                      <a:pt x="2044" y="3348"/>
                      <a:pt x="2221" y="3515"/>
                      <a:pt x="2221" y="3734"/>
                    </a:cubicBezTo>
                    <a:cubicBezTo>
                      <a:pt x="2221" y="3953"/>
                      <a:pt x="2044" y="4130"/>
                      <a:pt x="1877" y="4130"/>
                    </a:cubicBezTo>
                    <a:lnTo>
                      <a:pt x="0" y="4130"/>
                    </a:lnTo>
                    <a:lnTo>
                      <a:pt x="0" y="4954"/>
                    </a:lnTo>
                    <a:lnTo>
                      <a:pt x="960" y="4954"/>
                    </a:lnTo>
                    <a:cubicBezTo>
                      <a:pt x="1179" y="4954"/>
                      <a:pt x="1356" y="5121"/>
                      <a:pt x="1356" y="5340"/>
                    </a:cubicBezTo>
                    <a:cubicBezTo>
                      <a:pt x="1356" y="5559"/>
                      <a:pt x="1179" y="5736"/>
                      <a:pt x="960" y="5736"/>
                    </a:cubicBezTo>
                    <a:lnTo>
                      <a:pt x="0" y="5736"/>
                    </a:lnTo>
                    <a:lnTo>
                      <a:pt x="0" y="6602"/>
                    </a:lnTo>
                    <a:lnTo>
                      <a:pt x="1877" y="6602"/>
                    </a:lnTo>
                    <a:cubicBezTo>
                      <a:pt x="2044" y="6602"/>
                      <a:pt x="2221" y="6779"/>
                      <a:pt x="2221" y="6998"/>
                    </a:cubicBezTo>
                    <a:cubicBezTo>
                      <a:pt x="2221" y="7207"/>
                      <a:pt x="2044" y="7384"/>
                      <a:pt x="1877" y="7384"/>
                    </a:cubicBezTo>
                    <a:lnTo>
                      <a:pt x="0" y="7384"/>
                    </a:lnTo>
                    <a:lnTo>
                      <a:pt x="0" y="8208"/>
                    </a:lnTo>
                    <a:lnTo>
                      <a:pt x="960" y="8208"/>
                    </a:lnTo>
                    <a:cubicBezTo>
                      <a:pt x="1179" y="8208"/>
                      <a:pt x="1356" y="8385"/>
                      <a:pt x="1356" y="8604"/>
                    </a:cubicBezTo>
                    <a:cubicBezTo>
                      <a:pt x="1356" y="8823"/>
                      <a:pt x="1179" y="8990"/>
                      <a:pt x="960" y="8990"/>
                    </a:cubicBezTo>
                    <a:lnTo>
                      <a:pt x="0" y="8990"/>
                    </a:lnTo>
                    <a:lnTo>
                      <a:pt x="0" y="10387"/>
                    </a:lnTo>
                    <a:lnTo>
                      <a:pt x="3087" y="10387"/>
                    </a:lnTo>
                    <a:lnTo>
                      <a:pt x="3087" y="1"/>
                    </a:lnTo>
                    <a:close/>
                  </a:path>
                </a:pathLst>
              </a:custGeom>
              <a:solidFill>
                <a:srgbClr val="6D97D9">
                  <a:alpha val="538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29" name="Google Shape;1529;p28"/>
            <p:cNvGrpSpPr/>
            <p:nvPr/>
          </p:nvGrpSpPr>
          <p:grpSpPr>
            <a:xfrm>
              <a:off x="6675503" y="1918317"/>
              <a:ext cx="371431" cy="1207163"/>
              <a:chOff x="6675503" y="1918317"/>
              <a:chExt cx="371431" cy="1207163"/>
            </a:xfrm>
          </p:grpSpPr>
          <p:sp>
            <p:nvSpPr>
              <p:cNvPr id="1530" name="Google Shape;1530;p28"/>
              <p:cNvSpPr/>
              <p:nvPr/>
            </p:nvSpPr>
            <p:spPr>
              <a:xfrm>
                <a:off x="6675503" y="1918317"/>
                <a:ext cx="371431" cy="1207163"/>
              </a:xfrm>
              <a:custGeom>
                <a:rect b="b" l="l" r="r" t="t"/>
                <a:pathLst>
                  <a:path extrusionOk="0" h="23423" w="7207">
                    <a:moveTo>
                      <a:pt x="5163" y="2743"/>
                    </a:moveTo>
                    <a:lnTo>
                      <a:pt x="5163" y="20909"/>
                    </a:lnTo>
                    <a:lnTo>
                      <a:pt x="2086" y="20909"/>
                    </a:lnTo>
                    <a:lnTo>
                      <a:pt x="2086" y="19512"/>
                    </a:lnTo>
                    <a:lnTo>
                      <a:pt x="3035" y="19512"/>
                    </a:lnTo>
                    <a:cubicBezTo>
                      <a:pt x="3254" y="19512"/>
                      <a:pt x="3432" y="19345"/>
                      <a:pt x="3432" y="19126"/>
                    </a:cubicBezTo>
                    <a:cubicBezTo>
                      <a:pt x="3432" y="18907"/>
                      <a:pt x="3254" y="18730"/>
                      <a:pt x="3035" y="18730"/>
                    </a:cubicBezTo>
                    <a:lnTo>
                      <a:pt x="2086" y="18730"/>
                    </a:lnTo>
                    <a:lnTo>
                      <a:pt x="2086" y="17906"/>
                    </a:lnTo>
                    <a:lnTo>
                      <a:pt x="3953" y="17906"/>
                    </a:lnTo>
                    <a:cubicBezTo>
                      <a:pt x="4120" y="17906"/>
                      <a:pt x="4297" y="17729"/>
                      <a:pt x="4297" y="17520"/>
                    </a:cubicBezTo>
                    <a:cubicBezTo>
                      <a:pt x="4297" y="17301"/>
                      <a:pt x="4120" y="17124"/>
                      <a:pt x="3953" y="17124"/>
                    </a:cubicBezTo>
                    <a:lnTo>
                      <a:pt x="2086" y="17124"/>
                    </a:lnTo>
                    <a:lnTo>
                      <a:pt x="2086" y="16258"/>
                    </a:lnTo>
                    <a:lnTo>
                      <a:pt x="3035" y="16258"/>
                    </a:lnTo>
                    <a:cubicBezTo>
                      <a:pt x="3254" y="16258"/>
                      <a:pt x="3432" y="16081"/>
                      <a:pt x="3432" y="15862"/>
                    </a:cubicBezTo>
                    <a:cubicBezTo>
                      <a:pt x="3432" y="15643"/>
                      <a:pt x="3254" y="15476"/>
                      <a:pt x="3035" y="15476"/>
                    </a:cubicBezTo>
                    <a:lnTo>
                      <a:pt x="2086" y="15476"/>
                    </a:lnTo>
                    <a:lnTo>
                      <a:pt x="2086" y="14652"/>
                    </a:lnTo>
                    <a:lnTo>
                      <a:pt x="3953" y="14652"/>
                    </a:lnTo>
                    <a:cubicBezTo>
                      <a:pt x="4120" y="14652"/>
                      <a:pt x="4297" y="14475"/>
                      <a:pt x="4297" y="14256"/>
                    </a:cubicBezTo>
                    <a:cubicBezTo>
                      <a:pt x="4297" y="14037"/>
                      <a:pt x="4120" y="13870"/>
                      <a:pt x="3953" y="13870"/>
                    </a:cubicBezTo>
                    <a:lnTo>
                      <a:pt x="2086" y="13870"/>
                    </a:lnTo>
                    <a:lnTo>
                      <a:pt x="2086" y="12994"/>
                    </a:lnTo>
                    <a:lnTo>
                      <a:pt x="3035" y="12994"/>
                    </a:lnTo>
                    <a:cubicBezTo>
                      <a:pt x="3254" y="12994"/>
                      <a:pt x="3432" y="12827"/>
                      <a:pt x="3432" y="12608"/>
                    </a:cubicBezTo>
                    <a:cubicBezTo>
                      <a:pt x="3432" y="12431"/>
                      <a:pt x="3254" y="12254"/>
                      <a:pt x="3035" y="12254"/>
                    </a:cubicBezTo>
                    <a:lnTo>
                      <a:pt x="2086" y="12254"/>
                    </a:lnTo>
                    <a:lnTo>
                      <a:pt x="2086" y="2743"/>
                    </a:lnTo>
                    <a:close/>
                    <a:moveTo>
                      <a:pt x="3599" y="0"/>
                    </a:moveTo>
                    <a:cubicBezTo>
                      <a:pt x="3390" y="0"/>
                      <a:pt x="3213" y="178"/>
                      <a:pt x="3213" y="397"/>
                    </a:cubicBezTo>
                    <a:lnTo>
                      <a:pt x="3213" y="1961"/>
                    </a:lnTo>
                    <a:lnTo>
                      <a:pt x="1690" y="1961"/>
                    </a:lnTo>
                    <a:cubicBezTo>
                      <a:pt x="1471" y="1961"/>
                      <a:pt x="1304" y="2138"/>
                      <a:pt x="1304" y="2347"/>
                    </a:cubicBezTo>
                    <a:lnTo>
                      <a:pt x="1304" y="20909"/>
                    </a:lnTo>
                    <a:lnTo>
                      <a:pt x="387" y="20909"/>
                    </a:lnTo>
                    <a:cubicBezTo>
                      <a:pt x="168" y="20909"/>
                      <a:pt x="1" y="21076"/>
                      <a:pt x="1" y="21295"/>
                    </a:cubicBezTo>
                    <a:cubicBezTo>
                      <a:pt x="1" y="21514"/>
                      <a:pt x="168" y="21692"/>
                      <a:pt x="387" y="21692"/>
                    </a:cubicBezTo>
                    <a:lnTo>
                      <a:pt x="3213" y="21692"/>
                    </a:lnTo>
                    <a:lnTo>
                      <a:pt x="3213" y="22641"/>
                    </a:lnTo>
                    <a:lnTo>
                      <a:pt x="1732" y="22641"/>
                    </a:lnTo>
                    <a:cubicBezTo>
                      <a:pt x="1513" y="22641"/>
                      <a:pt x="1346" y="22818"/>
                      <a:pt x="1346" y="23037"/>
                    </a:cubicBezTo>
                    <a:cubicBezTo>
                      <a:pt x="1346" y="23256"/>
                      <a:pt x="1513" y="23423"/>
                      <a:pt x="1732" y="23423"/>
                    </a:cubicBezTo>
                    <a:lnTo>
                      <a:pt x="5476" y="23423"/>
                    </a:lnTo>
                    <a:cubicBezTo>
                      <a:pt x="5684" y="23423"/>
                      <a:pt x="5862" y="23256"/>
                      <a:pt x="5862" y="23037"/>
                    </a:cubicBezTo>
                    <a:cubicBezTo>
                      <a:pt x="5862" y="22818"/>
                      <a:pt x="5684" y="22641"/>
                      <a:pt x="5476" y="22641"/>
                    </a:cubicBezTo>
                    <a:lnTo>
                      <a:pt x="3995" y="22641"/>
                    </a:lnTo>
                    <a:lnTo>
                      <a:pt x="3995" y="21692"/>
                    </a:lnTo>
                    <a:lnTo>
                      <a:pt x="6821" y="21692"/>
                    </a:lnTo>
                    <a:cubicBezTo>
                      <a:pt x="7040" y="21692"/>
                      <a:pt x="7207" y="21514"/>
                      <a:pt x="7207" y="21295"/>
                    </a:cubicBezTo>
                    <a:cubicBezTo>
                      <a:pt x="7207" y="21076"/>
                      <a:pt x="7040" y="20909"/>
                      <a:pt x="6821" y="20909"/>
                    </a:cubicBezTo>
                    <a:lnTo>
                      <a:pt x="5945" y="20909"/>
                    </a:lnTo>
                    <a:lnTo>
                      <a:pt x="5945" y="2347"/>
                    </a:lnTo>
                    <a:cubicBezTo>
                      <a:pt x="5945" y="2138"/>
                      <a:pt x="5778" y="1961"/>
                      <a:pt x="5559" y="1961"/>
                    </a:cubicBezTo>
                    <a:lnTo>
                      <a:pt x="3995" y="1961"/>
                    </a:lnTo>
                    <a:lnTo>
                      <a:pt x="3995" y="397"/>
                    </a:lnTo>
                    <a:cubicBezTo>
                      <a:pt x="3995" y="178"/>
                      <a:pt x="3818" y="0"/>
                      <a:pt x="3599" y="0"/>
                    </a:cubicBezTo>
                    <a:close/>
                  </a:path>
                </a:pathLst>
              </a:custGeom>
              <a:solidFill>
                <a:srgbClr val="7542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" name="Google Shape;1531;p28"/>
              <p:cNvSpPr/>
              <p:nvPr/>
            </p:nvSpPr>
            <p:spPr>
              <a:xfrm>
                <a:off x="6783009" y="2059685"/>
                <a:ext cx="158581" cy="936282"/>
              </a:xfrm>
              <a:custGeom>
                <a:rect b="b" l="l" r="r" t="t"/>
                <a:pathLst>
                  <a:path extrusionOk="0" h="18167" w="3077">
                    <a:moveTo>
                      <a:pt x="0" y="0"/>
                    </a:moveTo>
                    <a:lnTo>
                      <a:pt x="0" y="9511"/>
                    </a:lnTo>
                    <a:lnTo>
                      <a:pt x="949" y="9511"/>
                    </a:lnTo>
                    <a:cubicBezTo>
                      <a:pt x="1168" y="9511"/>
                      <a:pt x="1346" y="9688"/>
                      <a:pt x="1346" y="9865"/>
                    </a:cubicBezTo>
                    <a:cubicBezTo>
                      <a:pt x="1346" y="10084"/>
                      <a:pt x="1168" y="10251"/>
                      <a:pt x="949" y="10251"/>
                    </a:cubicBezTo>
                    <a:lnTo>
                      <a:pt x="0" y="10251"/>
                    </a:lnTo>
                    <a:lnTo>
                      <a:pt x="0" y="11127"/>
                    </a:lnTo>
                    <a:lnTo>
                      <a:pt x="1867" y="11127"/>
                    </a:lnTo>
                    <a:cubicBezTo>
                      <a:pt x="2034" y="11127"/>
                      <a:pt x="2211" y="11294"/>
                      <a:pt x="2211" y="11513"/>
                    </a:cubicBezTo>
                    <a:cubicBezTo>
                      <a:pt x="2211" y="11732"/>
                      <a:pt x="2034" y="11909"/>
                      <a:pt x="1867" y="11909"/>
                    </a:cubicBezTo>
                    <a:lnTo>
                      <a:pt x="0" y="11909"/>
                    </a:lnTo>
                    <a:lnTo>
                      <a:pt x="0" y="12733"/>
                    </a:lnTo>
                    <a:lnTo>
                      <a:pt x="949" y="12733"/>
                    </a:lnTo>
                    <a:cubicBezTo>
                      <a:pt x="1168" y="12733"/>
                      <a:pt x="1346" y="12900"/>
                      <a:pt x="1346" y="13119"/>
                    </a:cubicBezTo>
                    <a:cubicBezTo>
                      <a:pt x="1346" y="13338"/>
                      <a:pt x="1168" y="13515"/>
                      <a:pt x="949" y="13515"/>
                    </a:cubicBezTo>
                    <a:lnTo>
                      <a:pt x="0" y="13515"/>
                    </a:lnTo>
                    <a:lnTo>
                      <a:pt x="0" y="14381"/>
                    </a:lnTo>
                    <a:lnTo>
                      <a:pt x="1867" y="14381"/>
                    </a:lnTo>
                    <a:cubicBezTo>
                      <a:pt x="2034" y="14381"/>
                      <a:pt x="2211" y="14558"/>
                      <a:pt x="2211" y="14777"/>
                    </a:cubicBezTo>
                    <a:cubicBezTo>
                      <a:pt x="2211" y="14986"/>
                      <a:pt x="2034" y="15163"/>
                      <a:pt x="1867" y="15163"/>
                    </a:cubicBezTo>
                    <a:lnTo>
                      <a:pt x="0" y="15163"/>
                    </a:lnTo>
                    <a:lnTo>
                      <a:pt x="0" y="15987"/>
                    </a:lnTo>
                    <a:lnTo>
                      <a:pt x="949" y="15987"/>
                    </a:lnTo>
                    <a:cubicBezTo>
                      <a:pt x="1168" y="15987"/>
                      <a:pt x="1346" y="16164"/>
                      <a:pt x="1346" y="16383"/>
                    </a:cubicBezTo>
                    <a:cubicBezTo>
                      <a:pt x="1346" y="16602"/>
                      <a:pt x="1168" y="16769"/>
                      <a:pt x="949" y="16769"/>
                    </a:cubicBezTo>
                    <a:lnTo>
                      <a:pt x="0" y="16769"/>
                    </a:lnTo>
                    <a:lnTo>
                      <a:pt x="0" y="18166"/>
                    </a:lnTo>
                    <a:lnTo>
                      <a:pt x="3077" y="18166"/>
                    </a:lnTo>
                    <a:lnTo>
                      <a:pt x="3077" y="0"/>
                    </a:lnTo>
                    <a:close/>
                  </a:path>
                </a:pathLst>
              </a:custGeom>
              <a:solidFill>
                <a:srgbClr val="754255">
                  <a:alpha val="741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32" name="Google Shape;1532;p28"/>
            <p:cNvGrpSpPr/>
            <p:nvPr/>
          </p:nvGrpSpPr>
          <p:grpSpPr>
            <a:xfrm>
              <a:off x="7668555" y="2106430"/>
              <a:ext cx="371946" cy="1019051"/>
              <a:chOff x="7668555" y="2106430"/>
              <a:chExt cx="371946" cy="1019051"/>
            </a:xfrm>
          </p:grpSpPr>
          <p:sp>
            <p:nvSpPr>
              <p:cNvPr id="1533" name="Google Shape;1533;p28"/>
              <p:cNvSpPr/>
              <p:nvPr/>
            </p:nvSpPr>
            <p:spPr>
              <a:xfrm>
                <a:off x="7668555" y="2106430"/>
                <a:ext cx="371946" cy="1019051"/>
              </a:xfrm>
              <a:custGeom>
                <a:rect b="b" l="l" r="r" t="t"/>
                <a:pathLst>
                  <a:path extrusionOk="0" h="19773" w="7217">
                    <a:moveTo>
                      <a:pt x="5173" y="2743"/>
                    </a:moveTo>
                    <a:lnTo>
                      <a:pt x="5173" y="17259"/>
                    </a:lnTo>
                    <a:lnTo>
                      <a:pt x="2086" y="17259"/>
                    </a:lnTo>
                    <a:lnTo>
                      <a:pt x="2086" y="15862"/>
                    </a:lnTo>
                    <a:lnTo>
                      <a:pt x="3046" y="15862"/>
                    </a:lnTo>
                    <a:cubicBezTo>
                      <a:pt x="3254" y="15862"/>
                      <a:pt x="3431" y="15695"/>
                      <a:pt x="3431" y="15476"/>
                    </a:cubicBezTo>
                    <a:cubicBezTo>
                      <a:pt x="3431" y="15257"/>
                      <a:pt x="3254" y="15080"/>
                      <a:pt x="3046" y="15080"/>
                    </a:cubicBezTo>
                    <a:lnTo>
                      <a:pt x="2086" y="15080"/>
                    </a:lnTo>
                    <a:lnTo>
                      <a:pt x="2086" y="14256"/>
                    </a:lnTo>
                    <a:lnTo>
                      <a:pt x="3911" y="14256"/>
                    </a:lnTo>
                    <a:cubicBezTo>
                      <a:pt x="4130" y="14256"/>
                      <a:pt x="4297" y="14079"/>
                      <a:pt x="4297" y="13870"/>
                    </a:cubicBezTo>
                    <a:cubicBezTo>
                      <a:pt x="4297" y="13651"/>
                      <a:pt x="4130" y="13474"/>
                      <a:pt x="3911" y="13474"/>
                    </a:cubicBezTo>
                    <a:lnTo>
                      <a:pt x="2086" y="13474"/>
                    </a:lnTo>
                    <a:lnTo>
                      <a:pt x="2086" y="12608"/>
                    </a:lnTo>
                    <a:lnTo>
                      <a:pt x="3046" y="12608"/>
                    </a:lnTo>
                    <a:cubicBezTo>
                      <a:pt x="3254" y="12608"/>
                      <a:pt x="3431" y="12431"/>
                      <a:pt x="3431" y="12212"/>
                    </a:cubicBezTo>
                    <a:cubicBezTo>
                      <a:pt x="3431" y="11993"/>
                      <a:pt x="3254" y="11826"/>
                      <a:pt x="3046" y="11826"/>
                    </a:cubicBezTo>
                    <a:lnTo>
                      <a:pt x="2086" y="11826"/>
                    </a:lnTo>
                    <a:lnTo>
                      <a:pt x="2086" y="11002"/>
                    </a:lnTo>
                    <a:lnTo>
                      <a:pt x="3911" y="11002"/>
                    </a:lnTo>
                    <a:cubicBezTo>
                      <a:pt x="4130" y="11002"/>
                      <a:pt x="4297" y="10825"/>
                      <a:pt x="4297" y="10606"/>
                    </a:cubicBezTo>
                    <a:cubicBezTo>
                      <a:pt x="4297" y="10387"/>
                      <a:pt x="4130" y="10220"/>
                      <a:pt x="3911" y="10220"/>
                    </a:cubicBezTo>
                    <a:lnTo>
                      <a:pt x="2086" y="10220"/>
                    </a:lnTo>
                    <a:lnTo>
                      <a:pt x="2086" y="9344"/>
                    </a:lnTo>
                    <a:lnTo>
                      <a:pt x="3046" y="9344"/>
                    </a:lnTo>
                    <a:cubicBezTo>
                      <a:pt x="3254" y="9344"/>
                      <a:pt x="3431" y="9177"/>
                      <a:pt x="3431" y="8958"/>
                    </a:cubicBezTo>
                    <a:cubicBezTo>
                      <a:pt x="3431" y="8781"/>
                      <a:pt x="3254" y="8604"/>
                      <a:pt x="3046" y="8604"/>
                    </a:cubicBezTo>
                    <a:lnTo>
                      <a:pt x="2086" y="8604"/>
                    </a:lnTo>
                    <a:lnTo>
                      <a:pt x="2086" y="2743"/>
                    </a:lnTo>
                    <a:close/>
                    <a:moveTo>
                      <a:pt x="3609" y="0"/>
                    </a:moveTo>
                    <a:cubicBezTo>
                      <a:pt x="3390" y="0"/>
                      <a:pt x="3212" y="178"/>
                      <a:pt x="3212" y="397"/>
                    </a:cubicBezTo>
                    <a:lnTo>
                      <a:pt x="3212" y="1961"/>
                    </a:lnTo>
                    <a:lnTo>
                      <a:pt x="1690" y="1961"/>
                    </a:lnTo>
                    <a:cubicBezTo>
                      <a:pt x="1481" y="1961"/>
                      <a:pt x="1304" y="2138"/>
                      <a:pt x="1304" y="2347"/>
                    </a:cubicBezTo>
                    <a:lnTo>
                      <a:pt x="1304" y="17259"/>
                    </a:lnTo>
                    <a:lnTo>
                      <a:pt x="386" y="17259"/>
                    </a:lnTo>
                    <a:cubicBezTo>
                      <a:pt x="178" y="17259"/>
                      <a:pt x="1" y="17426"/>
                      <a:pt x="1" y="17645"/>
                    </a:cubicBezTo>
                    <a:cubicBezTo>
                      <a:pt x="1" y="17864"/>
                      <a:pt x="178" y="18042"/>
                      <a:pt x="386" y="18042"/>
                    </a:cubicBezTo>
                    <a:lnTo>
                      <a:pt x="3212" y="18042"/>
                    </a:lnTo>
                    <a:lnTo>
                      <a:pt x="3212" y="18991"/>
                    </a:lnTo>
                    <a:lnTo>
                      <a:pt x="1742" y="18991"/>
                    </a:lnTo>
                    <a:cubicBezTo>
                      <a:pt x="1523" y="18991"/>
                      <a:pt x="1346" y="19168"/>
                      <a:pt x="1346" y="19387"/>
                    </a:cubicBezTo>
                    <a:cubicBezTo>
                      <a:pt x="1346" y="19606"/>
                      <a:pt x="1523" y="19773"/>
                      <a:pt x="1742" y="19773"/>
                    </a:cubicBezTo>
                    <a:lnTo>
                      <a:pt x="5475" y="19773"/>
                    </a:lnTo>
                    <a:cubicBezTo>
                      <a:pt x="5694" y="19773"/>
                      <a:pt x="5861" y="19606"/>
                      <a:pt x="5861" y="19387"/>
                    </a:cubicBezTo>
                    <a:cubicBezTo>
                      <a:pt x="5861" y="19168"/>
                      <a:pt x="5694" y="18991"/>
                      <a:pt x="5475" y="18991"/>
                    </a:cubicBezTo>
                    <a:lnTo>
                      <a:pt x="3995" y="18991"/>
                    </a:lnTo>
                    <a:lnTo>
                      <a:pt x="3995" y="18042"/>
                    </a:lnTo>
                    <a:lnTo>
                      <a:pt x="6821" y="18042"/>
                    </a:lnTo>
                    <a:cubicBezTo>
                      <a:pt x="7040" y="18042"/>
                      <a:pt x="7217" y="17864"/>
                      <a:pt x="7217" y="17645"/>
                    </a:cubicBezTo>
                    <a:cubicBezTo>
                      <a:pt x="7217" y="17426"/>
                      <a:pt x="7040" y="17259"/>
                      <a:pt x="6821" y="17259"/>
                    </a:cubicBezTo>
                    <a:lnTo>
                      <a:pt x="5913" y="17259"/>
                    </a:lnTo>
                    <a:lnTo>
                      <a:pt x="5913" y="2347"/>
                    </a:lnTo>
                    <a:cubicBezTo>
                      <a:pt x="5913" y="2138"/>
                      <a:pt x="5736" y="1961"/>
                      <a:pt x="5559" y="1961"/>
                    </a:cubicBezTo>
                    <a:lnTo>
                      <a:pt x="3995" y="1961"/>
                    </a:lnTo>
                    <a:lnTo>
                      <a:pt x="3995" y="397"/>
                    </a:lnTo>
                    <a:cubicBezTo>
                      <a:pt x="3995" y="178"/>
                      <a:pt x="3828" y="0"/>
                      <a:pt x="3609" y="0"/>
                    </a:cubicBezTo>
                    <a:close/>
                  </a:path>
                </a:pathLst>
              </a:custGeom>
              <a:solidFill>
                <a:srgbClr val="FF78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4" name="Google Shape;1534;p28"/>
              <p:cNvSpPr/>
              <p:nvPr/>
            </p:nvSpPr>
            <p:spPr>
              <a:xfrm>
                <a:off x="7776061" y="2247798"/>
                <a:ext cx="159148" cy="748170"/>
              </a:xfrm>
              <a:custGeom>
                <a:rect b="b" l="l" r="r" t="t"/>
                <a:pathLst>
                  <a:path extrusionOk="0" h="14517" w="3088">
                    <a:moveTo>
                      <a:pt x="0" y="0"/>
                    </a:moveTo>
                    <a:lnTo>
                      <a:pt x="0" y="5861"/>
                    </a:lnTo>
                    <a:lnTo>
                      <a:pt x="960" y="5861"/>
                    </a:lnTo>
                    <a:cubicBezTo>
                      <a:pt x="1168" y="5861"/>
                      <a:pt x="1345" y="6038"/>
                      <a:pt x="1345" y="6215"/>
                    </a:cubicBezTo>
                    <a:cubicBezTo>
                      <a:pt x="1345" y="6434"/>
                      <a:pt x="1168" y="6601"/>
                      <a:pt x="960" y="6601"/>
                    </a:cubicBezTo>
                    <a:lnTo>
                      <a:pt x="0" y="6601"/>
                    </a:lnTo>
                    <a:lnTo>
                      <a:pt x="0" y="7477"/>
                    </a:lnTo>
                    <a:lnTo>
                      <a:pt x="1825" y="7477"/>
                    </a:lnTo>
                    <a:cubicBezTo>
                      <a:pt x="2044" y="7477"/>
                      <a:pt x="2211" y="7644"/>
                      <a:pt x="2211" y="7863"/>
                    </a:cubicBezTo>
                    <a:cubicBezTo>
                      <a:pt x="2211" y="8082"/>
                      <a:pt x="2044" y="8259"/>
                      <a:pt x="1825" y="8259"/>
                    </a:cubicBezTo>
                    <a:lnTo>
                      <a:pt x="0" y="8259"/>
                    </a:lnTo>
                    <a:lnTo>
                      <a:pt x="0" y="9083"/>
                    </a:lnTo>
                    <a:lnTo>
                      <a:pt x="960" y="9083"/>
                    </a:lnTo>
                    <a:cubicBezTo>
                      <a:pt x="1168" y="9083"/>
                      <a:pt x="1345" y="9250"/>
                      <a:pt x="1345" y="9469"/>
                    </a:cubicBezTo>
                    <a:cubicBezTo>
                      <a:pt x="1345" y="9688"/>
                      <a:pt x="1168" y="9865"/>
                      <a:pt x="960" y="9865"/>
                    </a:cubicBezTo>
                    <a:lnTo>
                      <a:pt x="0" y="9865"/>
                    </a:lnTo>
                    <a:lnTo>
                      <a:pt x="0" y="10731"/>
                    </a:lnTo>
                    <a:lnTo>
                      <a:pt x="1825" y="10731"/>
                    </a:lnTo>
                    <a:cubicBezTo>
                      <a:pt x="2044" y="10731"/>
                      <a:pt x="2211" y="10908"/>
                      <a:pt x="2211" y="11127"/>
                    </a:cubicBezTo>
                    <a:cubicBezTo>
                      <a:pt x="2211" y="11336"/>
                      <a:pt x="2044" y="11513"/>
                      <a:pt x="1825" y="11513"/>
                    </a:cubicBezTo>
                    <a:lnTo>
                      <a:pt x="0" y="11513"/>
                    </a:lnTo>
                    <a:lnTo>
                      <a:pt x="0" y="12337"/>
                    </a:lnTo>
                    <a:lnTo>
                      <a:pt x="960" y="12337"/>
                    </a:lnTo>
                    <a:cubicBezTo>
                      <a:pt x="1168" y="12337"/>
                      <a:pt x="1345" y="12514"/>
                      <a:pt x="1345" y="12733"/>
                    </a:cubicBezTo>
                    <a:cubicBezTo>
                      <a:pt x="1345" y="12952"/>
                      <a:pt x="1168" y="13119"/>
                      <a:pt x="960" y="13119"/>
                    </a:cubicBezTo>
                    <a:lnTo>
                      <a:pt x="0" y="13119"/>
                    </a:lnTo>
                    <a:lnTo>
                      <a:pt x="0" y="14516"/>
                    </a:lnTo>
                    <a:lnTo>
                      <a:pt x="3087" y="14516"/>
                    </a:lnTo>
                    <a:lnTo>
                      <a:pt x="3087" y="0"/>
                    </a:lnTo>
                    <a:close/>
                  </a:path>
                </a:pathLst>
              </a:custGeom>
              <a:solidFill>
                <a:srgbClr val="FF787F">
                  <a:alpha val="5647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35" name="Google Shape;1535;p28"/>
            <p:cNvGrpSpPr/>
            <p:nvPr/>
          </p:nvGrpSpPr>
          <p:grpSpPr>
            <a:xfrm>
              <a:off x="7156879" y="1649599"/>
              <a:ext cx="371431" cy="1475879"/>
              <a:chOff x="7156879" y="1649599"/>
              <a:chExt cx="371431" cy="1475879"/>
            </a:xfrm>
          </p:grpSpPr>
          <p:sp>
            <p:nvSpPr>
              <p:cNvPr id="1536" name="Google Shape;1536;p28"/>
              <p:cNvSpPr/>
              <p:nvPr/>
            </p:nvSpPr>
            <p:spPr>
              <a:xfrm>
                <a:off x="7156879" y="1649599"/>
                <a:ext cx="371431" cy="1475879"/>
              </a:xfrm>
              <a:custGeom>
                <a:rect b="b" l="l" r="r" t="t"/>
                <a:pathLst>
                  <a:path extrusionOk="0" h="28637" w="7207">
                    <a:moveTo>
                      <a:pt x="5173" y="2701"/>
                    </a:moveTo>
                    <a:lnTo>
                      <a:pt x="5173" y="26123"/>
                    </a:lnTo>
                    <a:lnTo>
                      <a:pt x="2086" y="26123"/>
                    </a:lnTo>
                    <a:lnTo>
                      <a:pt x="2086" y="24726"/>
                    </a:lnTo>
                    <a:lnTo>
                      <a:pt x="3035" y="24726"/>
                    </a:lnTo>
                    <a:cubicBezTo>
                      <a:pt x="3254" y="24726"/>
                      <a:pt x="3432" y="24559"/>
                      <a:pt x="3432" y="24340"/>
                    </a:cubicBezTo>
                    <a:cubicBezTo>
                      <a:pt x="3432" y="24121"/>
                      <a:pt x="3254" y="23944"/>
                      <a:pt x="3035" y="23944"/>
                    </a:cubicBezTo>
                    <a:lnTo>
                      <a:pt x="2086" y="23944"/>
                    </a:lnTo>
                    <a:lnTo>
                      <a:pt x="2086" y="23120"/>
                    </a:lnTo>
                    <a:lnTo>
                      <a:pt x="3911" y="23120"/>
                    </a:lnTo>
                    <a:cubicBezTo>
                      <a:pt x="4130" y="23120"/>
                      <a:pt x="4297" y="22943"/>
                      <a:pt x="4297" y="22734"/>
                    </a:cubicBezTo>
                    <a:cubicBezTo>
                      <a:pt x="4297" y="22515"/>
                      <a:pt x="4130" y="22338"/>
                      <a:pt x="3911" y="22338"/>
                    </a:cubicBezTo>
                    <a:lnTo>
                      <a:pt x="2086" y="22338"/>
                    </a:lnTo>
                    <a:lnTo>
                      <a:pt x="2086" y="21472"/>
                    </a:lnTo>
                    <a:lnTo>
                      <a:pt x="3035" y="21472"/>
                    </a:lnTo>
                    <a:cubicBezTo>
                      <a:pt x="3254" y="21472"/>
                      <a:pt x="3432" y="21295"/>
                      <a:pt x="3432" y="21076"/>
                    </a:cubicBezTo>
                    <a:cubicBezTo>
                      <a:pt x="3432" y="20857"/>
                      <a:pt x="3254" y="20690"/>
                      <a:pt x="3035" y="20690"/>
                    </a:cubicBezTo>
                    <a:lnTo>
                      <a:pt x="2086" y="20690"/>
                    </a:lnTo>
                    <a:lnTo>
                      <a:pt x="2086" y="19866"/>
                    </a:lnTo>
                    <a:lnTo>
                      <a:pt x="3911" y="19866"/>
                    </a:lnTo>
                    <a:cubicBezTo>
                      <a:pt x="4130" y="19866"/>
                      <a:pt x="4297" y="19689"/>
                      <a:pt x="4297" y="19470"/>
                    </a:cubicBezTo>
                    <a:cubicBezTo>
                      <a:pt x="4297" y="19251"/>
                      <a:pt x="4130" y="19084"/>
                      <a:pt x="3911" y="19084"/>
                    </a:cubicBezTo>
                    <a:lnTo>
                      <a:pt x="2086" y="19084"/>
                    </a:lnTo>
                    <a:lnTo>
                      <a:pt x="2086" y="18208"/>
                    </a:lnTo>
                    <a:lnTo>
                      <a:pt x="3035" y="18208"/>
                    </a:lnTo>
                    <a:cubicBezTo>
                      <a:pt x="3254" y="18208"/>
                      <a:pt x="3432" y="18041"/>
                      <a:pt x="3432" y="17822"/>
                    </a:cubicBezTo>
                    <a:cubicBezTo>
                      <a:pt x="3432" y="17645"/>
                      <a:pt x="3254" y="17468"/>
                      <a:pt x="3035" y="17468"/>
                    </a:cubicBezTo>
                    <a:lnTo>
                      <a:pt x="2086" y="17468"/>
                    </a:lnTo>
                    <a:lnTo>
                      <a:pt x="2086" y="2701"/>
                    </a:lnTo>
                    <a:close/>
                    <a:moveTo>
                      <a:pt x="3609" y="0"/>
                    </a:moveTo>
                    <a:cubicBezTo>
                      <a:pt x="3390" y="0"/>
                      <a:pt x="3213" y="178"/>
                      <a:pt x="3213" y="397"/>
                    </a:cubicBezTo>
                    <a:lnTo>
                      <a:pt x="3213" y="1961"/>
                    </a:lnTo>
                    <a:lnTo>
                      <a:pt x="1690" y="1961"/>
                    </a:lnTo>
                    <a:cubicBezTo>
                      <a:pt x="1471" y="1961"/>
                      <a:pt x="1304" y="2138"/>
                      <a:pt x="1304" y="2347"/>
                    </a:cubicBezTo>
                    <a:lnTo>
                      <a:pt x="1304" y="26123"/>
                    </a:lnTo>
                    <a:lnTo>
                      <a:pt x="386" y="26123"/>
                    </a:lnTo>
                    <a:cubicBezTo>
                      <a:pt x="167" y="26123"/>
                      <a:pt x="1" y="26290"/>
                      <a:pt x="1" y="26509"/>
                    </a:cubicBezTo>
                    <a:cubicBezTo>
                      <a:pt x="1" y="26728"/>
                      <a:pt x="167" y="26906"/>
                      <a:pt x="386" y="26906"/>
                    </a:cubicBezTo>
                    <a:lnTo>
                      <a:pt x="3213" y="26906"/>
                    </a:lnTo>
                    <a:lnTo>
                      <a:pt x="3213" y="27855"/>
                    </a:lnTo>
                    <a:lnTo>
                      <a:pt x="1732" y="27855"/>
                    </a:lnTo>
                    <a:cubicBezTo>
                      <a:pt x="1523" y="27855"/>
                      <a:pt x="1346" y="28032"/>
                      <a:pt x="1346" y="28251"/>
                    </a:cubicBezTo>
                    <a:cubicBezTo>
                      <a:pt x="1346" y="28470"/>
                      <a:pt x="1523" y="28637"/>
                      <a:pt x="1732" y="28637"/>
                    </a:cubicBezTo>
                    <a:lnTo>
                      <a:pt x="5476" y="28637"/>
                    </a:lnTo>
                    <a:cubicBezTo>
                      <a:pt x="5695" y="28637"/>
                      <a:pt x="5861" y="28470"/>
                      <a:pt x="5861" y="28251"/>
                    </a:cubicBezTo>
                    <a:cubicBezTo>
                      <a:pt x="5861" y="28032"/>
                      <a:pt x="5695" y="27855"/>
                      <a:pt x="5476" y="27855"/>
                    </a:cubicBezTo>
                    <a:lnTo>
                      <a:pt x="3995" y="27855"/>
                    </a:lnTo>
                    <a:lnTo>
                      <a:pt x="3995" y="26906"/>
                    </a:lnTo>
                    <a:lnTo>
                      <a:pt x="6821" y="26906"/>
                    </a:lnTo>
                    <a:cubicBezTo>
                      <a:pt x="7040" y="26906"/>
                      <a:pt x="7207" y="26728"/>
                      <a:pt x="7207" y="26509"/>
                    </a:cubicBezTo>
                    <a:cubicBezTo>
                      <a:pt x="7207" y="26290"/>
                      <a:pt x="7040" y="26123"/>
                      <a:pt x="6821" y="26123"/>
                    </a:cubicBezTo>
                    <a:lnTo>
                      <a:pt x="5903" y="26123"/>
                    </a:lnTo>
                    <a:lnTo>
                      <a:pt x="5903" y="2347"/>
                    </a:lnTo>
                    <a:cubicBezTo>
                      <a:pt x="5903" y="2138"/>
                      <a:pt x="5736" y="1961"/>
                      <a:pt x="5559" y="1961"/>
                    </a:cubicBezTo>
                    <a:lnTo>
                      <a:pt x="3995" y="1961"/>
                    </a:lnTo>
                    <a:lnTo>
                      <a:pt x="3995" y="397"/>
                    </a:lnTo>
                    <a:cubicBezTo>
                      <a:pt x="3995" y="178"/>
                      <a:pt x="3817" y="0"/>
                      <a:pt x="3609" y="0"/>
                    </a:cubicBezTo>
                    <a:close/>
                  </a:path>
                </a:pathLst>
              </a:custGeom>
              <a:solidFill>
                <a:srgbClr val="4675A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7" name="Google Shape;1537;p28"/>
              <p:cNvSpPr/>
              <p:nvPr/>
            </p:nvSpPr>
            <p:spPr>
              <a:xfrm>
                <a:off x="7264385" y="1788803"/>
                <a:ext cx="159148" cy="1207163"/>
              </a:xfrm>
              <a:custGeom>
                <a:rect b="b" l="l" r="r" t="t"/>
                <a:pathLst>
                  <a:path extrusionOk="0" h="23423" w="3088">
                    <a:moveTo>
                      <a:pt x="0" y="0"/>
                    </a:moveTo>
                    <a:lnTo>
                      <a:pt x="0" y="14767"/>
                    </a:lnTo>
                    <a:lnTo>
                      <a:pt x="949" y="14767"/>
                    </a:lnTo>
                    <a:cubicBezTo>
                      <a:pt x="1168" y="14767"/>
                      <a:pt x="1346" y="14944"/>
                      <a:pt x="1346" y="15121"/>
                    </a:cubicBezTo>
                    <a:cubicBezTo>
                      <a:pt x="1346" y="15340"/>
                      <a:pt x="1168" y="15507"/>
                      <a:pt x="949" y="15507"/>
                    </a:cubicBezTo>
                    <a:lnTo>
                      <a:pt x="0" y="15507"/>
                    </a:lnTo>
                    <a:lnTo>
                      <a:pt x="0" y="16383"/>
                    </a:lnTo>
                    <a:lnTo>
                      <a:pt x="1825" y="16383"/>
                    </a:lnTo>
                    <a:cubicBezTo>
                      <a:pt x="2044" y="16383"/>
                      <a:pt x="2211" y="16550"/>
                      <a:pt x="2211" y="16769"/>
                    </a:cubicBezTo>
                    <a:cubicBezTo>
                      <a:pt x="2211" y="16988"/>
                      <a:pt x="2044" y="17165"/>
                      <a:pt x="1825" y="17165"/>
                    </a:cubicBezTo>
                    <a:lnTo>
                      <a:pt x="0" y="17165"/>
                    </a:lnTo>
                    <a:lnTo>
                      <a:pt x="0" y="17989"/>
                    </a:lnTo>
                    <a:lnTo>
                      <a:pt x="949" y="17989"/>
                    </a:lnTo>
                    <a:cubicBezTo>
                      <a:pt x="1168" y="17989"/>
                      <a:pt x="1346" y="18156"/>
                      <a:pt x="1346" y="18375"/>
                    </a:cubicBezTo>
                    <a:cubicBezTo>
                      <a:pt x="1346" y="18594"/>
                      <a:pt x="1168" y="18771"/>
                      <a:pt x="949" y="18771"/>
                    </a:cubicBezTo>
                    <a:lnTo>
                      <a:pt x="0" y="18771"/>
                    </a:lnTo>
                    <a:lnTo>
                      <a:pt x="0" y="19637"/>
                    </a:lnTo>
                    <a:lnTo>
                      <a:pt x="1825" y="19637"/>
                    </a:lnTo>
                    <a:cubicBezTo>
                      <a:pt x="2044" y="19637"/>
                      <a:pt x="2211" y="19814"/>
                      <a:pt x="2211" y="20033"/>
                    </a:cubicBezTo>
                    <a:cubicBezTo>
                      <a:pt x="2211" y="20242"/>
                      <a:pt x="2044" y="20419"/>
                      <a:pt x="1825" y="20419"/>
                    </a:cubicBezTo>
                    <a:lnTo>
                      <a:pt x="0" y="20419"/>
                    </a:lnTo>
                    <a:lnTo>
                      <a:pt x="0" y="21243"/>
                    </a:lnTo>
                    <a:lnTo>
                      <a:pt x="949" y="21243"/>
                    </a:lnTo>
                    <a:cubicBezTo>
                      <a:pt x="1168" y="21243"/>
                      <a:pt x="1346" y="21420"/>
                      <a:pt x="1346" y="21639"/>
                    </a:cubicBezTo>
                    <a:cubicBezTo>
                      <a:pt x="1346" y="21858"/>
                      <a:pt x="1168" y="22025"/>
                      <a:pt x="949" y="22025"/>
                    </a:cubicBezTo>
                    <a:lnTo>
                      <a:pt x="0" y="22025"/>
                    </a:lnTo>
                    <a:lnTo>
                      <a:pt x="0" y="23422"/>
                    </a:lnTo>
                    <a:lnTo>
                      <a:pt x="3087" y="23422"/>
                    </a:lnTo>
                    <a:lnTo>
                      <a:pt x="3087" y="0"/>
                    </a:lnTo>
                    <a:close/>
                  </a:path>
                </a:pathLst>
              </a:custGeom>
              <a:solidFill>
                <a:srgbClr val="4675AB">
                  <a:alpha val="4784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538" name="Google Shape;1538;p28"/>
          <p:cNvSpPr txBox="1"/>
          <p:nvPr>
            <p:ph type="title"/>
          </p:nvPr>
        </p:nvSpPr>
        <p:spPr>
          <a:xfrm>
            <a:off x="-14054" y="606600"/>
            <a:ext cx="2036700" cy="290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FINDINGS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Clinical Case 01-2019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