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48.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8.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0" r:id="rId4"/>
    <p:sldMasterId id="214748367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598E35B-F234-493D-9A61-38D8CC5E6F0A}">
  <a:tblStyle styleId="{0598E35B-F234-493D-9A61-38D8CC5E6F0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 name="Shape 116"/>
        <p:cNvGrpSpPr/>
        <p:nvPr/>
      </p:nvGrpSpPr>
      <p:grpSpPr>
        <a:xfrm>
          <a:off x="0" y="0"/>
          <a:ext cx="0" cy="0"/>
          <a:chOff x="0" y="0"/>
          <a:chExt cx="0" cy="0"/>
        </a:xfrm>
      </p:grpSpPr>
      <p:sp>
        <p:nvSpPr>
          <p:cNvPr id="117" name="Google Shape;11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18" name="Google Shape;11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 name="Shape 266"/>
        <p:cNvGrpSpPr/>
        <p:nvPr/>
      </p:nvGrpSpPr>
      <p:grpSpPr>
        <a:xfrm>
          <a:off x="0" y="0"/>
          <a:ext cx="0" cy="0"/>
          <a:chOff x="0" y="0"/>
          <a:chExt cx="0" cy="0"/>
        </a:xfrm>
      </p:grpSpPr>
      <p:sp>
        <p:nvSpPr>
          <p:cNvPr id="267" name="Google Shape;267;ga38ef9d442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 name="Google Shape;268;ga38ef9d442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 name="Shape 273"/>
        <p:cNvGrpSpPr/>
        <p:nvPr/>
      </p:nvGrpSpPr>
      <p:grpSpPr>
        <a:xfrm>
          <a:off x="0" y="0"/>
          <a:ext cx="0" cy="0"/>
          <a:chOff x="0" y="0"/>
          <a:chExt cx="0" cy="0"/>
        </a:xfrm>
      </p:grpSpPr>
      <p:sp>
        <p:nvSpPr>
          <p:cNvPr id="274" name="Google Shape;274;ga38ef9d442_0_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 name="Google Shape;275;ga38ef9d442_0_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a38ef9d442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a38ef9d442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 name="Shape 363"/>
        <p:cNvGrpSpPr/>
        <p:nvPr/>
      </p:nvGrpSpPr>
      <p:grpSpPr>
        <a:xfrm>
          <a:off x="0" y="0"/>
          <a:ext cx="0" cy="0"/>
          <a:chOff x="0" y="0"/>
          <a:chExt cx="0" cy="0"/>
        </a:xfrm>
      </p:grpSpPr>
      <p:sp>
        <p:nvSpPr>
          <p:cNvPr id="364" name="Google Shape;364;g74648b653775b10e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 name="Google Shape;365;g74648b653775b10e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 name="Shape 389"/>
        <p:cNvGrpSpPr/>
        <p:nvPr/>
      </p:nvGrpSpPr>
      <p:grpSpPr>
        <a:xfrm>
          <a:off x="0" y="0"/>
          <a:ext cx="0" cy="0"/>
          <a:chOff x="0" y="0"/>
          <a:chExt cx="0" cy="0"/>
        </a:xfrm>
      </p:grpSpPr>
      <p:sp>
        <p:nvSpPr>
          <p:cNvPr id="390" name="Google Shape;390;ga3e2737b0a_1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 name="Google Shape;391;ga3e2737b0a_1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a3e2737b0a_1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a3e2737b0a_1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 name="Shape 421"/>
        <p:cNvGrpSpPr/>
        <p:nvPr/>
      </p:nvGrpSpPr>
      <p:grpSpPr>
        <a:xfrm>
          <a:off x="0" y="0"/>
          <a:ext cx="0" cy="0"/>
          <a:chOff x="0" y="0"/>
          <a:chExt cx="0" cy="0"/>
        </a:xfrm>
      </p:grpSpPr>
      <p:sp>
        <p:nvSpPr>
          <p:cNvPr id="422" name="Google Shape;422;ga3e2737b0a_1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 name="Google Shape;423;ga3e2737b0a_1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 name="Shape 429"/>
        <p:cNvGrpSpPr/>
        <p:nvPr/>
      </p:nvGrpSpPr>
      <p:grpSpPr>
        <a:xfrm>
          <a:off x="0" y="0"/>
          <a:ext cx="0" cy="0"/>
          <a:chOff x="0" y="0"/>
          <a:chExt cx="0" cy="0"/>
        </a:xfrm>
      </p:grpSpPr>
      <p:sp>
        <p:nvSpPr>
          <p:cNvPr id="430" name="Google Shape;430;ga3e2737b0a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 name="Google Shape;431;ga3e2737b0a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 name="Shape 449"/>
        <p:cNvGrpSpPr/>
        <p:nvPr/>
      </p:nvGrpSpPr>
      <p:grpSpPr>
        <a:xfrm>
          <a:off x="0" y="0"/>
          <a:ext cx="0" cy="0"/>
          <a:chOff x="0" y="0"/>
          <a:chExt cx="0" cy="0"/>
        </a:xfrm>
      </p:grpSpPr>
      <p:sp>
        <p:nvSpPr>
          <p:cNvPr id="450" name="Google Shape;450;ga3e2737b0a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 name="Google Shape;451;ga3e2737b0a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 name="Shape 464"/>
        <p:cNvGrpSpPr/>
        <p:nvPr/>
      </p:nvGrpSpPr>
      <p:grpSpPr>
        <a:xfrm>
          <a:off x="0" y="0"/>
          <a:ext cx="0" cy="0"/>
          <a:chOff x="0" y="0"/>
          <a:chExt cx="0" cy="0"/>
        </a:xfrm>
      </p:grpSpPr>
      <p:sp>
        <p:nvSpPr>
          <p:cNvPr id="465" name="Google Shape;465;ga3e2737b0a_1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6" name="Google Shape;466;ga3e2737b0a_1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 name="Shape 122"/>
        <p:cNvGrpSpPr/>
        <p:nvPr/>
      </p:nvGrpSpPr>
      <p:grpSpPr>
        <a:xfrm>
          <a:off x="0" y="0"/>
          <a:ext cx="0" cy="0"/>
          <a:chOff x="0" y="0"/>
          <a:chExt cx="0" cy="0"/>
        </a:xfrm>
      </p:grpSpPr>
      <p:sp>
        <p:nvSpPr>
          <p:cNvPr id="123" name="Google Shape;123;ga38ef9d442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 name="Google Shape;124;ga38ef9d44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 name="Shape 469"/>
        <p:cNvGrpSpPr/>
        <p:nvPr/>
      </p:nvGrpSpPr>
      <p:grpSpPr>
        <a:xfrm>
          <a:off x="0" y="0"/>
          <a:ext cx="0" cy="0"/>
          <a:chOff x="0" y="0"/>
          <a:chExt cx="0" cy="0"/>
        </a:xfrm>
      </p:grpSpPr>
      <p:sp>
        <p:nvSpPr>
          <p:cNvPr id="470" name="Google Shape;470;ga3e2737b0a_1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 name="Google Shape;471;ga3e2737b0a_1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 name="Shape 573"/>
        <p:cNvGrpSpPr/>
        <p:nvPr/>
      </p:nvGrpSpPr>
      <p:grpSpPr>
        <a:xfrm>
          <a:off x="0" y="0"/>
          <a:ext cx="0" cy="0"/>
          <a:chOff x="0" y="0"/>
          <a:chExt cx="0" cy="0"/>
        </a:xfrm>
      </p:grpSpPr>
      <p:sp>
        <p:nvSpPr>
          <p:cNvPr id="574" name="Google Shape;574;ga3e2737b0a_1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 name="Google Shape;575;ga3e2737b0a_1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 name="Shape 586"/>
        <p:cNvGrpSpPr/>
        <p:nvPr/>
      </p:nvGrpSpPr>
      <p:grpSpPr>
        <a:xfrm>
          <a:off x="0" y="0"/>
          <a:ext cx="0" cy="0"/>
          <a:chOff x="0" y="0"/>
          <a:chExt cx="0" cy="0"/>
        </a:xfrm>
      </p:grpSpPr>
      <p:sp>
        <p:nvSpPr>
          <p:cNvPr id="587" name="Google Shape;587;ga3e2737b0a_1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 name="Google Shape;588;ga3e2737b0a_1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 name="Shape 592"/>
        <p:cNvGrpSpPr/>
        <p:nvPr/>
      </p:nvGrpSpPr>
      <p:grpSpPr>
        <a:xfrm>
          <a:off x="0" y="0"/>
          <a:ext cx="0" cy="0"/>
          <a:chOff x="0" y="0"/>
          <a:chExt cx="0" cy="0"/>
        </a:xfrm>
      </p:grpSpPr>
      <p:sp>
        <p:nvSpPr>
          <p:cNvPr id="593" name="Google Shape;593;g74648b653775b10e_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 name="Google Shape;594;g74648b653775b10e_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 name="Shape 658"/>
        <p:cNvGrpSpPr/>
        <p:nvPr/>
      </p:nvGrpSpPr>
      <p:grpSpPr>
        <a:xfrm>
          <a:off x="0" y="0"/>
          <a:ext cx="0" cy="0"/>
          <a:chOff x="0" y="0"/>
          <a:chExt cx="0" cy="0"/>
        </a:xfrm>
      </p:grpSpPr>
      <p:sp>
        <p:nvSpPr>
          <p:cNvPr id="659" name="Google Shape;659;g74648b653775b10e_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 name="Google Shape;660;g74648b653775b10e_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1" name="Shape 671"/>
        <p:cNvGrpSpPr/>
        <p:nvPr/>
      </p:nvGrpSpPr>
      <p:grpSpPr>
        <a:xfrm>
          <a:off x="0" y="0"/>
          <a:ext cx="0" cy="0"/>
          <a:chOff x="0" y="0"/>
          <a:chExt cx="0" cy="0"/>
        </a:xfrm>
      </p:grpSpPr>
      <p:sp>
        <p:nvSpPr>
          <p:cNvPr id="672" name="Google Shape;672;g74648b653775b10e_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3" name="Google Shape;673;g74648b653775b10e_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 name="Shape 678"/>
        <p:cNvGrpSpPr/>
        <p:nvPr/>
      </p:nvGrpSpPr>
      <p:grpSpPr>
        <a:xfrm>
          <a:off x="0" y="0"/>
          <a:ext cx="0" cy="0"/>
          <a:chOff x="0" y="0"/>
          <a:chExt cx="0" cy="0"/>
        </a:xfrm>
      </p:grpSpPr>
      <p:sp>
        <p:nvSpPr>
          <p:cNvPr id="679" name="Google Shape;679;ga0a6ef15c9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 name="Google Shape;680;ga0a6ef15c9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 name="Shape 696"/>
        <p:cNvGrpSpPr/>
        <p:nvPr/>
      </p:nvGrpSpPr>
      <p:grpSpPr>
        <a:xfrm>
          <a:off x="0" y="0"/>
          <a:ext cx="0" cy="0"/>
          <a:chOff x="0" y="0"/>
          <a:chExt cx="0" cy="0"/>
        </a:xfrm>
      </p:grpSpPr>
      <p:sp>
        <p:nvSpPr>
          <p:cNvPr id="697" name="Google Shape;697;ga38ef9d442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 name="Google Shape;698;ga38ef9d442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 name="Shape 705"/>
        <p:cNvGrpSpPr/>
        <p:nvPr/>
      </p:nvGrpSpPr>
      <p:grpSpPr>
        <a:xfrm>
          <a:off x="0" y="0"/>
          <a:ext cx="0" cy="0"/>
          <a:chOff x="0" y="0"/>
          <a:chExt cx="0" cy="0"/>
        </a:xfrm>
      </p:grpSpPr>
      <p:sp>
        <p:nvSpPr>
          <p:cNvPr id="706" name="Google Shape;706;ga38ef9d442_0_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7" name="Google Shape;707;ga38ef9d442_0_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3" name="Shape 713"/>
        <p:cNvGrpSpPr/>
        <p:nvPr/>
      </p:nvGrpSpPr>
      <p:grpSpPr>
        <a:xfrm>
          <a:off x="0" y="0"/>
          <a:ext cx="0" cy="0"/>
          <a:chOff x="0" y="0"/>
          <a:chExt cx="0" cy="0"/>
        </a:xfrm>
      </p:grpSpPr>
      <p:sp>
        <p:nvSpPr>
          <p:cNvPr id="714" name="Google Shape;714;ga38ef9d442_3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5" name="Google Shape;715;ga38ef9d442_3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 name="Shape 128"/>
        <p:cNvGrpSpPr/>
        <p:nvPr/>
      </p:nvGrpSpPr>
      <p:grpSpPr>
        <a:xfrm>
          <a:off x="0" y="0"/>
          <a:ext cx="0" cy="0"/>
          <a:chOff x="0" y="0"/>
          <a:chExt cx="0" cy="0"/>
        </a:xfrm>
      </p:grpSpPr>
      <p:sp>
        <p:nvSpPr>
          <p:cNvPr id="129" name="Google Shape;129;ga0a6ef15c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 name="Google Shape;130;ga0a6ef15c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0" name="Shape 720"/>
        <p:cNvGrpSpPr/>
        <p:nvPr/>
      </p:nvGrpSpPr>
      <p:grpSpPr>
        <a:xfrm>
          <a:off x="0" y="0"/>
          <a:ext cx="0" cy="0"/>
          <a:chOff x="0" y="0"/>
          <a:chExt cx="0" cy="0"/>
        </a:xfrm>
      </p:grpSpPr>
      <p:sp>
        <p:nvSpPr>
          <p:cNvPr id="721" name="Google Shape;721;ga38ef9d442_3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2" name="Google Shape;722;ga38ef9d442_3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 name="Shape 740"/>
        <p:cNvGrpSpPr/>
        <p:nvPr/>
      </p:nvGrpSpPr>
      <p:grpSpPr>
        <a:xfrm>
          <a:off x="0" y="0"/>
          <a:ext cx="0" cy="0"/>
          <a:chOff x="0" y="0"/>
          <a:chExt cx="0" cy="0"/>
        </a:xfrm>
      </p:grpSpPr>
      <p:sp>
        <p:nvSpPr>
          <p:cNvPr id="741" name="Google Shape;741;ga38ef9d442_3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2" name="Google Shape;742;ga38ef9d442_3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 name="Shape 756"/>
        <p:cNvGrpSpPr/>
        <p:nvPr/>
      </p:nvGrpSpPr>
      <p:grpSpPr>
        <a:xfrm>
          <a:off x="0" y="0"/>
          <a:ext cx="0" cy="0"/>
          <a:chOff x="0" y="0"/>
          <a:chExt cx="0" cy="0"/>
        </a:xfrm>
      </p:grpSpPr>
      <p:sp>
        <p:nvSpPr>
          <p:cNvPr id="757" name="Google Shape;757;ga38ef9d442_3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8" name="Google Shape;758;ga38ef9d442_3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 name="Shape 1093"/>
        <p:cNvGrpSpPr/>
        <p:nvPr/>
      </p:nvGrpSpPr>
      <p:grpSpPr>
        <a:xfrm>
          <a:off x="0" y="0"/>
          <a:ext cx="0" cy="0"/>
          <a:chOff x="0" y="0"/>
          <a:chExt cx="0" cy="0"/>
        </a:xfrm>
      </p:grpSpPr>
      <p:sp>
        <p:nvSpPr>
          <p:cNvPr id="1094" name="Google Shape;1094;ga38ef9d442_3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 name="Google Shape;1095;ga38ef9d442_3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3" name="Shape 7593"/>
        <p:cNvGrpSpPr/>
        <p:nvPr/>
      </p:nvGrpSpPr>
      <p:grpSpPr>
        <a:xfrm>
          <a:off x="0" y="0"/>
          <a:ext cx="0" cy="0"/>
          <a:chOff x="0" y="0"/>
          <a:chExt cx="0" cy="0"/>
        </a:xfrm>
      </p:grpSpPr>
      <p:sp>
        <p:nvSpPr>
          <p:cNvPr id="7594" name="Google Shape;7594;ga38ef9d442_3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95" name="Google Shape;7595;ga38ef9d442_3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0" name="Shape 8020"/>
        <p:cNvGrpSpPr/>
        <p:nvPr/>
      </p:nvGrpSpPr>
      <p:grpSpPr>
        <a:xfrm>
          <a:off x="0" y="0"/>
          <a:ext cx="0" cy="0"/>
          <a:chOff x="0" y="0"/>
          <a:chExt cx="0" cy="0"/>
        </a:xfrm>
      </p:grpSpPr>
      <p:sp>
        <p:nvSpPr>
          <p:cNvPr id="8021" name="Google Shape;8021;ga38ef9d442_3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22" name="Google Shape;8022;ga38ef9d442_3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3" name="Shape 8183"/>
        <p:cNvGrpSpPr/>
        <p:nvPr/>
      </p:nvGrpSpPr>
      <p:grpSpPr>
        <a:xfrm>
          <a:off x="0" y="0"/>
          <a:ext cx="0" cy="0"/>
          <a:chOff x="0" y="0"/>
          <a:chExt cx="0" cy="0"/>
        </a:xfrm>
      </p:grpSpPr>
      <p:sp>
        <p:nvSpPr>
          <p:cNvPr id="8184" name="Google Shape;8184;ga38ef9d442_3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5" name="Google Shape;8185;ga38ef9d442_3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85" name="Shape 8585"/>
        <p:cNvGrpSpPr/>
        <p:nvPr/>
      </p:nvGrpSpPr>
      <p:grpSpPr>
        <a:xfrm>
          <a:off x="0" y="0"/>
          <a:ext cx="0" cy="0"/>
          <a:chOff x="0" y="0"/>
          <a:chExt cx="0" cy="0"/>
        </a:xfrm>
      </p:grpSpPr>
      <p:sp>
        <p:nvSpPr>
          <p:cNvPr id="8586" name="Google Shape;8586;ga38ef9d442_3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7" name="Google Shape;8587;ga38ef9d442_3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6" name="Shape 8956"/>
        <p:cNvGrpSpPr/>
        <p:nvPr/>
      </p:nvGrpSpPr>
      <p:grpSpPr>
        <a:xfrm>
          <a:off x="0" y="0"/>
          <a:ext cx="0" cy="0"/>
          <a:chOff x="0" y="0"/>
          <a:chExt cx="0" cy="0"/>
        </a:xfrm>
      </p:grpSpPr>
      <p:sp>
        <p:nvSpPr>
          <p:cNvPr id="8957" name="Google Shape;8957;ga3f787908b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8" name="Google Shape;8958;ga3f787908b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3" name="Shape 9453"/>
        <p:cNvGrpSpPr/>
        <p:nvPr/>
      </p:nvGrpSpPr>
      <p:grpSpPr>
        <a:xfrm>
          <a:off x="0" y="0"/>
          <a:ext cx="0" cy="0"/>
          <a:chOff x="0" y="0"/>
          <a:chExt cx="0" cy="0"/>
        </a:xfrm>
      </p:grpSpPr>
      <p:sp>
        <p:nvSpPr>
          <p:cNvPr id="9454" name="Google Shape;9454;ga3f787908b_3_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5" name="Google Shape;9455;ga3f787908b_3_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 name="Shape 145"/>
        <p:cNvGrpSpPr/>
        <p:nvPr/>
      </p:nvGrpSpPr>
      <p:grpSpPr>
        <a:xfrm>
          <a:off x="0" y="0"/>
          <a:ext cx="0" cy="0"/>
          <a:chOff x="0" y="0"/>
          <a:chExt cx="0" cy="0"/>
        </a:xfrm>
      </p:grpSpPr>
      <p:sp>
        <p:nvSpPr>
          <p:cNvPr id="146" name="Google Shape;146;ga38ef9d442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 name="Google Shape;147;ga38ef9d442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6" name="Shape 10066"/>
        <p:cNvGrpSpPr/>
        <p:nvPr/>
      </p:nvGrpSpPr>
      <p:grpSpPr>
        <a:xfrm>
          <a:off x="0" y="0"/>
          <a:ext cx="0" cy="0"/>
          <a:chOff x="0" y="0"/>
          <a:chExt cx="0" cy="0"/>
        </a:xfrm>
      </p:grpSpPr>
      <p:sp>
        <p:nvSpPr>
          <p:cNvPr id="10067" name="Google Shape;10067;ga3f787908b_3_1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8" name="Google Shape;10068;ga3f787908b_3_1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18" name="Shape 10618"/>
        <p:cNvGrpSpPr/>
        <p:nvPr/>
      </p:nvGrpSpPr>
      <p:grpSpPr>
        <a:xfrm>
          <a:off x="0" y="0"/>
          <a:ext cx="0" cy="0"/>
          <a:chOff x="0" y="0"/>
          <a:chExt cx="0" cy="0"/>
        </a:xfrm>
      </p:grpSpPr>
      <p:sp>
        <p:nvSpPr>
          <p:cNvPr id="10619" name="Google Shape;10619;ga38ef9d442_3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0" name="Google Shape;10620;ga38ef9d442_3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0" name="Shape 10920"/>
        <p:cNvGrpSpPr/>
        <p:nvPr/>
      </p:nvGrpSpPr>
      <p:grpSpPr>
        <a:xfrm>
          <a:off x="0" y="0"/>
          <a:ext cx="0" cy="0"/>
          <a:chOff x="0" y="0"/>
          <a:chExt cx="0" cy="0"/>
        </a:xfrm>
      </p:grpSpPr>
      <p:sp>
        <p:nvSpPr>
          <p:cNvPr id="10921" name="Google Shape;10921;ga38ef9d442_3_8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2" name="Google Shape;10922;ga38ef9d442_3_8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12" name="Shape 11212"/>
        <p:cNvGrpSpPr/>
        <p:nvPr/>
      </p:nvGrpSpPr>
      <p:grpSpPr>
        <a:xfrm>
          <a:off x="0" y="0"/>
          <a:ext cx="0" cy="0"/>
          <a:chOff x="0" y="0"/>
          <a:chExt cx="0" cy="0"/>
        </a:xfrm>
      </p:grpSpPr>
      <p:sp>
        <p:nvSpPr>
          <p:cNvPr id="11213" name="Google Shape;11213;ga38ef9d442_3_8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4" name="Google Shape;11214;ga38ef9d442_3_8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71" name="Shape 11571"/>
        <p:cNvGrpSpPr/>
        <p:nvPr/>
      </p:nvGrpSpPr>
      <p:grpSpPr>
        <a:xfrm>
          <a:off x="0" y="0"/>
          <a:ext cx="0" cy="0"/>
          <a:chOff x="0" y="0"/>
          <a:chExt cx="0" cy="0"/>
        </a:xfrm>
      </p:grpSpPr>
      <p:sp>
        <p:nvSpPr>
          <p:cNvPr id="11572" name="Google Shape;11572;ga38ef9d442_3_9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73" name="Google Shape;11573;ga38ef9d442_3_9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8" name="Shape 11988"/>
        <p:cNvGrpSpPr/>
        <p:nvPr/>
      </p:nvGrpSpPr>
      <p:grpSpPr>
        <a:xfrm>
          <a:off x="0" y="0"/>
          <a:ext cx="0" cy="0"/>
          <a:chOff x="0" y="0"/>
          <a:chExt cx="0" cy="0"/>
        </a:xfrm>
      </p:grpSpPr>
      <p:sp>
        <p:nvSpPr>
          <p:cNvPr id="11989" name="Google Shape;11989;ga38ef9d442_3_9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90" name="Google Shape;11990;ga38ef9d442_3_9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7" name="Shape 12327"/>
        <p:cNvGrpSpPr/>
        <p:nvPr/>
      </p:nvGrpSpPr>
      <p:grpSpPr>
        <a:xfrm>
          <a:off x="0" y="0"/>
          <a:ext cx="0" cy="0"/>
          <a:chOff x="0" y="0"/>
          <a:chExt cx="0" cy="0"/>
        </a:xfrm>
      </p:grpSpPr>
      <p:sp>
        <p:nvSpPr>
          <p:cNvPr id="12328" name="Google Shape;12328;ga38ef9d442_3_9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29" name="Google Shape;12329;ga38ef9d442_3_9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15" name="Shape 12515"/>
        <p:cNvGrpSpPr/>
        <p:nvPr/>
      </p:nvGrpSpPr>
      <p:grpSpPr>
        <a:xfrm>
          <a:off x="0" y="0"/>
          <a:ext cx="0" cy="0"/>
          <a:chOff x="0" y="0"/>
          <a:chExt cx="0" cy="0"/>
        </a:xfrm>
      </p:grpSpPr>
      <p:sp>
        <p:nvSpPr>
          <p:cNvPr id="12516" name="Google Shape;12516;ga38ef9d442_3_10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17" name="Google Shape;12517;ga38ef9d442_3_10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8" name="Shape 12758"/>
        <p:cNvGrpSpPr/>
        <p:nvPr/>
      </p:nvGrpSpPr>
      <p:grpSpPr>
        <a:xfrm>
          <a:off x="0" y="0"/>
          <a:ext cx="0" cy="0"/>
          <a:chOff x="0" y="0"/>
          <a:chExt cx="0" cy="0"/>
        </a:xfrm>
      </p:grpSpPr>
      <p:sp>
        <p:nvSpPr>
          <p:cNvPr id="12759" name="Google Shape;12759;ga38ef9d442_3_103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60" name="Google Shape;12760;ga38ef9d442_3_103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 name="Shape 151"/>
        <p:cNvGrpSpPr/>
        <p:nvPr/>
      </p:nvGrpSpPr>
      <p:grpSpPr>
        <a:xfrm>
          <a:off x="0" y="0"/>
          <a:ext cx="0" cy="0"/>
          <a:chOff x="0" y="0"/>
          <a:chExt cx="0" cy="0"/>
        </a:xfrm>
      </p:grpSpPr>
      <p:sp>
        <p:nvSpPr>
          <p:cNvPr id="152" name="Google Shape;152;ga0a6ef15c9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 name="Google Shape;153;ga0a6ef15c9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 name="Shape 158"/>
        <p:cNvGrpSpPr/>
        <p:nvPr/>
      </p:nvGrpSpPr>
      <p:grpSpPr>
        <a:xfrm>
          <a:off x="0" y="0"/>
          <a:ext cx="0" cy="0"/>
          <a:chOff x="0" y="0"/>
          <a:chExt cx="0" cy="0"/>
        </a:xfrm>
      </p:grpSpPr>
      <p:sp>
        <p:nvSpPr>
          <p:cNvPr id="159" name="Google Shape;159;ga38ef9d442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 name="Google Shape;160;ga38ef9d442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 name="Shape 188"/>
        <p:cNvGrpSpPr/>
        <p:nvPr/>
      </p:nvGrpSpPr>
      <p:grpSpPr>
        <a:xfrm>
          <a:off x="0" y="0"/>
          <a:ext cx="0" cy="0"/>
          <a:chOff x="0" y="0"/>
          <a:chExt cx="0" cy="0"/>
        </a:xfrm>
      </p:grpSpPr>
      <p:sp>
        <p:nvSpPr>
          <p:cNvPr id="189" name="Google Shape;189;ga38ef9d442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 name="Google Shape;190;ga38ef9d442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 name="Shape 208"/>
        <p:cNvGrpSpPr/>
        <p:nvPr/>
      </p:nvGrpSpPr>
      <p:grpSpPr>
        <a:xfrm>
          <a:off x="0" y="0"/>
          <a:ext cx="0" cy="0"/>
          <a:chOff x="0" y="0"/>
          <a:chExt cx="0" cy="0"/>
        </a:xfrm>
      </p:grpSpPr>
      <p:sp>
        <p:nvSpPr>
          <p:cNvPr id="209" name="Google Shape;209;ga38ef9d442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 name="Google Shape;210;ga38ef9d442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 name="Shape 252"/>
        <p:cNvGrpSpPr/>
        <p:nvPr/>
      </p:nvGrpSpPr>
      <p:grpSpPr>
        <a:xfrm>
          <a:off x="0" y="0"/>
          <a:ext cx="0" cy="0"/>
          <a:chOff x="0" y="0"/>
          <a:chExt cx="0" cy="0"/>
        </a:xfrm>
      </p:grpSpPr>
      <p:sp>
        <p:nvSpPr>
          <p:cNvPr id="253" name="Google Shape;253;ga0a6ef15c9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 name="Google Shape;254;ga0a6ef15c9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rot="-5400000">
            <a:off x="5956700" y="-525750"/>
            <a:ext cx="2626200" cy="6195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4594575" y="1445663"/>
            <a:ext cx="3786600" cy="15738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1" name="Google Shape;11;p2"/>
          <p:cNvSpPr txBox="1"/>
          <p:nvPr>
            <p:ph idx="1" type="subTitle"/>
          </p:nvPr>
        </p:nvSpPr>
        <p:spPr>
          <a:xfrm>
            <a:off x="4594575" y="3200938"/>
            <a:ext cx="3786600" cy="4968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4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9" name="Shape 39"/>
        <p:cNvGrpSpPr/>
        <p:nvPr/>
      </p:nvGrpSpPr>
      <p:grpSpPr>
        <a:xfrm>
          <a:off x="0" y="0"/>
          <a:ext cx="0" cy="0"/>
          <a:chOff x="0" y="0"/>
          <a:chExt cx="0" cy="0"/>
        </a:xfrm>
      </p:grpSpPr>
      <p:sp>
        <p:nvSpPr>
          <p:cNvPr id="40" name="Google Shape;40;p11"/>
          <p:cNvSpPr/>
          <p:nvPr/>
        </p:nvSpPr>
        <p:spPr>
          <a:xfrm>
            <a:off x="1663300" y="2671500"/>
            <a:ext cx="5817300" cy="1932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41" name="Google Shape;41;p11"/>
          <p:cNvSpPr txBox="1"/>
          <p:nvPr>
            <p:ph hasCustomPrompt="1" type="title"/>
          </p:nvPr>
        </p:nvSpPr>
        <p:spPr>
          <a:xfrm>
            <a:off x="1894650" y="3009063"/>
            <a:ext cx="5343900" cy="68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None/>
              <a:defRPr sz="6000">
                <a:solidFill>
                  <a:schemeClr val="l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2" name="Google Shape;42;p11"/>
          <p:cNvSpPr txBox="1"/>
          <p:nvPr>
            <p:ph idx="1" type="subTitle"/>
          </p:nvPr>
        </p:nvSpPr>
        <p:spPr>
          <a:xfrm>
            <a:off x="1894651" y="3889463"/>
            <a:ext cx="5343900" cy="48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solidFill>
                  <a:schemeClr val="lt1"/>
                </a:solidFill>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3" name="Shape 4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t of Contents">
  <p:cSld name="CUSTOM">
    <p:spTree>
      <p:nvGrpSpPr>
        <p:cNvPr id="44" name="Shape 44"/>
        <p:cNvGrpSpPr/>
        <p:nvPr/>
      </p:nvGrpSpPr>
      <p:grpSpPr>
        <a:xfrm>
          <a:off x="0" y="0"/>
          <a:ext cx="0" cy="0"/>
          <a:chOff x="0" y="0"/>
          <a:chExt cx="0" cy="0"/>
        </a:xfrm>
      </p:grpSpPr>
      <p:sp>
        <p:nvSpPr>
          <p:cNvPr id="45" name="Google Shape;45;p13"/>
          <p:cNvSpPr txBox="1"/>
          <p:nvPr>
            <p:ph hasCustomPrompt="1" type="title"/>
          </p:nvPr>
        </p:nvSpPr>
        <p:spPr>
          <a:xfrm>
            <a:off x="922513" y="483275"/>
            <a:ext cx="875100" cy="43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46" name="Google Shape;46;p13"/>
          <p:cNvSpPr txBox="1"/>
          <p:nvPr>
            <p:ph idx="1" type="subTitle"/>
          </p:nvPr>
        </p:nvSpPr>
        <p:spPr>
          <a:xfrm>
            <a:off x="1850025" y="945875"/>
            <a:ext cx="2182800" cy="502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 name="Google Shape;47;p13"/>
          <p:cNvSpPr txBox="1"/>
          <p:nvPr>
            <p:ph hasCustomPrompt="1" idx="2" type="title"/>
          </p:nvPr>
        </p:nvSpPr>
        <p:spPr>
          <a:xfrm>
            <a:off x="922525" y="1514413"/>
            <a:ext cx="875100" cy="43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48" name="Google Shape;48;p13"/>
          <p:cNvSpPr txBox="1"/>
          <p:nvPr>
            <p:ph idx="3" type="subTitle"/>
          </p:nvPr>
        </p:nvSpPr>
        <p:spPr>
          <a:xfrm>
            <a:off x="1850025" y="1558500"/>
            <a:ext cx="2182800" cy="34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Josefin Sans"/>
              <a:buNone/>
              <a:defRPr b="1" sz="2000">
                <a:latin typeface="Josefin Sans"/>
                <a:ea typeface="Josefin Sans"/>
                <a:cs typeface="Josefin Sans"/>
                <a:sym typeface="Josefin Sans"/>
              </a:defRPr>
            </a:lvl1pPr>
            <a:lvl2pPr lvl="1"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2pPr>
            <a:lvl3pPr lvl="2"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3pPr>
            <a:lvl4pPr lvl="3"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4pPr>
            <a:lvl5pPr lvl="4"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5pPr>
            <a:lvl6pPr lvl="5"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6pPr>
            <a:lvl7pPr lvl="6"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7pPr>
            <a:lvl8pPr lvl="7"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8pPr>
            <a:lvl9pPr lvl="8"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9pPr>
          </a:lstStyle>
          <a:p/>
        </p:txBody>
      </p:sp>
      <p:sp>
        <p:nvSpPr>
          <p:cNvPr id="49" name="Google Shape;49;p13"/>
          <p:cNvSpPr txBox="1"/>
          <p:nvPr>
            <p:ph idx="4" type="subTitle"/>
          </p:nvPr>
        </p:nvSpPr>
        <p:spPr>
          <a:xfrm>
            <a:off x="1850025" y="1970163"/>
            <a:ext cx="2182800" cy="502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0" name="Google Shape;50;p13"/>
          <p:cNvSpPr txBox="1"/>
          <p:nvPr>
            <p:ph idx="5" type="title"/>
          </p:nvPr>
        </p:nvSpPr>
        <p:spPr>
          <a:xfrm>
            <a:off x="1847325" y="528875"/>
            <a:ext cx="2185500" cy="3474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2"/>
              </a:buClr>
              <a:buSzPts val="2000"/>
              <a:buNone/>
              <a:defRPr sz="2000">
                <a:solidFill>
                  <a:schemeClr val="dk2"/>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51" name="Google Shape;51;p13"/>
          <p:cNvSpPr txBox="1"/>
          <p:nvPr>
            <p:ph hasCustomPrompt="1" idx="6" type="title"/>
          </p:nvPr>
        </p:nvSpPr>
        <p:spPr>
          <a:xfrm>
            <a:off x="4774538" y="485425"/>
            <a:ext cx="875100" cy="43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52" name="Google Shape;52;p13"/>
          <p:cNvSpPr txBox="1"/>
          <p:nvPr>
            <p:ph idx="7" type="subTitle"/>
          </p:nvPr>
        </p:nvSpPr>
        <p:spPr>
          <a:xfrm>
            <a:off x="5702038" y="945875"/>
            <a:ext cx="2182800" cy="502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 name="Google Shape;53;p13"/>
          <p:cNvSpPr txBox="1"/>
          <p:nvPr>
            <p:ph hasCustomPrompt="1" idx="8" type="title"/>
          </p:nvPr>
        </p:nvSpPr>
        <p:spPr>
          <a:xfrm>
            <a:off x="4774538" y="1510475"/>
            <a:ext cx="875100" cy="43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54" name="Google Shape;54;p13"/>
          <p:cNvSpPr txBox="1"/>
          <p:nvPr>
            <p:ph idx="9" type="subTitle"/>
          </p:nvPr>
        </p:nvSpPr>
        <p:spPr>
          <a:xfrm>
            <a:off x="5702038" y="1558500"/>
            <a:ext cx="2182800" cy="34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Josefin Sans"/>
              <a:buNone/>
              <a:defRPr b="1" sz="2000">
                <a:latin typeface="Josefin Sans"/>
                <a:ea typeface="Josefin Sans"/>
                <a:cs typeface="Josefin Sans"/>
                <a:sym typeface="Josefin Sans"/>
              </a:defRPr>
            </a:lvl1pPr>
            <a:lvl2pPr lvl="1"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2pPr>
            <a:lvl3pPr lvl="2"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3pPr>
            <a:lvl4pPr lvl="3"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4pPr>
            <a:lvl5pPr lvl="4"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5pPr>
            <a:lvl6pPr lvl="5"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6pPr>
            <a:lvl7pPr lvl="6"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7pPr>
            <a:lvl8pPr lvl="7"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8pPr>
            <a:lvl9pPr lvl="8"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9pPr>
          </a:lstStyle>
          <a:p/>
        </p:txBody>
      </p:sp>
      <p:sp>
        <p:nvSpPr>
          <p:cNvPr id="55" name="Google Shape;55;p13"/>
          <p:cNvSpPr txBox="1"/>
          <p:nvPr>
            <p:ph idx="13" type="subTitle"/>
          </p:nvPr>
        </p:nvSpPr>
        <p:spPr>
          <a:xfrm>
            <a:off x="5702038" y="1970163"/>
            <a:ext cx="2182800" cy="502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 name="Google Shape;56;p13"/>
          <p:cNvSpPr txBox="1"/>
          <p:nvPr>
            <p:ph idx="14" type="subTitle"/>
          </p:nvPr>
        </p:nvSpPr>
        <p:spPr>
          <a:xfrm>
            <a:off x="5702038" y="530075"/>
            <a:ext cx="2182800" cy="34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Josefin Sans"/>
              <a:buNone/>
              <a:defRPr b="1" sz="2000">
                <a:latin typeface="Josefin Sans"/>
                <a:ea typeface="Josefin Sans"/>
                <a:cs typeface="Josefin Sans"/>
                <a:sym typeface="Josefin Sans"/>
              </a:defRPr>
            </a:lvl1pPr>
            <a:lvl2pPr lvl="1"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2pPr>
            <a:lvl3pPr lvl="2"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3pPr>
            <a:lvl4pPr lvl="3"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4pPr>
            <a:lvl5pPr lvl="4"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5pPr>
            <a:lvl6pPr lvl="5"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6pPr>
            <a:lvl7pPr lvl="6"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7pPr>
            <a:lvl8pPr lvl="7"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8pPr>
            <a:lvl9pPr lvl="8"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9pPr>
          </a:lstStyle>
          <a:p/>
        </p:txBody>
      </p:sp>
      <p:sp>
        <p:nvSpPr>
          <p:cNvPr id="57" name="Google Shape;57;p13"/>
          <p:cNvSpPr/>
          <p:nvPr/>
        </p:nvSpPr>
        <p:spPr>
          <a:xfrm>
            <a:off x="1259200" y="2763300"/>
            <a:ext cx="6625800" cy="23802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58" name="Shape 58"/>
        <p:cNvGrpSpPr/>
        <p:nvPr/>
      </p:nvGrpSpPr>
      <p:grpSpPr>
        <a:xfrm>
          <a:off x="0" y="0"/>
          <a:ext cx="0" cy="0"/>
          <a:chOff x="0" y="0"/>
          <a:chExt cx="0" cy="0"/>
        </a:xfrm>
      </p:grpSpPr>
      <p:sp>
        <p:nvSpPr>
          <p:cNvPr id="59" name="Google Shape;59;p14"/>
          <p:cNvSpPr txBox="1"/>
          <p:nvPr>
            <p:ph idx="1" type="subTitle"/>
          </p:nvPr>
        </p:nvSpPr>
        <p:spPr>
          <a:xfrm>
            <a:off x="1371700" y="1802341"/>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0" name="Google Shape;60;p14"/>
          <p:cNvSpPr txBox="1"/>
          <p:nvPr>
            <p:ph idx="2" type="subTitle"/>
          </p:nvPr>
        </p:nvSpPr>
        <p:spPr>
          <a:xfrm>
            <a:off x="1371700" y="147951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1" name="Google Shape;61;p14"/>
          <p:cNvSpPr txBox="1"/>
          <p:nvPr>
            <p:ph idx="3" type="subTitle"/>
          </p:nvPr>
        </p:nvSpPr>
        <p:spPr>
          <a:xfrm>
            <a:off x="4180300" y="2879041"/>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2" name="Google Shape;62;p14"/>
          <p:cNvSpPr txBox="1"/>
          <p:nvPr>
            <p:ph idx="4" type="subTitle"/>
          </p:nvPr>
        </p:nvSpPr>
        <p:spPr>
          <a:xfrm>
            <a:off x="4180300" y="255796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3" name="Google Shape;63;p14"/>
          <p:cNvSpPr txBox="1"/>
          <p:nvPr>
            <p:ph idx="5" type="subTitle"/>
          </p:nvPr>
        </p:nvSpPr>
        <p:spPr>
          <a:xfrm>
            <a:off x="1371700" y="3957516"/>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4" name="Google Shape;64;p14"/>
          <p:cNvSpPr txBox="1"/>
          <p:nvPr>
            <p:ph idx="6" type="subTitle"/>
          </p:nvPr>
        </p:nvSpPr>
        <p:spPr>
          <a:xfrm>
            <a:off x="1371700" y="363466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5" name="Google Shape;65;p14"/>
          <p:cNvSpPr txBox="1"/>
          <p:nvPr>
            <p:ph idx="7" type="subTitle"/>
          </p:nvPr>
        </p:nvSpPr>
        <p:spPr>
          <a:xfrm>
            <a:off x="1371700" y="2879041"/>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6" name="Google Shape;66;p14"/>
          <p:cNvSpPr txBox="1"/>
          <p:nvPr>
            <p:ph idx="8" type="subTitle"/>
          </p:nvPr>
        </p:nvSpPr>
        <p:spPr>
          <a:xfrm>
            <a:off x="1371700" y="255796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7" name="Google Shape;67;p14"/>
          <p:cNvSpPr txBox="1"/>
          <p:nvPr>
            <p:ph idx="9" type="subTitle"/>
          </p:nvPr>
        </p:nvSpPr>
        <p:spPr>
          <a:xfrm>
            <a:off x="4180300" y="1802341"/>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8" name="Google Shape;68;p14"/>
          <p:cNvSpPr txBox="1"/>
          <p:nvPr>
            <p:ph idx="13" type="subTitle"/>
          </p:nvPr>
        </p:nvSpPr>
        <p:spPr>
          <a:xfrm>
            <a:off x="4180300" y="147951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69" name="Google Shape;69;p14"/>
          <p:cNvSpPr txBox="1"/>
          <p:nvPr>
            <p:ph idx="14" type="subTitle"/>
          </p:nvPr>
        </p:nvSpPr>
        <p:spPr>
          <a:xfrm>
            <a:off x="4180300" y="3957516"/>
            <a:ext cx="2115000" cy="59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0" name="Google Shape;70;p14"/>
          <p:cNvSpPr txBox="1"/>
          <p:nvPr>
            <p:ph idx="15" type="subTitle"/>
          </p:nvPr>
        </p:nvSpPr>
        <p:spPr>
          <a:xfrm>
            <a:off x="4180300" y="3634666"/>
            <a:ext cx="2115000" cy="347400"/>
          </a:xfrm>
          <a:prstGeom prst="rect">
            <a:avLst/>
          </a:prstGeom>
          <a:noFill/>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1" name="Google Shape;71;p14"/>
          <p:cNvSpPr txBox="1"/>
          <p:nvPr>
            <p:ph type="title"/>
          </p:nvPr>
        </p:nvSpPr>
        <p:spPr>
          <a:xfrm>
            <a:off x="720000" y="386400"/>
            <a:ext cx="55752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_1">
    <p:spTree>
      <p:nvGrpSpPr>
        <p:cNvPr id="72" name="Shape 72"/>
        <p:cNvGrpSpPr/>
        <p:nvPr/>
      </p:nvGrpSpPr>
      <p:grpSpPr>
        <a:xfrm>
          <a:off x="0" y="0"/>
          <a:ext cx="0" cy="0"/>
          <a:chOff x="0" y="0"/>
          <a:chExt cx="0" cy="0"/>
        </a:xfrm>
      </p:grpSpPr>
      <p:sp>
        <p:nvSpPr>
          <p:cNvPr id="73" name="Google Shape;73;p15"/>
          <p:cNvSpPr txBox="1"/>
          <p:nvPr>
            <p:ph idx="1" type="subTitle"/>
          </p:nvPr>
        </p:nvSpPr>
        <p:spPr>
          <a:xfrm>
            <a:off x="996725" y="3668374"/>
            <a:ext cx="1724100" cy="74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4" name="Google Shape;74;p15"/>
          <p:cNvSpPr txBox="1"/>
          <p:nvPr>
            <p:ph idx="2" type="subTitle"/>
          </p:nvPr>
        </p:nvSpPr>
        <p:spPr>
          <a:xfrm>
            <a:off x="996725" y="3342775"/>
            <a:ext cx="1724100" cy="347400"/>
          </a:xfrm>
          <a:prstGeom prst="rect">
            <a:avLst/>
          </a:prstGeom>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5" name="Google Shape;75;p15"/>
          <p:cNvSpPr txBox="1"/>
          <p:nvPr>
            <p:ph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6" name="Google Shape;76;p15"/>
          <p:cNvSpPr txBox="1"/>
          <p:nvPr>
            <p:ph idx="3" type="subTitle"/>
          </p:nvPr>
        </p:nvSpPr>
        <p:spPr>
          <a:xfrm>
            <a:off x="3792838" y="3668373"/>
            <a:ext cx="1752300" cy="74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7" name="Google Shape;77;p15"/>
          <p:cNvSpPr txBox="1"/>
          <p:nvPr>
            <p:ph idx="4" type="subTitle"/>
          </p:nvPr>
        </p:nvSpPr>
        <p:spPr>
          <a:xfrm>
            <a:off x="3792838" y="3342775"/>
            <a:ext cx="1752300" cy="347400"/>
          </a:xfrm>
          <a:prstGeom prst="rect">
            <a:avLst/>
          </a:prstGeom>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78" name="Google Shape;78;p15"/>
          <p:cNvSpPr txBox="1"/>
          <p:nvPr>
            <p:ph idx="5" type="subTitle"/>
          </p:nvPr>
        </p:nvSpPr>
        <p:spPr>
          <a:xfrm>
            <a:off x="6590425" y="3668373"/>
            <a:ext cx="1752300" cy="74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Font typeface="Josefin Slab"/>
              <a:buNone/>
              <a:defRPr b="1">
                <a:latin typeface="Josefin Slab"/>
                <a:ea typeface="Josefin Slab"/>
                <a:cs typeface="Josefin Slab"/>
                <a:sym typeface="Josefin Slab"/>
              </a:defRPr>
            </a:lvl1pPr>
            <a:lvl2pPr lvl="1"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2pPr>
            <a:lvl3pPr lvl="2"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3pPr>
            <a:lvl4pPr lvl="3"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4pPr>
            <a:lvl5pPr lvl="4"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5pPr>
            <a:lvl6pPr lvl="5"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6pPr>
            <a:lvl7pPr lvl="6"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7pPr>
            <a:lvl8pPr lvl="7"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8pPr>
            <a:lvl9pPr lvl="8"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9pPr>
          </a:lstStyle>
          <a:p/>
        </p:txBody>
      </p:sp>
      <p:sp>
        <p:nvSpPr>
          <p:cNvPr id="79" name="Google Shape;79;p15"/>
          <p:cNvSpPr txBox="1"/>
          <p:nvPr>
            <p:ph idx="6" type="subTitle"/>
          </p:nvPr>
        </p:nvSpPr>
        <p:spPr>
          <a:xfrm>
            <a:off x="6590425" y="3342775"/>
            <a:ext cx="1752300" cy="347400"/>
          </a:xfrm>
          <a:prstGeom prst="rect">
            <a:avLst/>
          </a:prstGeom>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SzPts val="2000"/>
              <a:buFont typeface="Mukta ExtraBold"/>
              <a:buNone/>
              <a:defRPr b="1" sz="2000">
                <a:latin typeface="Josefin Sans"/>
                <a:ea typeface="Josefin Sans"/>
                <a:cs typeface="Josefin Sans"/>
                <a:sym typeface="Josefin Sans"/>
              </a:defRPr>
            </a:lvl1pPr>
            <a:lvl2pPr lvl="1"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2pPr>
            <a:lvl3pPr lvl="2"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3pPr>
            <a:lvl4pPr lvl="3"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4pPr>
            <a:lvl5pPr lvl="4"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5pPr>
            <a:lvl6pPr lvl="5"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6pPr>
            <a:lvl7pPr lvl="6"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7pPr>
            <a:lvl8pPr lvl="7"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8pPr>
            <a:lvl9pPr lvl="8" rtl="0">
              <a:lnSpc>
                <a:spcPct val="100000"/>
              </a:lnSpc>
              <a:spcBef>
                <a:spcPts val="0"/>
              </a:spcBef>
              <a:spcAft>
                <a:spcPts val="0"/>
              </a:spcAft>
              <a:buSzPts val="1200"/>
              <a:buFont typeface="Josefin Slab"/>
              <a:buNone/>
              <a:defRPr b="1" sz="1200">
                <a:latin typeface="Josefin Slab"/>
                <a:ea typeface="Josefin Slab"/>
                <a:cs typeface="Josefin Slab"/>
                <a:sym typeface="Josefin Slab"/>
              </a:defRPr>
            </a:lvl9pPr>
          </a:lstStyle>
          <a:p/>
        </p:txBody>
      </p:sp>
      <p:sp>
        <p:nvSpPr>
          <p:cNvPr id="80" name="Google Shape;80;p15"/>
          <p:cNvSpPr/>
          <p:nvPr/>
        </p:nvSpPr>
        <p:spPr>
          <a:xfrm>
            <a:off x="1060675" y="1241349"/>
            <a:ext cx="7022700" cy="22281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s points">
  <p:cSld name="CUSTOM_3">
    <p:spTree>
      <p:nvGrpSpPr>
        <p:cNvPr id="81" name="Shape 81"/>
        <p:cNvGrpSpPr/>
        <p:nvPr/>
      </p:nvGrpSpPr>
      <p:grpSpPr>
        <a:xfrm>
          <a:off x="0" y="0"/>
          <a:ext cx="0" cy="0"/>
          <a:chOff x="0" y="0"/>
          <a:chExt cx="0" cy="0"/>
        </a:xfrm>
      </p:grpSpPr>
      <p:sp>
        <p:nvSpPr>
          <p:cNvPr id="82" name="Google Shape;82;p16"/>
          <p:cNvSpPr txBox="1"/>
          <p:nvPr>
            <p:ph idx="1" type="subTitle"/>
          </p:nvPr>
        </p:nvSpPr>
        <p:spPr>
          <a:xfrm>
            <a:off x="561350" y="2186450"/>
            <a:ext cx="4594800" cy="18663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1000"/>
              <a:buFont typeface="Mukta"/>
              <a:buChar char="●"/>
              <a:defRPr>
                <a:solidFill>
                  <a:schemeClr val="dk1"/>
                </a:solidFill>
              </a:defRPr>
            </a:lvl1pPr>
            <a:lvl2pPr lvl="1" rtl="0">
              <a:lnSpc>
                <a:spcPct val="100000"/>
              </a:lnSpc>
              <a:spcBef>
                <a:spcPts val="0"/>
              </a:spcBef>
              <a:spcAft>
                <a:spcPts val="0"/>
              </a:spcAft>
              <a:buClr>
                <a:schemeClr val="dk1"/>
              </a:buClr>
              <a:buSzPts val="1200"/>
              <a:buFont typeface="Mukta"/>
              <a:buChar char="○"/>
              <a:defRPr sz="1200">
                <a:solidFill>
                  <a:schemeClr val="dk1"/>
                </a:solidFill>
              </a:defRPr>
            </a:lvl2pPr>
            <a:lvl3pPr lvl="2" rtl="0">
              <a:lnSpc>
                <a:spcPct val="100000"/>
              </a:lnSpc>
              <a:spcBef>
                <a:spcPts val="0"/>
              </a:spcBef>
              <a:spcAft>
                <a:spcPts val="0"/>
              </a:spcAft>
              <a:buClr>
                <a:schemeClr val="dk1"/>
              </a:buClr>
              <a:buSzPts val="1200"/>
              <a:buFont typeface="Mukta"/>
              <a:buChar char="■"/>
              <a:defRPr sz="1200">
                <a:solidFill>
                  <a:schemeClr val="dk1"/>
                </a:solidFill>
              </a:defRPr>
            </a:lvl3pPr>
            <a:lvl4pPr lvl="3" rtl="0">
              <a:lnSpc>
                <a:spcPct val="100000"/>
              </a:lnSpc>
              <a:spcBef>
                <a:spcPts val="0"/>
              </a:spcBef>
              <a:spcAft>
                <a:spcPts val="0"/>
              </a:spcAft>
              <a:buClr>
                <a:schemeClr val="dk1"/>
              </a:buClr>
              <a:buSzPts val="1200"/>
              <a:buFont typeface="Mukta"/>
              <a:buChar char="●"/>
              <a:defRPr sz="1200">
                <a:solidFill>
                  <a:schemeClr val="dk1"/>
                </a:solidFill>
              </a:defRPr>
            </a:lvl4pPr>
            <a:lvl5pPr lvl="4" rtl="0">
              <a:lnSpc>
                <a:spcPct val="100000"/>
              </a:lnSpc>
              <a:spcBef>
                <a:spcPts val="0"/>
              </a:spcBef>
              <a:spcAft>
                <a:spcPts val="0"/>
              </a:spcAft>
              <a:buClr>
                <a:schemeClr val="dk1"/>
              </a:buClr>
              <a:buSzPts val="1200"/>
              <a:buFont typeface="Mukta"/>
              <a:buChar char="○"/>
              <a:defRPr sz="1200">
                <a:solidFill>
                  <a:schemeClr val="dk1"/>
                </a:solidFill>
              </a:defRPr>
            </a:lvl5pPr>
            <a:lvl6pPr lvl="5" rtl="0">
              <a:lnSpc>
                <a:spcPct val="100000"/>
              </a:lnSpc>
              <a:spcBef>
                <a:spcPts val="0"/>
              </a:spcBef>
              <a:spcAft>
                <a:spcPts val="0"/>
              </a:spcAft>
              <a:buClr>
                <a:schemeClr val="dk1"/>
              </a:buClr>
              <a:buSzPts val="1200"/>
              <a:buFont typeface="Mukta"/>
              <a:buChar char="■"/>
              <a:defRPr sz="1200">
                <a:solidFill>
                  <a:schemeClr val="dk1"/>
                </a:solidFill>
              </a:defRPr>
            </a:lvl6pPr>
            <a:lvl7pPr lvl="6" rtl="0">
              <a:lnSpc>
                <a:spcPct val="100000"/>
              </a:lnSpc>
              <a:spcBef>
                <a:spcPts val="0"/>
              </a:spcBef>
              <a:spcAft>
                <a:spcPts val="0"/>
              </a:spcAft>
              <a:buClr>
                <a:schemeClr val="dk1"/>
              </a:buClr>
              <a:buSzPts val="1200"/>
              <a:buFont typeface="Mukta"/>
              <a:buChar char="●"/>
              <a:defRPr sz="1200">
                <a:solidFill>
                  <a:schemeClr val="dk1"/>
                </a:solidFill>
              </a:defRPr>
            </a:lvl7pPr>
            <a:lvl8pPr lvl="7" rtl="0">
              <a:lnSpc>
                <a:spcPct val="100000"/>
              </a:lnSpc>
              <a:spcBef>
                <a:spcPts val="0"/>
              </a:spcBef>
              <a:spcAft>
                <a:spcPts val="0"/>
              </a:spcAft>
              <a:buClr>
                <a:schemeClr val="dk1"/>
              </a:buClr>
              <a:buSzPts val="1200"/>
              <a:buFont typeface="Mukta"/>
              <a:buChar char="○"/>
              <a:defRPr sz="1200">
                <a:solidFill>
                  <a:schemeClr val="dk1"/>
                </a:solidFill>
              </a:defRPr>
            </a:lvl8pPr>
            <a:lvl9pPr lvl="8" rtl="0">
              <a:lnSpc>
                <a:spcPct val="100000"/>
              </a:lnSpc>
              <a:spcBef>
                <a:spcPts val="0"/>
              </a:spcBef>
              <a:spcAft>
                <a:spcPts val="0"/>
              </a:spcAft>
              <a:buClr>
                <a:schemeClr val="dk1"/>
              </a:buClr>
              <a:buSzPts val="1200"/>
              <a:buFont typeface="Mukta"/>
              <a:buChar char="■"/>
              <a:defRPr sz="1200">
                <a:solidFill>
                  <a:schemeClr val="dk1"/>
                </a:solidFill>
              </a:defRPr>
            </a:lvl9pPr>
          </a:lstStyle>
          <a:p/>
        </p:txBody>
      </p:sp>
      <p:sp>
        <p:nvSpPr>
          <p:cNvPr id="83" name="Google Shape;83;p16"/>
          <p:cNvSpPr txBox="1"/>
          <p:nvPr>
            <p:ph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1">
  <p:cSld name="CUSTOM_4">
    <p:spTree>
      <p:nvGrpSpPr>
        <p:cNvPr id="84" name="Shape 84"/>
        <p:cNvGrpSpPr/>
        <p:nvPr/>
      </p:nvGrpSpPr>
      <p:grpSpPr>
        <a:xfrm>
          <a:off x="0" y="0"/>
          <a:ext cx="0" cy="0"/>
          <a:chOff x="0" y="0"/>
          <a:chExt cx="0" cy="0"/>
        </a:xfrm>
      </p:grpSpPr>
      <p:sp>
        <p:nvSpPr>
          <p:cNvPr id="85" name="Google Shape;85;p17"/>
          <p:cNvSpPr txBox="1"/>
          <p:nvPr>
            <p:ph type="title"/>
          </p:nvPr>
        </p:nvSpPr>
        <p:spPr>
          <a:xfrm>
            <a:off x="4245650" y="1420225"/>
            <a:ext cx="3851700" cy="16053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2400"/>
              <a:buNone/>
              <a:defRPr sz="3000">
                <a:solidFill>
                  <a:schemeClr val="dk2"/>
                </a:solidFill>
              </a:defRPr>
            </a:lvl1pPr>
            <a:lvl2pPr lvl="1" rtl="0">
              <a:spcBef>
                <a:spcPts val="0"/>
              </a:spcBef>
              <a:spcAft>
                <a:spcPts val="0"/>
              </a:spcAft>
              <a:buClr>
                <a:schemeClr val="dk2"/>
              </a:buClr>
              <a:buSzPts val="2400"/>
              <a:buNone/>
              <a:defRPr sz="2400">
                <a:solidFill>
                  <a:schemeClr val="dk2"/>
                </a:solidFill>
              </a:defRPr>
            </a:lvl2pPr>
            <a:lvl3pPr lvl="2" rtl="0">
              <a:spcBef>
                <a:spcPts val="0"/>
              </a:spcBef>
              <a:spcAft>
                <a:spcPts val="0"/>
              </a:spcAft>
              <a:buClr>
                <a:schemeClr val="dk2"/>
              </a:buClr>
              <a:buSzPts val="2400"/>
              <a:buNone/>
              <a:defRPr sz="2400">
                <a:solidFill>
                  <a:schemeClr val="dk2"/>
                </a:solidFill>
              </a:defRPr>
            </a:lvl3pPr>
            <a:lvl4pPr lvl="3" rtl="0">
              <a:spcBef>
                <a:spcPts val="0"/>
              </a:spcBef>
              <a:spcAft>
                <a:spcPts val="0"/>
              </a:spcAft>
              <a:buClr>
                <a:schemeClr val="dk2"/>
              </a:buClr>
              <a:buSzPts val="2400"/>
              <a:buNone/>
              <a:defRPr sz="2400">
                <a:solidFill>
                  <a:schemeClr val="dk2"/>
                </a:solidFill>
              </a:defRPr>
            </a:lvl4pPr>
            <a:lvl5pPr lvl="4" rtl="0">
              <a:spcBef>
                <a:spcPts val="0"/>
              </a:spcBef>
              <a:spcAft>
                <a:spcPts val="0"/>
              </a:spcAft>
              <a:buClr>
                <a:schemeClr val="dk2"/>
              </a:buClr>
              <a:buSzPts val="2400"/>
              <a:buNone/>
              <a:defRPr sz="2400">
                <a:solidFill>
                  <a:schemeClr val="dk2"/>
                </a:solidFill>
              </a:defRPr>
            </a:lvl5pPr>
            <a:lvl6pPr lvl="5" rtl="0">
              <a:spcBef>
                <a:spcPts val="0"/>
              </a:spcBef>
              <a:spcAft>
                <a:spcPts val="0"/>
              </a:spcAft>
              <a:buClr>
                <a:schemeClr val="dk2"/>
              </a:buClr>
              <a:buSzPts val="2400"/>
              <a:buNone/>
              <a:defRPr sz="2400">
                <a:solidFill>
                  <a:schemeClr val="dk2"/>
                </a:solidFill>
              </a:defRPr>
            </a:lvl6pPr>
            <a:lvl7pPr lvl="6" rtl="0">
              <a:spcBef>
                <a:spcPts val="0"/>
              </a:spcBef>
              <a:spcAft>
                <a:spcPts val="0"/>
              </a:spcAft>
              <a:buClr>
                <a:schemeClr val="dk2"/>
              </a:buClr>
              <a:buSzPts val="2400"/>
              <a:buNone/>
              <a:defRPr sz="2400">
                <a:solidFill>
                  <a:schemeClr val="dk2"/>
                </a:solidFill>
              </a:defRPr>
            </a:lvl7pPr>
            <a:lvl8pPr lvl="7" rtl="0">
              <a:spcBef>
                <a:spcPts val="0"/>
              </a:spcBef>
              <a:spcAft>
                <a:spcPts val="0"/>
              </a:spcAft>
              <a:buClr>
                <a:schemeClr val="dk2"/>
              </a:buClr>
              <a:buSzPts val="2400"/>
              <a:buNone/>
              <a:defRPr sz="2400">
                <a:solidFill>
                  <a:schemeClr val="dk2"/>
                </a:solidFill>
              </a:defRPr>
            </a:lvl8pPr>
            <a:lvl9pPr lvl="8" rtl="0">
              <a:spcBef>
                <a:spcPts val="0"/>
              </a:spcBef>
              <a:spcAft>
                <a:spcPts val="0"/>
              </a:spcAft>
              <a:buClr>
                <a:schemeClr val="dk2"/>
              </a:buClr>
              <a:buSzPts val="2400"/>
              <a:buNone/>
              <a:defRPr sz="2400">
                <a:solidFill>
                  <a:schemeClr val="dk2"/>
                </a:solidFill>
              </a:defRPr>
            </a:lvl9pPr>
          </a:lstStyle>
          <a:p/>
        </p:txBody>
      </p:sp>
      <p:sp>
        <p:nvSpPr>
          <p:cNvPr id="86" name="Google Shape;86;p17"/>
          <p:cNvSpPr txBox="1"/>
          <p:nvPr>
            <p:ph idx="1" type="subTitle"/>
          </p:nvPr>
        </p:nvSpPr>
        <p:spPr>
          <a:xfrm>
            <a:off x="4245950" y="3082075"/>
            <a:ext cx="3851700" cy="567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200"/>
              <a:buNone/>
              <a:defRPr/>
            </a:lvl1pPr>
            <a:lvl2pPr lvl="1" rtl="0" algn="r">
              <a:lnSpc>
                <a:spcPct val="100000"/>
              </a:lnSpc>
              <a:spcBef>
                <a:spcPts val="0"/>
              </a:spcBef>
              <a:spcAft>
                <a:spcPts val="0"/>
              </a:spcAft>
              <a:buSzPts val="1200"/>
              <a:buNone/>
              <a:defRPr sz="1200"/>
            </a:lvl2pPr>
            <a:lvl3pPr lvl="2" rtl="0" algn="r">
              <a:lnSpc>
                <a:spcPct val="100000"/>
              </a:lnSpc>
              <a:spcBef>
                <a:spcPts val="0"/>
              </a:spcBef>
              <a:spcAft>
                <a:spcPts val="0"/>
              </a:spcAft>
              <a:buSzPts val="1200"/>
              <a:buNone/>
              <a:defRPr sz="1200"/>
            </a:lvl3pPr>
            <a:lvl4pPr lvl="3" rtl="0" algn="r">
              <a:lnSpc>
                <a:spcPct val="100000"/>
              </a:lnSpc>
              <a:spcBef>
                <a:spcPts val="0"/>
              </a:spcBef>
              <a:spcAft>
                <a:spcPts val="0"/>
              </a:spcAft>
              <a:buSzPts val="1200"/>
              <a:buNone/>
              <a:defRPr sz="1200"/>
            </a:lvl4pPr>
            <a:lvl5pPr lvl="4" rtl="0" algn="r">
              <a:lnSpc>
                <a:spcPct val="100000"/>
              </a:lnSpc>
              <a:spcBef>
                <a:spcPts val="0"/>
              </a:spcBef>
              <a:spcAft>
                <a:spcPts val="0"/>
              </a:spcAft>
              <a:buSzPts val="1200"/>
              <a:buNone/>
              <a:defRPr sz="1200"/>
            </a:lvl5pPr>
            <a:lvl6pPr lvl="5" rtl="0" algn="r">
              <a:lnSpc>
                <a:spcPct val="100000"/>
              </a:lnSpc>
              <a:spcBef>
                <a:spcPts val="0"/>
              </a:spcBef>
              <a:spcAft>
                <a:spcPts val="0"/>
              </a:spcAft>
              <a:buSzPts val="1200"/>
              <a:buNone/>
              <a:defRPr sz="1200"/>
            </a:lvl6pPr>
            <a:lvl7pPr lvl="6" rtl="0" algn="r">
              <a:lnSpc>
                <a:spcPct val="100000"/>
              </a:lnSpc>
              <a:spcBef>
                <a:spcPts val="0"/>
              </a:spcBef>
              <a:spcAft>
                <a:spcPts val="0"/>
              </a:spcAft>
              <a:buSzPts val="1200"/>
              <a:buNone/>
              <a:defRPr sz="1200"/>
            </a:lvl7pPr>
            <a:lvl8pPr lvl="7" rtl="0" algn="r">
              <a:lnSpc>
                <a:spcPct val="100000"/>
              </a:lnSpc>
              <a:spcBef>
                <a:spcPts val="0"/>
              </a:spcBef>
              <a:spcAft>
                <a:spcPts val="0"/>
              </a:spcAft>
              <a:buSzPts val="1200"/>
              <a:buNone/>
              <a:defRPr sz="1200"/>
            </a:lvl8pPr>
            <a:lvl9pPr lvl="8" rtl="0" algn="r">
              <a:lnSpc>
                <a:spcPct val="100000"/>
              </a:lnSpc>
              <a:spcBef>
                <a:spcPts val="0"/>
              </a:spcBef>
              <a:spcAft>
                <a:spcPts val="0"/>
              </a:spcAft>
              <a:buSzPts val="1200"/>
              <a:buNone/>
              <a:defRPr sz="1200"/>
            </a:lvl9pPr>
          </a:lstStyle>
          <a:p/>
        </p:txBody>
      </p:sp>
      <p:sp>
        <p:nvSpPr>
          <p:cNvPr id="87" name="Google Shape;87;p17"/>
          <p:cNvSpPr/>
          <p:nvPr/>
        </p:nvSpPr>
        <p:spPr>
          <a:xfrm>
            <a:off x="1554650" y="280500"/>
            <a:ext cx="3017400" cy="45825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p:cSld name="CUSTOM_5">
    <p:spTree>
      <p:nvGrpSpPr>
        <p:cNvPr id="88" name="Shape 88"/>
        <p:cNvGrpSpPr/>
        <p:nvPr/>
      </p:nvGrpSpPr>
      <p:grpSpPr>
        <a:xfrm>
          <a:off x="0" y="0"/>
          <a:ext cx="0" cy="0"/>
          <a:chOff x="0" y="0"/>
          <a:chExt cx="0" cy="0"/>
        </a:xfrm>
      </p:grpSpPr>
      <p:sp>
        <p:nvSpPr>
          <p:cNvPr id="89" name="Google Shape;89;p18"/>
          <p:cNvSpPr txBox="1"/>
          <p:nvPr>
            <p:ph hasCustomPrompt="1" type="title"/>
          </p:nvPr>
        </p:nvSpPr>
        <p:spPr>
          <a:xfrm>
            <a:off x="774150" y="3019250"/>
            <a:ext cx="2035200" cy="46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None/>
              <a:defRPr sz="3600">
                <a:solidFill>
                  <a:schemeClr val="dk2"/>
                </a:solidFill>
              </a:defRPr>
            </a:lvl1pPr>
            <a:lvl2pPr lvl="1" rtl="0" algn="ctr">
              <a:spcBef>
                <a:spcPts val="0"/>
              </a:spcBef>
              <a:spcAft>
                <a:spcPts val="0"/>
              </a:spcAft>
              <a:buClr>
                <a:schemeClr val="dk2"/>
              </a:buClr>
              <a:buSzPts val="2000"/>
              <a:buNone/>
              <a:defRPr sz="2000">
                <a:solidFill>
                  <a:schemeClr val="dk2"/>
                </a:solidFill>
              </a:defRPr>
            </a:lvl2pPr>
            <a:lvl3pPr lvl="2" rtl="0" algn="ctr">
              <a:spcBef>
                <a:spcPts val="0"/>
              </a:spcBef>
              <a:spcAft>
                <a:spcPts val="0"/>
              </a:spcAft>
              <a:buClr>
                <a:schemeClr val="dk2"/>
              </a:buClr>
              <a:buSzPts val="2000"/>
              <a:buNone/>
              <a:defRPr sz="2000">
                <a:solidFill>
                  <a:schemeClr val="dk2"/>
                </a:solidFill>
              </a:defRPr>
            </a:lvl3pPr>
            <a:lvl4pPr lvl="3" rtl="0" algn="ctr">
              <a:spcBef>
                <a:spcPts val="0"/>
              </a:spcBef>
              <a:spcAft>
                <a:spcPts val="0"/>
              </a:spcAft>
              <a:buClr>
                <a:schemeClr val="dk2"/>
              </a:buClr>
              <a:buSzPts val="2000"/>
              <a:buNone/>
              <a:defRPr sz="2000">
                <a:solidFill>
                  <a:schemeClr val="dk2"/>
                </a:solidFill>
              </a:defRPr>
            </a:lvl4pPr>
            <a:lvl5pPr lvl="4" rtl="0" algn="ctr">
              <a:spcBef>
                <a:spcPts val="0"/>
              </a:spcBef>
              <a:spcAft>
                <a:spcPts val="0"/>
              </a:spcAft>
              <a:buClr>
                <a:schemeClr val="dk2"/>
              </a:buClr>
              <a:buSzPts val="2000"/>
              <a:buNone/>
              <a:defRPr sz="2000">
                <a:solidFill>
                  <a:schemeClr val="dk2"/>
                </a:solidFill>
              </a:defRPr>
            </a:lvl5pPr>
            <a:lvl6pPr lvl="5" rtl="0" algn="ctr">
              <a:spcBef>
                <a:spcPts val="0"/>
              </a:spcBef>
              <a:spcAft>
                <a:spcPts val="0"/>
              </a:spcAft>
              <a:buClr>
                <a:schemeClr val="dk2"/>
              </a:buClr>
              <a:buSzPts val="2000"/>
              <a:buNone/>
              <a:defRPr sz="2000">
                <a:solidFill>
                  <a:schemeClr val="dk2"/>
                </a:solidFill>
              </a:defRPr>
            </a:lvl6pPr>
            <a:lvl7pPr lvl="6" rtl="0" algn="ctr">
              <a:spcBef>
                <a:spcPts val="0"/>
              </a:spcBef>
              <a:spcAft>
                <a:spcPts val="0"/>
              </a:spcAft>
              <a:buClr>
                <a:schemeClr val="dk2"/>
              </a:buClr>
              <a:buSzPts val="2000"/>
              <a:buNone/>
              <a:defRPr sz="2000">
                <a:solidFill>
                  <a:schemeClr val="dk2"/>
                </a:solidFill>
              </a:defRPr>
            </a:lvl7pPr>
            <a:lvl8pPr lvl="7" rtl="0" algn="ctr">
              <a:spcBef>
                <a:spcPts val="0"/>
              </a:spcBef>
              <a:spcAft>
                <a:spcPts val="0"/>
              </a:spcAft>
              <a:buClr>
                <a:schemeClr val="dk2"/>
              </a:buClr>
              <a:buSzPts val="2000"/>
              <a:buNone/>
              <a:defRPr sz="2000">
                <a:solidFill>
                  <a:schemeClr val="dk2"/>
                </a:solidFill>
              </a:defRPr>
            </a:lvl8pPr>
            <a:lvl9pPr lvl="8" rtl="0" algn="ctr">
              <a:spcBef>
                <a:spcPts val="0"/>
              </a:spcBef>
              <a:spcAft>
                <a:spcPts val="0"/>
              </a:spcAft>
              <a:buClr>
                <a:schemeClr val="dk2"/>
              </a:buClr>
              <a:buSzPts val="2000"/>
              <a:buNone/>
              <a:defRPr sz="2000">
                <a:solidFill>
                  <a:schemeClr val="dk2"/>
                </a:solidFill>
              </a:defRPr>
            </a:lvl9pPr>
          </a:lstStyle>
          <a:p>
            <a:r>
              <a:t>xx%</a:t>
            </a:r>
          </a:p>
        </p:txBody>
      </p:sp>
      <p:sp>
        <p:nvSpPr>
          <p:cNvPr id="90" name="Google Shape;90;p18"/>
          <p:cNvSpPr txBox="1"/>
          <p:nvPr>
            <p:ph idx="1" type="subTitle"/>
          </p:nvPr>
        </p:nvSpPr>
        <p:spPr>
          <a:xfrm>
            <a:off x="774150" y="3497150"/>
            <a:ext cx="2035200" cy="4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1" name="Google Shape;91;p18"/>
          <p:cNvSpPr txBox="1"/>
          <p:nvPr>
            <p:ph hasCustomPrompt="1" idx="2" type="title"/>
          </p:nvPr>
        </p:nvSpPr>
        <p:spPr>
          <a:xfrm>
            <a:off x="4593725" y="3027838"/>
            <a:ext cx="2035200" cy="46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None/>
              <a:defRPr sz="3600">
                <a:solidFill>
                  <a:schemeClr val="dk2"/>
                </a:solidFill>
              </a:defRPr>
            </a:lvl1pPr>
            <a:lvl2pPr lvl="1" rtl="0" algn="ctr">
              <a:spcBef>
                <a:spcPts val="0"/>
              </a:spcBef>
              <a:spcAft>
                <a:spcPts val="0"/>
              </a:spcAft>
              <a:buClr>
                <a:schemeClr val="dk2"/>
              </a:buClr>
              <a:buSzPts val="2000"/>
              <a:buNone/>
              <a:defRPr sz="2000">
                <a:solidFill>
                  <a:schemeClr val="dk2"/>
                </a:solidFill>
              </a:defRPr>
            </a:lvl2pPr>
            <a:lvl3pPr lvl="2" rtl="0" algn="ctr">
              <a:spcBef>
                <a:spcPts val="0"/>
              </a:spcBef>
              <a:spcAft>
                <a:spcPts val="0"/>
              </a:spcAft>
              <a:buClr>
                <a:schemeClr val="dk2"/>
              </a:buClr>
              <a:buSzPts val="2000"/>
              <a:buNone/>
              <a:defRPr sz="2000">
                <a:solidFill>
                  <a:schemeClr val="dk2"/>
                </a:solidFill>
              </a:defRPr>
            </a:lvl3pPr>
            <a:lvl4pPr lvl="3" rtl="0" algn="ctr">
              <a:spcBef>
                <a:spcPts val="0"/>
              </a:spcBef>
              <a:spcAft>
                <a:spcPts val="0"/>
              </a:spcAft>
              <a:buClr>
                <a:schemeClr val="dk2"/>
              </a:buClr>
              <a:buSzPts val="2000"/>
              <a:buNone/>
              <a:defRPr sz="2000">
                <a:solidFill>
                  <a:schemeClr val="dk2"/>
                </a:solidFill>
              </a:defRPr>
            </a:lvl4pPr>
            <a:lvl5pPr lvl="4" rtl="0" algn="ctr">
              <a:spcBef>
                <a:spcPts val="0"/>
              </a:spcBef>
              <a:spcAft>
                <a:spcPts val="0"/>
              </a:spcAft>
              <a:buClr>
                <a:schemeClr val="dk2"/>
              </a:buClr>
              <a:buSzPts val="2000"/>
              <a:buNone/>
              <a:defRPr sz="2000">
                <a:solidFill>
                  <a:schemeClr val="dk2"/>
                </a:solidFill>
              </a:defRPr>
            </a:lvl5pPr>
            <a:lvl6pPr lvl="5" rtl="0" algn="ctr">
              <a:spcBef>
                <a:spcPts val="0"/>
              </a:spcBef>
              <a:spcAft>
                <a:spcPts val="0"/>
              </a:spcAft>
              <a:buClr>
                <a:schemeClr val="dk2"/>
              </a:buClr>
              <a:buSzPts val="2000"/>
              <a:buNone/>
              <a:defRPr sz="2000">
                <a:solidFill>
                  <a:schemeClr val="dk2"/>
                </a:solidFill>
              </a:defRPr>
            </a:lvl6pPr>
            <a:lvl7pPr lvl="6" rtl="0" algn="ctr">
              <a:spcBef>
                <a:spcPts val="0"/>
              </a:spcBef>
              <a:spcAft>
                <a:spcPts val="0"/>
              </a:spcAft>
              <a:buClr>
                <a:schemeClr val="dk2"/>
              </a:buClr>
              <a:buSzPts val="2000"/>
              <a:buNone/>
              <a:defRPr sz="2000">
                <a:solidFill>
                  <a:schemeClr val="dk2"/>
                </a:solidFill>
              </a:defRPr>
            </a:lvl7pPr>
            <a:lvl8pPr lvl="7" rtl="0" algn="ctr">
              <a:spcBef>
                <a:spcPts val="0"/>
              </a:spcBef>
              <a:spcAft>
                <a:spcPts val="0"/>
              </a:spcAft>
              <a:buClr>
                <a:schemeClr val="dk2"/>
              </a:buClr>
              <a:buSzPts val="2000"/>
              <a:buNone/>
              <a:defRPr sz="2000">
                <a:solidFill>
                  <a:schemeClr val="dk2"/>
                </a:solidFill>
              </a:defRPr>
            </a:lvl8pPr>
            <a:lvl9pPr lvl="8" rtl="0" algn="ctr">
              <a:spcBef>
                <a:spcPts val="0"/>
              </a:spcBef>
              <a:spcAft>
                <a:spcPts val="0"/>
              </a:spcAft>
              <a:buClr>
                <a:schemeClr val="dk2"/>
              </a:buClr>
              <a:buSzPts val="2000"/>
              <a:buNone/>
              <a:defRPr sz="2000">
                <a:solidFill>
                  <a:schemeClr val="dk2"/>
                </a:solidFill>
              </a:defRPr>
            </a:lvl9pPr>
          </a:lstStyle>
          <a:p>
            <a:r>
              <a:t>xx%</a:t>
            </a:r>
          </a:p>
        </p:txBody>
      </p:sp>
      <p:sp>
        <p:nvSpPr>
          <p:cNvPr id="92" name="Google Shape;92;p18"/>
          <p:cNvSpPr txBox="1"/>
          <p:nvPr>
            <p:ph idx="3" type="subTitle"/>
          </p:nvPr>
        </p:nvSpPr>
        <p:spPr>
          <a:xfrm>
            <a:off x="4593725" y="3505737"/>
            <a:ext cx="2035200" cy="4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3" name="Google Shape;93;p18"/>
          <p:cNvSpPr txBox="1"/>
          <p:nvPr>
            <p:ph idx="4"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94" name="Google Shape;94;p18"/>
          <p:cNvSpPr/>
          <p:nvPr/>
        </p:nvSpPr>
        <p:spPr>
          <a:xfrm>
            <a:off x="1112925" y="1121975"/>
            <a:ext cx="1634700" cy="34815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8"/>
          <p:cNvSpPr/>
          <p:nvPr/>
        </p:nvSpPr>
        <p:spPr>
          <a:xfrm>
            <a:off x="4932500" y="1121975"/>
            <a:ext cx="1634700" cy="34815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96" name="Shape 96"/>
        <p:cNvGrpSpPr/>
        <p:nvPr/>
      </p:nvGrpSpPr>
      <p:grpSpPr>
        <a:xfrm>
          <a:off x="0" y="0"/>
          <a:ext cx="0" cy="0"/>
          <a:chOff x="0" y="0"/>
          <a:chExt cx="0" cy="0"/>
        </a:xfrm>
      </p:grpSpPr>
      <p:sp>
        <p:nvSpPr>
          <p:cNvPr id="97" name="Google Shape;97;p19"/>
          <p:cNvSpPr/>
          <p:nvPr/>
        </p:nvSpPr>
        <p:spPr>
          <a:xfrm>
            <a:off x="5146850" y="0"/>
            <a:ext cx="3476400" cy="5282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9"/>
          <p:cNvSpPr txBox="1"/>
          <p:nvPr>
            <p:ph idx="1" type="subTitle"/>
          </p:nvPr>
        </p:nvSpPr>
        <p:spPr>
          <a:xfrm>
            <a:off x="5346050" y="1601688"/>
            <a:ext cx="3078000" cy="99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99" name="Google Shape;99;p19"/>
          <p:cNvSpPr txBox="1"/>
          <p:nvPr>
            <p:ph type="title"/>
          </p:nvPr>
        </p:nvSpPr>
        <p:spPr>
          <a:xfrm>
            <a:off x="5343350" y="419348"/>
            <a:ext cx="3080700" cy="594300"/>
          </a:xfrm>
          <a:prstGeom prst="rect">
            <a:avLst/>
          </a:prstGeom>
        </p:spPr>
        <p:txBody>
          <a:bodyPr anchorCtr="0" anchor="ctr"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000"/>
              <a:buNone/>
              <a:defRPr sz="3600">
                <a:solidFill>
                  <a:schemeClr val="l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00" name="Google Shape;100;p19"/>
          <p:cNvSpPr txBox="1"/>
          <p:nvPr/>
        </p:nvSpPr>
        <p:spPr>
          <a:xfrm>
            <a:off x="5148200" y="3528600"/>
            <a:ext cx="3473700" cy="900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200">
                <a:solidFill>
                  <a:schemeClr val="lt1"/>
                </a:solidFill>
                <a:latin typeface="Josefin Slab"/>
                <a:ea typeface="Josefin Slab"/>
                <a:cs typeface="Josefin Slab"/>
                <a:sym typeface="Josefin Slab"/>
              </a:rPr>
              <a:t>CREDITS: This presentation template was created by </a:t>
            </a:r>
            <a:r>
              <a:rPr b="1" lang="en" sz="1200">
                <a:solidFill>
                  <a:schemeClr val="lt1"/>
                </a:solidFill>
                <a:uFill>
                  <a:noFill/>
                </a:uFill>
                <a:latin typeface="Josefin Slab"/>
                <a:ea typeface="Josefin Slab"/>
                <a:cs typeface="Josefin Slab"/>
                <a:sym typeface="Josefin Slab"/>
                <a:hlinkClick r:id="rId2">
                  <a:extLst>
                    <a:ext uri="{A12FA001-AC4F-418D-AE19-62706E023703}">
                      <ahyp:hlinkClr val="tx"/>
                    </a:ext>
                  </a:extLst>
                </a:hlinkClick>
              </a:rPr>
              <a:t>Slidesgo</a:t>
            </a:r>
            <a:r>
              <a:rPr lang="en" sz="1200">
                <a:solidFill>
                  <a:schemeClr val="lt1"/>
                </a:solidFill>
                <a:latin typeface="Josefin Slab"/>
                <a:ea typeface="Josefin Slab"/>
                <a:cs typeface="Josefin Slab"/>
                <a:sym typeface="Josefin Slab"/>
              </a:rPr>
              <a:t>, including icons by </a:t>
            </a:r>
            <a:r>
              <a:rPr b="1" lang="en" sz="1200">
                <a:solidFill>
                  <a:schemeClr val="lt1"/>
                </a:solidFill>
                <a:uFill>
                  <a:noFill/>
                </a:uFill>
                <a:latin typeface="Josefin Slab"/>
                <a:ea typeface="Josefin Slab"/>
                <a:cs typeface="Josefin Slab"/>
                <a:sym typeface="Josefin Slab"/>
                <a:hlinkClick r:id="rId3">
                  <a:extLst>
                    <a:ext uri="{A12FA001-AC4F-418D-AE19-62706E023703}">
                      <ahyp:hlinkClr val="tx"/>
                    </a:ext>
                  </a:extLst>
                </a:hlinkClick>
              </a:rPr>
              <a:t>Flaticon</a:t>
            </a:r>
            <a:r>
              <a:rPr lang="en" sz="1200">
                <a:solidFill>
                  <a:schemeClr val="lt1"/>
                </a:solidFill>
                <a:latin typeface="Josefin Slab"/>
                <a:ea typeface="Josefin Slab"/>
                <a:cs typeface="Josefin Slab"/>
                <a:sym typeface="Josefin Slab"/>
              </a:rPr>
              <a:t>, and infographics &amp; images by </a:t>
            </a:r>
            <a:r>
              <a:rPr b="1" lang="en" sz="1200">
                <a:solidFill>
                  <a:schemeClr val="lt1"/>
                </a:solidFill>
                <a:uFill>
                  <a:noFill/>
                </a:uFill>
                <a:latin typeface="Josefin Slab"/>
                <a:ea typeface="Josefin Slab"/>
                <a:cs typeface="Josefin Slab"/>
                <a:sym typeface="Josefin Slab"/>
                <a:hlinkClick r:id="rId4">
                  <a:extLst>
                    <a:ext uri="{A12FA001-AC4F-418D-AE19-62706E023703}">
                      <ahyp:hlinkClr val="tx"/>
                    </a:ext>
                  </a:extLst>
                </a:hlinkClick>
              </a:rPr>
              <a:t>Freepik</a:t>
            </a:r>
            <a:r>
              <a:rPr lang="en" sz="1200">
                <a:solidFill>
                  <a:schemeClr val="lt1"/>
                </a:solidFill>
                <a:latin typeface="Josefin Slab"/>
                <a:ea typeface="Josefin Slab"/>
                <a:cs typeface="Josefin Slab"/>
                <a:sym typeface="Josefin Slab"/>
              </a:rPr>
              <a:t> </a:t>
            </a:r>
            <a:endParaRPr sz="1200">
              <a:solidFill>
                <a:schemeClr val="lt1"/>
              </a:solidFill>
              <a:latin typeface="Josefin Slab"/>
              <a:ea typeface="Josefin Slab"/>
              <a:cs typeface="Josefin Slab"/>
              <a:sym typeface="Josefin Slab"/>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7">
    <p:spTree>
      <p:nvGrpSpPr>
        <p:cNvPr id="101" name="Shape 101"/>
        <p:cNvGrpSpPr/>
        <p:nvPr/>
      </p:nvGrpSpPr>
      <p:grpSpPr>
        <a:xfrm>
          <a:off x="0" y="0"/>
          <a:ext cx="0" cy="0"/>
          <a:chOff x="0" y="0"/>
          <a:chExt cx="0" cy="0"/>
        </a:xfrm>
      </p:grpSpPr>
      <p:sp>
        <p:nvSpPr>
          <p:cNvPr id="102" name="Google Shape;102;p20"/>
          <p:cNvSpPr txBox="1"/>
          <p:nvPr>
            <p:ph idx="1" type="subTitle"/>
          </p:nvPr>
        </p:nvSpPr>
        <p:spPr>
          <a:xfrm>
            <a:off x="799650" y="1482375"/>
            <a:ext cx="3511200" cy="319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000"/>
              <a:buFont typeface="Mukta"/>
              <a:buChar char="●"/>
              <a:defRPr sz="1200"/>
            </a:lvl1pPr>
            <a:lvl2pPr lvl="1" rtl="0">
              <a:spcBef>
                <a:spcPts val="0"/>
              </a:spcBef>
              <a:spcAft>
                <a:spcPts val="0"/>
              </a:spcAft>
              <a:buClr>
                <a:srgbClr val="754C35"/>
              </a:buClr>
              <a:buSzPts val="1200"/>
              <a:buFont typeface="Mukta"/>
              <a:buChar char="○"/>
              <a:defRPr/>
            </a:lvl2pPr>
            <a:lvl3pPr lvl="2" rtl="0">
              <a:spcBef>
                <a:spcPts val="1600"/>
              </a:spcBef>
              <a:spcAft>
                <a:spcPts val="0"/>
              </a:spcAft>
              <a:buClr>
                <a:srgbClr val="754C35"/>
              </a:buClr>
              <a:buSzPts val="1200"/>
              <a:buFont typeface="Mukta"/>
              <a:buChar char="■"/>
              <a:defRPr/>
            </a:lvl3pPr>
            <a:lvl4pPr lvl="3" rtl="0">
              <a:spcBef>
                <a:spcPts val="1600"/>
              </a:spcBef>
              <a:spcAft>
                <a:spcPts val="0"/>
              </a:spcAft>
              <a:buClr>
                <a:srgbClr val="754C35"/>
              </a:buClr>
              <a:buSzPts val="1200"/>
              <a:buFont typeface="Mukta"/>
              <a:buChar char="●"/>
              <a:defRPr/>
            </a:lvl4pPr>
            <a:lvl5pPr lvl="4" rtl="0">
              <a:spcBef>
                <a:spcPts val="1600"/>
              </a:spcBef>
              <a:spcAft>
                <a:spcPts val="0"/>
              </a:spcAft>
              <a:buClr>
                <a:srgbClr val="754C35"/>
              </a:buClr>
              <a:buSzPts val="1200"/>
              <a:buFont typeface="Mukta"/>
              <a:buChar char="○"/>
              <a:defRPr/>
            </a:lvl5pPr>
            <a:lvl6pPr lvl="5" rtl="0">
              <a:spcBef>
                <a:spcPts val="1600"/>
              </a:spcBef>
              <a:spcAft>
                <a:spcPts val="0"/>
              </a:spcAft>
              <a:buClr>
                <a:srgbClr val="754C35"/>
              </a:buClr>
              <a:buSzPts val="1200"/>
              <a:buFont typeface="Mukta"/>
              <a:buChar char="■"/>
              <a:defRPr/>
            </a:lvl6pPr>
            <a:lvl7pPr lvl="6" rtl="0">
              <a:spcBef>
                <a:spcPts val="1600"/>
              </a:spcBef>
              <a:spcAft>
                <a:spcPts val="0"/>
              </a:spcAft>
              <a:buClr>
                <a:srgbClr val="754C35"/>
              </a:buClr>
              <a:buSzPts val="1200"/>
              <a:buFont typeface="Mukta"/>
              <a:buChar char="●"/>
              <a:defRPr/>
            </a:lvl7pPr>
            <a:lvl8pPr lvl="7" rtl="0">
              <a:spcBef>
                <a:spcPts val="1600"/>
              </a:spcBef>
              <a:spcAft>
                <a:spcPts val="0"/>
              </a:spcAft>
              <a:buClr>
                <a:srgbClr val="754C35"/>
              </a:buClr>
              <a:buSzPts val="1200"/>
              <a:buFont typeface="Mukta"/>
              <a:buChar char="○"/>
              <a:defRPr/>
            </a:lvl8pPr>
            <a:lvl9pPr lvl="8" rtl="0">
              <a:spcBef>
                <a:spcPts val="1600"/>
              </a:spcBef>
              <a:spcAft>
                <a:spcPts val="1600"/>
              </a:spcAft>
              <a:buClr>
                <a:srgbClr val="754C35"/>
              </a:buClr>
              <a:buSzPts val="1200"/>
              <a:buFont typeface="Mukta"/>
              <a:buChar char="■"/>
              <a:defRPr/>
            </a:lvl9pPr>
          </a:lstStyle>
          <a:p/>
        </p:txBody>
      </p:sp>
      <p:sp>
        <p:nvSpPr>
          <p:cNvPr id="103" name="Google Shape;103;p20"/>
          <p:cNvSpPr txBox="1"/>
          <p:nvPr>
            <p:ph type="title"/>
          </p:nvPr>
        </p:nvSpPr>
        <p:spPr>
          <a:xfrm>
            <a:off x="720000" y="384048"/>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04" name="Google Shape;104;p20"/>
          <p:cNvSpPr txBox="1"/>
          <p:nvPr>
            <p:ph idx="2" type="subTitle"/>
          </p:nvPr>
        </p:nvSpPr>
        <p:spPr>
          <a:xfrm>
            <a:off x="759075" y="1152625"/>
            <a:ext cx="3511200" cy="347400"/>
          </a:xfrm>
          <a:prstGeom prst="rect">
            <a:avLst/>
          </a:prstGeom>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sz="2000">
                <a:solidFill>
                  <a:schemeClr val="dk1"/>
                </a:solidFill>
                <a:latin typeface="Mukta ExtraBold"/>
                <a:ea typeface="Mukta ExtraBold"/>
                <a:cs typeface="Mukta ExtraBold"/>
                <a:sym typeface="Mukta ExtraBold"/>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105" name="Google Shape;105;p20"/>
          <p:cNvSpPr/>
          <p:nvPr/>
        </p:nvSpPr>
        <p:spPr>
          <a:xfrm rot="5400000">
            <a:off x="4695625" y="1441125"/>
            <a:ext cx="3241500" cy="28428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p:nvPr/>
        </p:nvSpPr>
        <p:spPr>
          <a:xfrm rot="-5400000">
            <a:off x="308100" y="641550"/>
            <a:ext cx="1907400" cy="6016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3"/>
          <p:cNvSpPr txBox="1"/>
          <p:nvPr>
            <p:ph type="title"/>
          </p:nvPr>
        </p:nvSpPr>
        <p:spPr>
          <a:xfrm>
            <a:off x="719600" y="3778250"/>
            <a:ext cx="3143700" cy="55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solidFill>
                  <a:schemeClr val="lt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 name="Google Shape;15;p3"/>
          <p:cNvSpPr txBox="1"/>
          <p:nvPr>
            <p:ph hasCustomPrompt="1" idx="2" type="title"/>
          </p:nvPr>
        </p:nvSpPr>
        <p:spPr>
          <a:xfrm>
            <a:off x="719600" y="2966938"/>
            <a:ext cx="3143700" cy="632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000"/>
              <a:buNone/>
              <a:defRPr sz="6000">
                <a:solidFill>
                  <a:schemeClr val="l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7_1">
    <p:spTree>
      <p:nvGrpSpPr>
        <p:cNvPr id="106" name="Shape 106"/>
        <p:cNvGrpSpPr/>
        <p:nvPr/>
      </p:nvGrpSpPr>
      <p:grpSpPr>
        <a:xfrm>
          <a:off x="0" y="0"/>
          <a:ext cx="0" cy="0"/>
          <a:chOff x="0" y="0"/>
          <a:chExt cx="0" cy="0"/>
        </a:xfrm>
      </p:grpSpPr>
      <p:sp>
        <p:nvSpPr>
          <p:cNvPr id="107" name="Google Shape;107;p21"/>
          <p:cNvSpPr txBox="1"/>
          <p:nvPr>
            <p:ph idx="1" type="subTitle"/>
          </p:nvPr>
        </p:nvSpPr>
        <p:spPr>
          <a:xfrm>
            <a:off x="799650" y="1481328"/>
            <a:ext cx="3511200" cy="319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000"/>
              <a:buFont typeface="Mukta"/>
              <a:buChar char="●"/>
              <a:defRPr sz="1200"/>
            </a:lvl1pPr>
            <a:lvl2pPr lvl="1" rtl="0">
              <a:spcBef>
                <a:spcPts val="0"/>
              </a:spcBef>
              <a:spcAft>
                <a:spcPts val="0"/>
              </a:spcAft>
              <a:buClr>
                <a:srgbClr val="754C35"/>
              </a:buClr>
              <a:buSzPts val="1200"/>
              <a:buFont typeface="Mukta"/>
              <a:buChar char="○"/>
              <a:defRPr/>
            </a:lvl2pPr>
            <a:lvl3pPr lvl="2" rtl="0">
              <a:spcBef>
                <a:spcPts val="1600"/>
              </a:spcBef>
              <a:spcAft>
                <a:spcPts val="0"/>
              </a:spcAft>
              <a:buClr>
                <a:srgbClr val="754C35"/>
              </a:buClr>
              <a:buSzPts val="1200"/>
              <a:buFont typeface="Mukta"/>
              <a:buChar char="■"/>
              <a:defRPr/>
            </a:lvl3pPr>
            <a:lvl4pPr lvl="3" rtl="0">
              <a:spcBef>
                <a:spcPts val="1600"/>
              </a:spcBef>
              <a:spcAft>
                <a:spcPts val="0"/>
              </a:spcAft>
              <a:buClr>
                <a:srgbClr val="754C35"/>
              </a:buClr>
              <a:buSzPts val="1200"/>
              <a:buFont typeface="Mukta"/>
              <a:buChar char="●"/>
              <a:defRPr/>
            </a:lvl4pPr>
            <a:lvl5pPr lvl="4" rtl="0">
              <a:spcBef>
                <a:spcPts val="1600"/>
              </a:spcBef>
              <a:spcAft>
                <a:spcPts val="0"/>
              </a:spcAft>
              <a:buClr>
                <a:srgbClr val="754C35"/>
              </a:buClr>
              <a:buSzPts val="1200"/>
              <a:buFont typeface="Mukta"/>
              <a:buChar char="○"/>
              <a:defRPr/>
            </a:lvl5pPr>
            <a:lvl6pPr lvl="5" rtl="0">
              <a:spcBef>
                <a:spcPts val="1600"/>
              </a:spcBef>
              <a:spcAft>
                <a:spcPts val="0"/>
              </a:spcAft>
              <a:buClr>
                <a:srgbClr val="754C35"/>
              </a:buClr>
              <a:buSzPts val="1200"/>
              <a:buFont typeface="Mukta"/>
              <a:buChar char="■"/>
              <a:defRPr/>
            </a:lvl6pPr>
            <a:lvl7pPr lvl="6" rtl="0">
              <a:spcBef>
                <a:spcPts val="1600"/>
              </a:spcBef>
              <a:spcAft>
                <a:spcPts val="0"/>
              </a:spcAft>
              <a:buClr>
                <a:srgbClr val="754C35"/>
              </a:buClr>
              <a:buSzPts val="1200"/>
              <a:buFont typeface="Mukta"/>
              <a:buChar char="●"/>
              <a:defRPr/>
            </a:lvl7pPr>
            <a:lvl8pPr lvl="7" rtl="0">
              <a:spcBef>
                <a:spcPts val="1600"/>
              </a:spcBef>
              <a:spcAft>
                <a:spcPts val="0"/>
              </a:spcAft>
              <a:buClr>
                <a:srgbClr val="754C35"/>
              </a:buClr>
              <a:buSzPts val="1200"/>
              <a:buFont typeface="Mukta"/>
              <a:buChar char="○"/>
              <a:defRPr/>
            </a:lvl8pPr>
            <a:lvl9pPr lvl="8" rtl="0">
              <a:spcBef>
                <a:spcPts val="1600"/>
              </a:spcBef>
              <a:spcAft>
                <a:spcPts val="1600"/>
              </a:spcAft>
              <a:buClr>
                <a:srgbClr val="754C35"/>
              </a:buClr>
              <a:buSzPts val="1200"/>
              <a:buFont typeface="Mukta"/>
              <a:buChar char="■"/>
              <a:defRPr/>
            </a:lvl9pPr>
          </a:lstStyle>
          <a:p/>
        </p:txBody>
      </p:sp>
      <p:sp>
        <p:nvSpPr>
          <p:cNvPr id="108" name="Google Shape;108;p21"/>
          <p:cNvSpPr txBox="1"/>
          <p:nvPr>
            <p:ph idx="2" type="subTitle"/>
          </p:nvPr>
        </p:nvSpPr>
        <p:spPr>
          <a:xfrm>
            <a:off x="4911300" y="1481325"/>
            <a:ext cx="3512700" cy="319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000"/>
              <a:buFont typeface="Mukta"/>
              <a:buChar char="●"/>
              <a:defRPr sz="1200"/>
            </a:lvl1pPr>
            <a:lvl2pPr lvl="1" rtl="0">
              <a:spcBef>
                <a:spcPts val="0"/>
              </a:spcBef>
              <a:spcAft>
                <a:spcPts val="0"/>
              </a:spcAft>
              <a:buClr>
                <a:srgbClr val="754C35"/>
              </a:buClr>
              <a:buSzPts val="1200"/>
              <a:buFont typeface="Mukta"/>
              <a:buChar char="○"/>
              <a:defRPr/>
            </a:lvl2pPr>
            <a:lvl3pPr lvl="2" rtl="0">
              <a:spcBef>
                <a:spcPts val="1600"/>
              </a:spcBef>
              <a:spcAft>
                <a:spcPts val="0"/>
              </a:spcAft>
              <a:buClr>
                <a:srgbClr val="754C35"/>
              </a:buClr>
              <a:buSzPts val="1200"/>
              <a:buFont typeface="Mukta"/>
              <a:buChar char="■"/>
              <a:defRPr/>
            </a:lvl3pPr>
            <a:lvl4pPr lvl="3" rtl="0">
              <a:spcBef>
                <a:spcPts val="1600"/>
              </a:spcBef>
              <a:spcAft>
                <a:spcPts val="0"/>
              </a:spcAft>
              <a:buClr>
                <a:srgbClr val="754C35"/>
              </a:buClr>
              <a:buSzPts val="1200"/>
              <a:buFont typeface="Mukta"/>
              <a:buChar char="●"/>
              <a:defRPr/>
            </a:lvl4pPr>
            <a:lvl5pPr lvl="4" rtl="0">
              <a:spcBef>
                <a:spcPts val="1600"/>
              </a:spcBef>
              <a:spcAft>
                <a:spcPts val="0"/>
              </a:spcAft>
              <a:buClr>
                <a:srgbClr val="754C35"/>
              </a:buClr>
              <a:buSzPts val="1200"/>
              <a:buFont typeface="Mukta"/>
              <a:buChar char="○"/>
              <a:defRPr/>
            </a:lvl5pPr>
            <a:lvl6pPr lvl="5" rtl="0">
              <a:spcBef>
                <a:spcPts val="1600"/>
              </a:spcBef>
              <a:spcAft>
                <a:spcPts val="0"/>
              </a:spcAft>
              <a:buClr>
                <a:srgbClr val="754C35"/>
              </a:buClr>
              <a:buSzPts val="1200"/>
              <a:buFont typeface="Mukta"/>
              <a:buChar char="■"/>
              <a:defRPr/>
            </a:lvl6pPr>
            <a:lvl7pPr lvl="6" rtl="0">
              <a:spcBef>
                <a:spcPts val="1600"/>
              </a:spcBef>
              <a:spcAft>
                <a:spcPts val="0"/>
              </a:spcAft>
              <a:buClr>
                <a:srgbClr val="754C35"/>
              </a:buClr>
              <a:buSzPts val="1200"/>
              <a:buFont typeface="Mukta"/>
              <a:buChar char="●"/>
              <a:defRPr/>
            </a:lvl7pPr>
            <a:lvl8pPr lvl="7" rtl="0">
              <a:spcBef>
                <a:spcPts val="1600"/>
              </a:spcBef>
              <a:spcAft>
                <a:spcPts val="0"/>
              </a:spcAft>
              <a:buClr>
                <a:srgbClr val="754C35"/>
              </a:buClr>
              <a:buSzPts val="1200"/>
              <a:buFont typeface="Mukta"/>
              <a:buChar char="○"/>
              <a:defRPr/>
            </a:lvl8pPr>
            <a:lvl9pPr lvl="8" rtl="0">
              <a:spcBef>
                <a:spcPts val="1600"/>
              </a:spcBef>
              <a:spcAft>
                <a:spcPts val="1600"/>
              </a:spcAft>
              <a:buClr>
                <a:srgbClr val="754C35"/>
              </a:buClr>
              <a:buSzPts val="1200"/>
              <a:buFont typeface="Mukta"/>
              <a:buChar char="■"/>
              <a:defRPr/>
            </a:lvl9pPr>
          </a:lstStyle>
          <a:p/>
        </p:txBody>
      </p:sp>
      <p:sp>
        <p:nvSpPr>
          <p:cNvPr id="109" name="Google Shape;109;p21"/>
          <p:cNvSpPr txBox="1"/>
          <p:nvPr>
            <p:ph type="title"/>
          </p:nvPr>
        </p:nvSpPr>
        <p:spPr>
          <a:xfrm>
            <a:off x="720000" y="384048"/>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10" name="Google Shape;110;p21"/>
          <p:cNvSpPr txBox="1"/>
          <p:nvPr>
            <p:ph idx="3" type="subTitle"/>
          </p:nvPr>
        </p:nvSpPr>
        <p:spPr>
          <a:xfrm>
            <a:off x="759075" y="1152625"/>
            <a:ext cx="3511200" cy="347400"/>
          </a:xfrm>
          <a:prstGeom prst="rect">
            <a:avLst/>
          </a:prstGeom>
        </p:spPr>
        <p:txBody>
          <a:bodyPr anchorCtr="0" anchor="ctr" bIns="91425" lIns="91425" spcFirstLastPara="1" rIns="91425" wrap="square" tIns="91425">
            <a:noAutofit/>
          </a:bodyPr>
          <a:lstStyle>
            <a:lvl1pPr indent="0" lvl="0" marL="0" marR="0" rtl="0" algn="l">
              <a:lnSpc>
                <a:spcPct val="115000"/>
              </a:lnSpc>
              <a:spcBef>
                <a:spcPts val="0"/>
              </a:spcBef>
              <a:spcAft>
                <a:spcPts val="0"/>
              </a:spcAft>
              <a:buClr>
                <a:schemeClr val="dk1"/>
              </a:buClr>
              <a:buSzPts val="2000"/>
              <a:buFont typeface="Mukta ExtraBold"/>
              <a:buNone/>
              <a:defRPr sz="2000">
                <a:solidFill>
                  <a:schemeClr val="dk1"/>
                </a:solidFill>
                <a:latin typeface="Mukta ExtraBold"/>
                <a:ea typeface="Mukta ExtraBold"/>
                <a:cs typeface="Mukta ExtraBold"/>
                <a:sym typeface="Mukta ExtraBold"/>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111" name="Shape 111"/>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5" name="Shape 11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idx="1" type="body"/>
          </p:nvPr>
        </p:nvSpPr>
        <p:spPr>
          <a:xfrm>
            <a:off x="720000" y="999925"/>
            <a:ext cx="7704000" cy="3660300"/>
          </a:xfrm>
          <a:prstGeom prst="rect">
            <a:avLst/>
          </a:prstGeom>
          <a:noFill/>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2B3E55"/>
              </a:buClr>
              <a:buSzPts val="1400"/>
              <a:buFont typeface="Montserrat"/>
              <a:buChar char="●"/>
              <a:defRPr sz="1200"/>
            </a:lvl1pPr>
            <a:lvl2pPr indent="-317500" lvl="1" marL="914400" rtl="0">
              <a:lnSpc>
                <a:spcPct val="100000"/>
              </a:lnSpc>
              <a:spcBef>
                <a:spcPts val="1600"/>
              </a:spcBef>
              <a:spcAft>
                <a:spcPts val="0"/>
              </a:spcAft>
              <a:buClr>
                <a:srgbClr val="2B3E55"/>
              </a:buClr>
              <a:buSzPts val="1400"/>
              <a:buFont typeface="Montserrat"/>
              <a:buChar char="○"/>
              <a:defRPr sz="1200"/>
            </a:lvl2pPr>
            <a:lvl3pPr indent="-317500" lvl="2" marL="1371600" rtl="0">
              <a:spcBef>
                <a:spcPts val="1600"/>
              </a:spcBef>
              <a:spcAft>
                <a:spcPts val="0"/>
              </a:spcAft>
              <a:buClr>
                <a:srgbClr val="2B3E55"/>
              </a:buClr>
              <a:buSzPts val="1400"/>
              <a:buFont typeface="Montserrat"/>
              <a:buChar char="■"/>
              <a:defRPr/>
            </a:lvl3pPr>
            <a:lvl4pPr indent="-317500" lvl="3" marL="1828800" rtl="0">
              <a:spcBef>
                <a:spcPts val="1600"/>
              </a:spcBef>
              <a:spcAft>
                <a:spcPts val="0"/>
              </a:spcAft>
              <a:buClr>
                <a:srgbClr val="2B3E55"/>
              </a:buClr>
              <a:buSzPts val="1400"/>
              <a:buFont typeface="Montserrat"/>
              <a:buChar char="●"/>
              <a:defRPr/>
            </a:lvl4pPr>
            <a:lvl5pPr indent="-317500" lvl="4" marL="2286000" rtl="0">
              <a:spcBef>
                <a:spcPts val="1600"/>
              </a:spcBef>
              <a:spcAft>
                <a:spcPts val="0"/>
              </a:spcAft>
              <a:buClr>
                <a:srgbClr val="2B3E55"/>
              </a:buClr>
              <a:buSzPts val="1400"/>
              <a:buFont typeface="Montserrat"/>
              <a:buChar char="○"/>
              <a:defRPr/>
            </a:lvl5pPr>
            <a:lvl6pPr indent="-317500" lvl="5" marL="2743200" rtl="0">
              <a:spcBef>
                <a:spcPts val="1600"/>
              </a:spcBef>
              <a:spcAft>
                <a:spcPts val="0"/>
              </a:spcAft>
              <a:buClr>
                <a:srgbClr val="2B3E55"/>
              </a:buClr>
              <a:buSzPts val="1400"/>
              <a:buFont typeface="Montserrat"/>
              <a:buChar char="■"/>
              <a:defRPr/>
            </a:lvl6pPr>
            <a:lvl7pPr indent="-317500" lvl="6" marL="3200400" rtl="0">
              <a:spcBef>
                <a:spcPts val="1600"/>
              </a:spcBef>
              <a:spcAft>
                <a:spcPts val="0"/>
              </a:spcAft>
              <a:buClr>
                <a:srgbClr val="2B3E55"/>
              </a:buClr>
              <a:buSzPts val="1400"/>
              <a:buFont typeface="Montserrat"/>
              <a:buChar char="●"/>
              <a:defRPr/>
            </a:lvl7pPr>
            <a:lvl8pPr indent="-317500" lvl="7" marL="3657600" rtl="0">
              <a:spcBef>
                <a:spcPts val="1600"/>
              </a:spcBef>
              <a:spcAft>
                <a:spcPts val="0"/>
              </a:spcAft>
              <a:buClr>
                <a:srgbClr val="2B3E55"/>
              </a:buClr>
              <a:buSzPts val="1400"/>
              <a:buFont typeface="Montserrat"/>
              <a:buChar char="○"/>
              <a:defRPr/>
            </a:lvl8pPr>
            <a:lvl9pPr indent="-317500" lvl="8" marL="4114800" rtl="0">
              <a:spcBef>
                <a:spcPts val="1600"/>
              </a:spcBef>
              <a:spcAft>
                <a:spcPts val="1600"/>
              </a:spcAft>
              <a:buClr>
                <a:srgbClr val="2B3E55"/>
              </a:buClr>
              <a:buSzPts val="1400"/>
              <a:buFont typeface="Montserrat"/>
              <a:buChar char="■"/>
              <a:defRPr/>
            </a:lvl9pPr>
          </a:lstStyle>
          <a:p/>
        </p:txBody>
      </p:sp>
      <p:sp>
        <p:nvSpPr>
          <p:cNvPr id="18" name="Google Shape;18;p4"/>
          <p:cNvSpPr txBox="1"/>
          <p:nvPr>
            <p:ph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9" name="Shape 19"/>
        <p:cNvGrpSpPr/>
        <p:nvPr/>
      </p:nvGrpSpPr>
      <p:grpSpPr>
        <a:xfrm>
          <a:off x="0" y="0"/>
          <a:ext cx="0" cy="0"/>
          <a:chOff x="0" y="0"/>
          <a:chExt cx="0" cy="0"/>
        </a:xfrm>
      </p:grpSpPr>
      <p:sp>
        <p:nvSpPr>
          <p:cNvPr id="20" name="Google Shape;20;p5"/>
          <p:cNvSpPr/>
          <p:nvPr/>
        </p:nvSpPr>
        <p:spPr>
          <a:xfrm>
            <a:off x="820575" y="1241625"/>
            <a:ext cx="7538700" cy="42690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5"/>
          <p:cNvSpPr txBox="1"/>
          <p:nvPr>
            <p:ph idx="1" type="subTitle"/>
          </p:nvPr>
        </p:nvSpPr>
        <p:spPr>
          <a:xfrm>
            <a:off x="5842963" y="3236113"/>
            <a:ext cx="1426500" cy="34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Josefin Sans"/>
              <a:buNone/>
              <a:defRPr b="1" sz="2000">
                <a:latin typeface="Josefin Sans"/>
                <a:ea typeface="Josefin Sans"/>
                <a:cs typeface="Josefin Sans"/>
                <a:sym typeface="Josefin Sans"/>
              </a:defRPr>
            </a:lvl1pPr>
            <a:lvl2pPr lvl="1"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2pPr>
            <a:lvl3pPr lvl="2"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3pPr>
            <a:lvl4pPr lvl="3"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4pPr>
            <a:lvl5pPr lvl="4"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5pPr>
            <a:lvl6pPr lvl="5"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6pPr>
            <a:lvl7pPr lvl="6"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7pPr>
            <a:lvl8pPr lvl="7"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8pPr>
            <a:lvl9pPr lvl="8"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9pPr>
          </a:lstStyle>
          <a:p/>
        </p:txBody>
      </p:sp>
      <p:sp>
        <p:nvSpPr>
          <p:cNvPr id="22" name="Google Shape;22;p5"/>
          <p:cNvSpPr txBox="1"/>
          <p:nvPr>
            <p:ph idx="2" type="subTitle"/>
          </p:nvPr>
        </p:nvSpPr>
        <p:spPr>
          <a:xfrm>
            <a:off x="5842963" y="3653563"/>
            <a:ext cx="2409000" cy="77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 name="Google Shape;23;p5"/>
          <p:cNvSpPr txBox="1"/>
          <p:nvPr>
            <p:ph idx="3" type="subTitle"/>
          </p:nvPr>
        </p:nvSpPr>
        <p:spPr>
          <a:xfrm flipH="1">
            <a:off x="5850388" y="1404713"/>
            <a:ext cx="1426500" cy="346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Josefin Sans"/>
              <a:buNone/>
              <a:defRPr b="1" sz="2000">
                <a:latin typeface="Josefin Sans"/>
                <a:ea typeface="Josefin Sans"/>
                <a:cs typeface="Josefin Sans"/>
                <a:sym typeface="Josefin Sans"/>
              </a:defRPr>
            </a:lvl1pPr>
            <a:lvl2pPr lvl="1"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2pPr>
            <a:lvl3pPr lvl="2"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3pPr>
            <a:lvl4pPr lvl="3"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4pPr>
            <a:lvl5pPr lvl="4"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5pPr>
            <a:lvl6pPr lvl="5"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6pPr>
            <a:lvl7pPr lvl="6"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7pPr>
            <a:lvl8pPr lvl="7"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8pPr>
            <a:lvl9pPr lvl="8" rtl="0" algn="ctr">
              <a:lnSpc>
                <a:spcPct val="100000"/>
              </a:lnSpc>
              <a:spcBef>
                <a:spcPts val="0"/>
              </a:spcBef>
              <a:spcAft>
                <a:spcPts val="0"/>
              </a:spcAft>
              <a:buSzPts val="2000"/>
              <a:buFont typeface="Josefin Sans"/>
              <a:buNone/>
              <a:defRPr b="1" sz="2000">
                <a:latin typeface="Josefin Sans"/>
                <a:ea typeface="Josefin Sans"/>
                <a:cs typeface="Josefin Sans"/>
                <a:sym typeface="Josefin Sans"/>
              </a:defRPr>
            </a:lvl9pPr>
          </a:lstStyle>
          <a:p/>
        </p:txBody>
      </p:sp>
      <p:sp>
        <p:nvSpPr>
          <p:cNvPr id="24" name="Google Shape;24;p5"/>
          <p:cNvSpPr txBox="1"/>
          <p:nvPr>
            <p:ph idx="4" type="subTitle"/>
          </p:nvPr>
        </p:nvSpPr>
        <p:spPr>
          <a:xfrm flipH="1">
            <a:off x="5850388" y="1823588"/>
            <a:ext cx="2409000" cy="77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 name="Google Shape;25;p5"/>
          <p:cNvSpPr txBox="1"/>
          <p:nvPr>
            <p:ph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 name="Shape 26"/>
        <p:cNvGrpSpPr/>
        <p:nvPr/>
      </p:nvGrpSpPr>
      <p:grpSpPr>
        <a:xfrm>
          <a:off x="0" y="0"/>
          <a:ext cx="0" cy="0"/>
          <a:chOff x="0" y="0"/>
          <a:chExt cx="0" cy="0"/>
        </a:xfrm>
      </p:grpSpPr>
      <p:sp>
        <p:nvSpPr>
          <p:cNvPr id="27" name="Google Shape;27;p6"/>
          <p:cNvSpPr txBox="1"/>
          <p:nvPr>
            <p:ph type="title"/>
          </p:nvPr>
        </p:nvSpPr>
        <p:spPr>
          <a:xfrm>
            <a:off x="720000" y="386400"/>
            <a:ext cx="7704000" cy="5958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5094300" y="1447038"/>
            <a:ext cx="33297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3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subTitle"/>
          </p:nvPr>
        </p:nvSpPr>
        <p:spPr>
          <a:xfrm>
            <a:off x="5094300" y="2285238"/>
            <a:ext cx="3329700" cy="141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 name="Google Shape;31;p7"/>
          <p:cNvSpPr/>
          <p:nvPr/>
        </p:nvSpPr>
        <p:spPr>
          <a:xfrm>
            <a:off x="689275" y="892575"/>
            <a:ext cx="4065000" cy="3324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ctrTitle"/>
          </p:nvPr>
        </p:nvSpPr>
        <p:spPr>
          <a:xfrm>
            <a:off x="720000" y="3146775"/>
            <a:ext cx="7704000" cy="1452600"/>
          </a:xfrm>
          <a:prstGeom prst="rect">
            <a:avLst/>
          </a:prstGeom>
          <a:solidFill>
            <a:schemeClr val="lt2"/>
          </a:solidFill>
        </p:spPr>
        <p:txBody>
          <a:bodyPr anchorCtr="0" anchor="ctr" bIns="91425" lIns="91425" spcFirstLastPara="1" rIns="91425" wrap="square" tIns="91425">
            <a:noAutofit/>
          </a:bodyPr>
          <a:lstStyle>
            <a:lvl1pPr lvl="0" marR="365760" rtl="0" algn="ctr">
              <a:spcBef>
                <a:spcPts val="0"/>
              </a:spcBef>
              <a:spcAft>
                <a:spcPts val="0"/>
              </a:spcAft>
              <a:buSzPts val="4000"/>
              <a:buNone/>
              <a:defRPr sz="6000">
                <a:solidFill>
                  <a:schemeClr val="lt1"/>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4" name="Shape 34"/>
        <p:cNvGrpSpPr/>
        <p:nvPr/>
      </p:nvGrpSpPr>
      <p:grpSpPr>
        <a:xfrm>
          <a:off x="0" y="0"/>
          <a:ext cx="0" cy="0"/>
          <a:chOff x="0" y="0"/>
          <a:chExt cx="0" cy="0"/>
        </a:xfrm>
      </p:grpSpPr>
      <p:sp>
        <p:nvSpPr>
          <p:cNvPr id="35" name="Google Shape;35;p9"/>
          <p:cNvSpPr txBox="1"/>
          <p:nvPr>
            <p:ph type="title"/>
          </p:nvPr>
        </p:nvSpPr>
        <p:spPr>
          <a:xfrm>
            <a:off x="720175" y="1716450"/>
            <a:ext cx="3404400" cy="709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3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6" name="Google Shape;36;p9"/>
          <p:cNvSpPr txBox="1"/>
          <p:nvPr>
            <p:ph idx="1" type="subTitle"/>
          </p:nvPr>
        </p:nvSpPr>
        <p:spPr>
          <a:xfrm>
            <a:off x="720000" y="2508725"/>
            <a:ext cx="3404400" cy="91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7" name="Shape 37"/>
        <p:cNvGrpSpPr/>
        <p:nvPr/>
      </p:nvGrpSpPr>
      <p:grpSpPr>
        <a:xfrm>
          <a:off x="0" y="0"/>
          <a:ext cx="0" cy="0"/>
          <a:chOff x="0" y="0"/>
          <a:chExt cx="0" cy="0"/>
        </a:xfrm>
      </p:grpSpPr>
      <p:sp>
        <p:nvSpPr>
          <p:cNvPr id="38" name="Google Shape;38;p10"/>
          <p:cNvSpPr txBox="1"/>
          <p:nvPr>
            <p:ph type="title"/>
          </p:nvPr>
        </p:nvSpPr>
        <p:spPr>
          <a:xfrm>
            <a:off x="5078100" y="540000"/>
            <a:ext cx="3345900" cy="2927400"/>
          </a:xfrm>
          <a:prstGeom prst="rect">
            <a:avLst/>
          </a:prstGeom>
          <a:solidFill>
            <a:schemeClr val="lt2"/>
          </a:solidFill>
        </p:spPr>
        <p:txBody>
          <a:bodyPr anchorCtr="0" anchor="ctr" bIns="91425" lIns="91425" spcFirstLastPara="1" rIns="91425" wrap="square" tIns="91425">
            <a:noAutofit/>
          </a:bodyPr>
          <a:lstStyle>
            <a:lvl1pPr lvl="0" rtl="0">
              <a:spcBef>
                <a:spcPts val="0"/>
              </a:spcBef>
              <a:spcAft>
                <a:spcPts val="0"/>
              </a:spcAft>
              <a:buSzPts val="4800"/>
              <a:buNone/>
              <a:defRPr sz="3600">
                <a:solidFill>
                  <a:schemeClr val="lt1"/>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theme" Target="../theme/theme1.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7040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Josefin Sans"/>
              <a:buNone/>
              <a:defRPr b="1" sz="2800">
                <a:solidFill>
                  <a:schemeClr val="dk1"/>
                </a:solidFill>
                <a:latin typeface="Josefin Sans"/>
                <a:ea typeface="Josefin Sans"/>
                <a:cs typeface="Josefin Sans"/>
                <a:sym typeface="Josefin Sans"/>
              </a:defRPr>
            </a:lvl1pPr>
            <a:lvl2pPr lvl="1">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2pPr>
            <a:lvl3pPr lvl="2">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3pPr>
            <a:lvl4pPr lvl="3">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4pPr>
            <a:lvl5pPr lvl="4">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5pPr>
            <a:lvl6pPr lvl="5">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6pPr>
            <a:lvl7pPr lvl="6">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7pPr>
            <a:lvl8pPr lvl="7">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8pPr>
            <a:lvl9pPr lvl="8">
              <a:spcBef>
                <a:spcPts val="0"/>
              </a:spcBef>
              <a:spcAft>
                <a:spcPts val="0"/>
              </a:spcAft>
              <a:buClr>
                <a:schemeClr val="dk1"/>
              </a:buClr>
              <a:buSzPts val="3000"/>
              <a:buFont typeface="Josefin Sans"/>
              <a:buNone/>
              <a:defRPr b="1" sz="3000">
                <a:solidFill>
                  <a:schemeClr val="dk1"/>
                </a:solidFill>
                <a:latin typeface="Josefin Sans"/>
                <a:ea typeface="Josefin Sans"/>
                <a:cs typeface="Josefin Sans"/>
                <a:sym typeface="Josefin Sans"/>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1pPr>
            <a:lvl2pPr indent="-317500" lvl="1" marL="9144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2pPr>
            <a:lvl3pPr indent="-317500" lvl="2" marL="13716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3pPr>
            <a:lvl4pPr indent="-317500" lvl="3" marL="18288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4pPr>
            <a:lvl5pPr indent="-317500" lvl="4" marL="22860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5pPr>
            <a:lvl6pPr indent="-317500" lvl="5" marL="27432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6pPr>
            <a:lvl7pPr indent="-317500" lvl="6" marL="32004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7pPr>
            <a:lvl8pPr indent="-317500" lvl="7" marL="3657600">
              <a:lnSpc>
                <a:spcPct val="115000"/>
              </a:lnSpc>
              <a:spcBef>
                <a:spcPts val="1600"/>
              </a:spcBef>
              <a:spcAft>
                <a:spcPts val="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8pPr>
            <a:lvl9pPr indent="-317500" lvl="8" marL="4114800">
              <a:lnSpc>
                <a:spcPct val="115000"/>
              </a:lnSpc>
              <a:spcBef>
                <a:spcPts val="1600"/>
              </a:spcBef>
              <a:spcAft>
                <a:spcPts val="1600"/>
              </a:spcAft>
              <a:buClr>
                <a:schemeClr val="dk2"/>
              </a:buClr>
              <a:buSzPts val="1400"/>
              <a:buFont typeface="Josefin Slab SemiBold"/>
              <a:buChar char="■"/>
              <a:defRPr>
                <a:solidFill>
                  <a:schemeClr val="dk2"/>
                </a:solidFill>
                <a:latin typeface="Josefin Slab SemiBold"/>
                <a:ea typeface="Josefin Slab SemiBold"/>
                <a:cs typeface="Josefin Slab SemiBold"/>
                <a:sym typeface="Josefin Slab SemiBol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2" name="Shape 112"/>
        <p:cNvGrpSpPr/>
        <p:nvPr/>
      </p:nvGrpSpPr>
      <p:grpSpPr>
        <a:xfrm>
          <a:off x="0" y="0"/>
          <a:ext cx="0" cy="0"/>
          <a:chOff x="0" y="0"/>
          <a:chExt cx="0" cy="0"/>
        </a:xfrm>
      </p:grpSpPr>
      <p:sp>
        <p:nvSpPr>
          <p:cNvPr id="113" name="Google Shape;113;p2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4" name="Google Shape;114;p2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3.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 Id="rId3" Type="http://schemas.openxmlformats.org/officeDocument/2006/relationships/image" Target="../media/image3.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21.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19.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1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 Id="rId3" Type="http://schemas.openxmlformats.org/officeDocument/2006/relationships/image" Target="../media/image2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hyperlink" Target="https://docs.google.com/spreadsheets/d/1XQu3gscnf4IlG_ibdV0fKW22cbYQ7nkx7wcDghHrS44/copy" TargetMode="External"/><Relationship Id="rId4" Type="http://schemas.openxmlformats.org/officeDocument/2006/relationships/image" Target="../media/image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2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 Id="rId3" Type="http://schemas.openxmlformats.org/officeDocument/2006/relationships/image" Target="../media/image20.jpg"/></Relationships>
</file>

<file path=ppt/slides/_rels/slide2.xml.rels><?xml version="1.0" encoding="UTF-8" standalone="yes"?><Relationships xmlns="http://schemas.openxmlformats.org/package/2006/relationships"><Relationship Id="rId11" Type="http://schemas.openxmlformats.org/officeDocument/2006/relationships/slide" Target="/ppt/slides/slide29.xml"/><Relationship Id="rId10" Type="http://schemas.openxmlformats.org/officeDocument/2006/relationships/slide" Target="/ppt/slides/slide28.xml"/><Relationship Id="rId13" Type="http://schemas.openxmlformats.org/officeDocument/2006/relationships/slide" Target="/ppt/slides/slide31.xml"/><Relationship Id="rId12" Type="http://schemas.openxmlformats.org/officeDocument/2006/relationships/slide" Target="/ppt/slides/slide30.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26.xml"/><Relationship Id="rId15" Type="http://schemas.openxmlformats.org/officeDocument/2006/relationships/slide" Target="/ppt/slides/slide32.xml"/><Relationship Id="rId14" Type="http://schemas.openxmlformats.org/officeDocument/2006/relationships/hyperlink" Target="http://bit.ly/30B07Gq" TargetMode="External"/><Relationship Id="rId16" Type="http://schemas.openxmlformats.org/officeDocument/2006/relationships/slide" Target="/ppt/slides/slide41.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27.xml"/><Relationship Id="rId8" Type="http://schemas.openxmlformats.org/officeDocument/2006/relationships/slide" Target="/ppt/slides/slide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 Id="rId3" Type="http://schemas.openxmlformats.org/officeDocument/2006/relationships/image" Target="../media/image24.jpg"/><Relationship Id="rId4" Type="http://schemas.openxmlformats.org/officeDocument/2006/relationships/image" Target="../media/image26.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 Id="rId3" Type="http://schemas.openxmlformats.org/officeDocument/2006/relationships/image" Target="../media/image4.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 Id="rId3" Type="http://schemas.openxmlformats.org/officeDocument/2006/relationships/image" Target="../media/image6.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5.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6.xml"/><Relationship Id="rId3" Type="http://schemas.openxmlformats.org/officeDocument/2006/relationships/image" Target="../media/image28.jpg"/></Relationships>
</file>

<file path=ppt/slides/_rels/slide27.xml.rels><?xml version="1.0" encoding="UTF-8" standalone="yes"?><Relationships xmlns="http://schemas.openxmlformats.org/package/2006/relationships"><Relationship Id="rId20" Type="http://schemas.openxmlformats.org/officeDocument/2006/relationships/image" Target="../media/image29.jpg"/><Relationship Id="rId11" Type="http://schemas.openxmlformats.org/officeDocument/2006/relationships/hyperlink" Target="https://www.freepik.com/free-photo/crop-hands-offering-two-pills_3007060.htm/?utm_source=slidesgo_template&amp;utm_medium=referral-link&amp;utm_campaign=sg_resources&amp;utm_content=freepik" TargetMode="External"/><Relationship Id="rId10" Type="http://schemas.openxmlformats.org/officeDocument/2006/relationships/hyperlink" Target="https://www.freepik.com/free-photo/doctor-analyzing-with-microscope_4507472.htm/?utm_source=slidesgo_template&amp;utm_medium=referral-link&amp;utm_campaign=sg_resources&amp;utm_content=freepik" TargetMode="External"/><Relationship Id="rId13" Type="http://schemas.openxmlformats.org/officeDocument/2006/relationships/hyperlink" Target="https://www.freepik.com/free-photo/doctor-holding-pills-hand_2393936.htm/?utm_source=slidesgo_template&amp;utm_medium=referral-link&amp;utm_campaign=sg_resources&amp;utm_content=freepik" TargetMode="External"/><Relationship Id="rId12" Type="http://schemas.openxmlformats.org/officeDocument/2006/relationships/hyperlink" Target="https://www.freepik.com/free-photo/microscope-clinical-laboratory_4506044.htm/?utm_source=slidesgo_template&amp;utm_medium=referral-link&amp;utm_campaign=sg_resources&amp;utm_content=freepik" TargetMode="External"/><Relationship Id="rId1" Type="http://schemas.openxmlformats.org/officeDocument/2006/relationships/slideLayout" Target="../slideLayouts/slideLayout19.xml"/><Relationship Id="rId2" Type="http://schemas.openxmlformats.org/officeDocument/2006/relationships/notesSlide" Target="../notesSlides/notesSlide27.xml"/><Relationship Id="rId3" Type="http://schemas.openxmlformats.org/officeDocument/2006/relationships/hyperlink" Target="https://www.freepik.com/free-photo/front-view-doctor-opening-up-syringe_7961470.htm/?utm_source=slidesgo_template&amp;utm_medium=referral-link&amp;utm_campaign=sg_resources&amp;utm_content=freepik" TargetMode="External"/><Relationship Id="rId4" Type="http://schemas.openxmlformats.org/officeDocument/2006/relationships/hyperlink" Target="https://www.freepik.com/free-photo/front-view-doctor-opening-up-syringe_7961470.htm/?utm_source=slidesgo_template&amp;utm_medium=referral-link&amp;utm_campaign=sg_resources&amp;utm_content=freepik" TargetMode="External"/><Relationship Id="rId9" Type="http://schemas.openxmlformats.org/officeDocument/2006/relationships/hyperlink" Target="https://www.freepik.com/free-photo/doctor-holding-bottle-pills_5480867.htm/?utm_source=slidesgo_template&amp;utm_medium=referral-link&amp;utm_campaign=sg_resources&amp;utm_content=freepik" TargetMode="External"/><Relationship Id="rId15" Type="http://schemas.openxmlformats.org/officeDocument/2006/relationships/hyperlink" Target="https://www.freepik.com/free-photo/hands-with-red-yellow-capsules_1969146.htm/?utm_source=slidesgo_template&amp;utm_medium=referral-link&amp;utm_campaign=sg_resources&amp;utm_content=freepik" TargetMode="External"/><Relationship Id="rId14" Type="http://schemas.openxmlformats.org/officeDocument/2006/relationships/hyperlink" Target="https://www.freepik.com/free-photo/doctor-holding-pills-hand_2393933.htm/?utm_source=slidesgo_template&amp;utm_medium=referral-link&amp;utm_campaign=sg_resources&amp;utm_content=freepik" TargetMode="External"/><Relationship Id="rId17" Type="http://schemas.openxmlformats.org/officeDocument/2006/relationships/hyperlink" Target="https://www.freepik.com/free-photo/doctors-analyzing-with-microscope_4507483.htm/?utm_source=slidesgo_template&amp;utm_medium=referral-link&amp;utm_campaign=sg_resources&amp;utm_content=freepik" TargetMode="External"/><Relationship Id="rId16" Type="http://schemas.openxmlformats.org/officeDocument/2006/relationships/hyperlink" Target="https://www.freepik.com/premium-photo/medical-treatment-with-pills_4507511.htm/?utm_source=slidesgo_template&amp;utm_medium=referral-link&amp;utm_campaign=sg_resources&amp;utm_content=freepik" TargetMode="External"/><Relationship Id="rId5" Type="http://schemas.openxmlformats.org/officeDocument/2006/relationships/hyperlink" Target="https://www.freepik.com/free-photo/front-view-doctor-opening-up-syringe_7961470.htm/?utm_source=slidesgo_template&amp;utm_medium=referral-link&amp;utm_campaign=sg_resources&amp;utm_content=freepik" TargetMode="External"/><Relationship Id="rId19" Type="http://schemas.openxmlformats.org/officeDocument/2006/relationships/hyperlink" Target="https://www.freepik.com/free-photo/defocused-doctor-holding-up-pill-hand_6987452.htm#page=1&amp;query=pills&amp;position=21/?utm_source=slidesgo_template&amp;utm_medium=referral-link&amp;utm_campaign=sg_resources&amp;utm_content=freepik" TargetMode="External"/><Relationship Id="rId6" Type="http://schemas.openxmlformats.org/officeDocument/2006/relationships/hyperlink" Target="https://www.freepik.com/free-photo/front-view-doctor-opening-up-syringe_7961470.htm/?utm_source=slidesgo_template&amp;utm_medium=referral-link&amp;utm_campaign=sg_resources&amp;utm_content=freepik" TargetMode="External"/><Relationship Id="rId18" Type="http://schemas.openxmlformats.org/officeDocument/2006/relationships/hyperlink" Target="https://www.freepik.com/free-photo/front-view-syringe-vaccine-bottle_9320114.htm/?utm_source=slidesgo_template&amp;utm_medium=referral-link&amp;utm_campaign=sg_resources&amp;utm_content=freepik" TargetMode="External"/><Relationship Id="rId7" Type="http://schemas.openxmlformats.org/officeDocument/2006/relationships/hyperlink" Target="https://www.freepik.com/premium-photo/medic-man-using-microscope_1915454.htm/?utm_source=slidesgo_template&amp;utm_medium=referral-link&amp;utm_campaign=sg_resources&amp;utm_content=freepik" TargetMode="External"/><Relationship Id="rId8" Type="http://schemas.openxmlformats.org/officeDocument/2006/relationships/hyperlink" Target="https://www.freepik.com/free-photo/doctor-doing-research-his-laptop_5480774.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20" Type="http://schemas.openxmlformats.org/officeDocument/2006/relationships/hyperlink" Target="https://www.freepik.com/free-photo/close-up-male-nurse-holding-medical-tablets_8011714.htm/?utm_source=slidesgo_template&amp;utm_medium=referral-link&amp;utm_campaign=sg_resources&amp;utm_content=freepik" TargetMode="External"/><Relationship Id="rId22" Type="http://schemas.openxmlformats.org/officeDocument/2006/relationships/hyperlink" Target="https://www.freepik.com/free-photo/scientist-looking-substance-through-microscope_10369572.htm/?utm_source=slidesgo_template&amp;utm_medium=referral-link&amp;utm_campaign=sg_resources&amp;utm_content=freepik" TargetMode="External"/><Relationship Id="rId21" Type="http://schemas.openxmlformats.org/officeDocument/2006/relationships/hyperlink" Target="https://www.freepik.com/free-photo/side-view-defocused-female-scientist-with-lab-equipment_7436980.htm/?utm_source=slidesgo_template&amp;utm_medium=referral-link&amp;utm_campaign=sg_resources&amp;utm_content=freepik" TargetMode="External"/><Relationship Id="rId24" Type="http://schemas.openxmlformats.org/officeDocument/2006/relationships/hyperlink" Target="https://www.freepik.com/free-photo/front-view-doctor-hand-holding-vaccine-with-copy-space_7962099.htm/?utm_source=slidesgo_template&amp;utm_medium=referral-link&amp;utm_campaign=sg_resources&amp;utm_content=freepik" TargetMode="External"/><Relationship Id="rId23" Type="http://schemas.openxmlformats.org/officeDocument/2006/relationships/hyperlink" Target="https://www.freepik.com/free-photo/close-up-hands-holding-medical-tablets_7032455.htm/?utm_source=slidesgo_template&amp;utm_medium=referral-link&amp;utm_campaign=sg_resources&amp;utm_content=freepik" TargetMode="External"/><Relationship Id="rId1" Type="http://schemas.openxmlformats.org/officeDocument/2006/relationships/slideLayout" Target="../slideLayouts/slideLayout20.xml"/><Relationship Id="rId2" Type="http://schemas.openxmlformats.org/officeDocument/2006/relationships/notesSlide" Target="../notesSlides/notesSlide28.xml"/><Relationship Id="rId3" Type="http://schemas.openxmlformats.org/officeDocument/2006/relationships/hyperlink" Target="https://www.freepik.com/free-photo/front-view-scientist-doing-experiment_10369578.htm/?utm_source=slidesgo_template&amp;utm_medium=referral-link&amp;utm_campaign=sg_resources&amp;utm_content=freepik" TargetMode="External"/><Relationship Id="rId4" Type="http://schemas.openxmlformats.org/officeDocument/2006/relationships/hyperlink" Target="https://www.freepik.com/free-photo/hands-with-test-tube_1906695.htm/?utm_source=slidesgo_template&amp;utm_medium=referral-link&amp;utm_campaign=sg_resources&amp;utm_content=freepik" TargetMode="External"/><Relationship Id="rId9" Type="http://schemas.openxmlformats.org/officeDocument/2006/relationships/hyperlink" Target="https://www.freepik.com/free-photo/doctor-giving-pills_2393940.htm/?utm_source=slidesgo_template&amp;utm_medium=referral-link&amp;utm_campaign=sg_resources&amp;utm_content=freepik" TargetMode="External"/><Relationship Id="rId25" Type="http://schemas.openxmlformats.org/officeDocument/2006/relationships/hyperlink" Target="https://www.freepik.com/free-photo/medical-treatment-with-pills_4506031.htm/?utm_source=slidesgo_template&amp;utm_medium=referral-link&amp;utm_campaign=sg_resources&amp;utm_content=freepik" TargetMode="External"/><Relationship Id="rId5" Type="http://schemas.openxmlformats.org/officeDocument/2006/relationships/hyperlink" Target="https://www.freepik.com/free-photo/doctor-analyzing-with-microscope_4507469.htm#page=1&amp;query=doctor-analyzing-with-microscope&amp;position=0/?utm_source=slidesgo_template&amp;utm_medium=referral-link&amp;utm_campaign=sg_resources&amp;utm_content=freepik" TargetMode="External"/><Relationship Id="rId6" Type="http://schemas.openxmlformats.org/officeDocument/2006/relationships/hyperlink" Target="https://www.freepik.com/free-photo/cheerful-black-medic-using-microscope_1915482.htm#page=1&amp;query=ethnic%20medical&amp;position=13/?utm_source=slidesgo_template&amp;utm_medium=referral-link&amp;utm_campaign=sg_resources&amp;utm_content=freepik" TargetMode="External"/><Relationship Id="rId7" Type="http://schemas.openxmlformats.org/officeDocument/2006/relationships/hyperlink" Target="https://www.freepik.com/free-photo/doctor-s-hands-tending-patient_4507419.htm#page=1&amp;query=vaccine&amp;position=36/?utm_source=slidesgo_template&amp;utm_medium=referral-link&amp;utm_campaign=sg_resources&amp;utm_content=freepik" TargetMode="External"/><Relationship Id="rId8" Type="http://schemas.openxmlformats.org/officeDocument/2006/relationships/hyperlink" Target="https://www.freepik.com/free-photo/crop-doctor-offering-two-pills_3007059.htm/?utm_source=slidesgo_template&amp;utm_medium=referral-link&amp;utm_campaign=sg_resources&amp;utm_content=freepik" TargetMode="External"/><Relationship Id="rId11" Type="http://schemas.openxmlformats.org/officeDocument/2006/relationships/hyperlink" Target="https://www.freepik.com/free-photo/crop-hand-holding-tablet_2994273.htm/?utm_source=slidesgo_template&amp;utm_medium=referral-link&amp;utm_campaign=sg_resources&amp;utm_content=freepik" TargetMode="External"/><Relationship Id="rId10" Type="http://schemas.openxmlformats.org/officeDocument/2006/relationships/hyperlink" Target="https://www.freepik.com/free-photo/cheerful-multiracial-doctors-with-test-tube_1891508.htm/?utm_source=slidesgo_template&amp;utm_medium=referral-link&amp;utm_campaign=sg_resources&amp;utm_content=freepik" TargetMode="External"/><Relationship Id="rId13" Type="http://schemas.openxmlformats.org/officeDocument/2006/relationships/hyperlink" Target="https://www.freepik.com/free-photo/front-view-doctor-using-syringe-vaccine_7961490.htm/?utm_source=slidesgo_template&amp;utm_medium=referral-link&amp;utm_campaign=sg_resources&amp;utm_content=freepik" TargetMode="External"/><Relationship Id="rId12" Type="http://schemas.openxmlformats.org/officeDocument/2006/relationships/hyperlink" Target="https://www.freepik.com/free-photo/front-view-doctor-with-surgical-glove-holding-vaccine_7962096.htm/?utm_source=slidesgo_template&amp;utm_medium=referral-link&amp;utm_campaign=sg_resources&amp;utm_content=freepik" TargetMode="External"/><Relationship Id="rId15" Type="http://schemas.openxmlformats.org/officeDocument/2006/relationships/hyperlink" Target="https://www.freepik.com/free-photo/blurred-doctor-showing-pill_3007062.htm/?utm_source=slidesgo_template&amp;utm_medium=referral-link&amp;utm_campaign=sg_resources&amp;utm_content=freepik" TargetMode="External"/><Relationship Id="rId14" Type="http://schemas.openxmlformats.org/officeDocument/2006/relationships/hyperlink" Target="https://www.freepik.com/free-photo/front-view-doctor-using-syringe-vaccine_7961490.htm/?utm_source=slidesgo_template&amp;utm_medium=referral-link&amp;utm_campaign=sg_resources&amp;utm_content=freepik" TargetMode="External"/><Relationship Id="rId17" Type="http://schemas.openxmlformats.org/officeDocument/2006/relationships/hyperlink" Target="https://www.freepik.com/free-photo/front-view-female-scientist-with-hijab-microscope_7437091.htm#page=1&amp;query=female%20scientist&amp;position=38/?utm_source=slidesgo_template&amp;utm_medium=referral-link&amp;utm_campaign=sg_resources&amp;utm_content=freepik" TargetMode="External"/><Relationship Id="rId16" Type="http://schemas.openxmlformats.org/officeDocument/2006/relationships/hyperlink" Target="https://www.freepik.com/free-photo/medics-with-test-tube_1891505.htm/?utm_source=slidesgo_template&amp;utm_medium=referral-link&amp;utm_campaign=sg_resources&amp;utm_content=freepik" TargetMode="External"/><Relationship Id="rId19" Type="http://schemas.openxmlformats.org/officeDocument/2006/relationships/hyperlink" Target="https://www.freepik.com/free-photo/side-view-female-scientist-with-surgical-gloves_7436965.htm/?utm_source=slidesgo_template&amp;utm_medium=referral-link&amp;utm_campaign=sg_resources&amp;utm_content=freepik" TargetMode="External"/><Relationship Id="rId18" Type="http://schemas.openxmlformats.org/officeDocument/2006/relationships/hyperlink" Target="https://www.freepik.com/free-photo/front-view-female-scientist-with-hijab-microscope_7437091.htm#page=1&amp;query=female%20scientist&amp;position=38/?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27.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xml"/><Relationship Id="rId3" Type="http://schemas.openxmlformats.org/officeDocument/2006/relationships/hyperlink" Target="https://fonts.google.com/specimen/Josefin+Sans" TargetMode="External"/><Relationship Id="rId4" Type="http://schemas.openxmlformats.org/officeDocument/2006/relationships/hyperlink" Target="https://fonts.google.com/specimen/Josefin+Slab)"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1.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8.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4.gif"/><Relationship Id="rId10" Type="http://schemas.openxmlformats.org/officeDocument/2006/relationships/image" Target="../media/image9.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11.gi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10.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15.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image" Target="../media/image2.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22.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18.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9" name="Shape 119"/>
        <p:cNvGrpSpPr/>
        <p:nvPr/>
      </p:nvGrpSpPr>
      <p:grpSpPr>
        <a:xfrm>
          <a:off x="0" y="0"/>
          <a:ext cx="0" cy="0"/>
          <a:chOff x="0" y="0"/>
          <a:chExt cx="0" cy="0"/>
        </a:xfrm>
      </p:grpSpPr>
      <p:sp>
        <p:nvSpPr>
          <p:cNvPr id="120" name="Google Shape;120;p25"/>
          <p:cNvSpPr txBox="1"/>
          <p:nvPr>
            <p:ph type="ctrTitle"/>
          </p:nvPr>
        </p:nvSpPr>
        <p:spPr>
          <a:xfrm>
            <a:off x="4594575" y="1445663"/>
            <a:ext cx="3786600" cy="1573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Pharmaceutical</a:t>
            </a:r>
            <a:r>
              <a:rPr lang="en"/>
              <a:t> Industry Breakthroughs</a:t>
            </a:r>
            <a:endParaRPr/>
          </a:p>
        </p:txBody>
      </p:sp>
      <p:sp>
        <p:nvSpPr>
          <p:cNvPr id="121" name="Google Shape;121;p25"/>
          <p:cNvSpPr txBox="1"/>
          <p:nvPr>
            <p:ph idx="1" type="subTitle"/>
          </p:nvPr>
        </p:nvSpPr>
        <p:spPr>
          <a:xfrm>
            <a:off x="4594575" y="3200938"/>
            <a:ext cx="3786600" cy="4968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9" name="Shape 269"/>
        <p:cNvGrpSpPr/>
        <p:nvPr/>
      </p:nvGrpSpPr>
      <p:grpSpPr>
        <a:xfrm>
          <a:off x="0" y="0"/>
          <a:ext cx="0" cy="0"/>
          <a:chOff x="0" y="0"/>
          <a:chExt cx="0" cy="0"/>
        </a:xfrm>
      </p:grpSpPr>
      <p:sp>
        <p:nvSpPr>
          <p:cNvPr id="270" name="Google Shape;270;p34"/>
          <p:cNvSpPr/>
          <p:nvPr/>
        </p:nvSpPr>
        <p:spPr>
          <a:xfrm>
            <a:off x="-56100" y="1797050"/>
            <a:ext cx="5801100" cy="2645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4"/>
          <p:cNvSpPr txBox="1"/>
          <p:nvPr>
            <p:ph idx="1" type="subTitle"/>
          </p:nvPr>
        </p:nvSpPr>
        <p:spPr>
          <a:xfrm>
            <a:off x="561350" y="2186450"/>
            <a:ext cx="4594800" cy="1866300"/>
          </a:xfrm>
          <a:prstGeom prst="rect">
            <a:avLst/>
          </a:prstGeom>
        </p:spPr>
        <p:txBody>
          <a:bodyPr anchorCtr="0" anchor="t" bIns="91425" lIns="91425" spcFirstLastPara="1" rIns="91425" wrap="square" tIns="91425">
            <a:noAutofit/>
          </a:bodyPr>
          <a:lstStyle/>
          <a:p>
            <a:pPr indent="-152045" lvl="0" marL="171450" rtl="0" algn="r">
              <a:spcBef>
                <a:spcPts val="0"/>
              </a:spcBef>
              <a:spcAft>
                <a:spcPts val="0"/>
              </a:spcAft>
              <a:buClr>
                <a:schemeClr val="lt1"/>
              </a:buClr>
              <a:buSzPts val="1200"/>
              <a:buFont typeface="Josefin Slab SemiBold"/>
              <a:buChar char="●"/>
            </a:pPr>
            <a:r>
              <a:rPr lang="en">
                <a:solidFill>
                  <a:schemeClr val="lt1"/>
                </a:solidFill>
              </a:rPr>
              <a:t> AUTHOR (YEAR). Title of the publication. Publisher</a:t>
            </a:r>
            <a:endParaRPr>
              <a:solidFill>
                <a:schemeClr val="lt1"/>
              </a:solidFill>
            </a:endParaRPr>
          </a:p>
          <a:p>
            <a:pPr indent="-152045" lvl="0" marL="171450" rtl="0" algn="r">
              <a:spcBef>
                <a:spcPts val="1000"/>
              </a:spcBef>
              <a:spcAft>
                <a:spcPts val="0"/>
              </a:spcAft>
              <a:buClr>
                <a:schemeClr val="lt1"/>
              </a:buClr>
              <a:buSzPts val="1200"/>
              <a:buFont typeface="Josefin Slab SemiBold"/>
              <a:buChar char="●"/>
            </a:pPr>
            <a:r>
              <a:rPr lang="en">
                <a:solidFill>
                  <a:schemeClr val="lt1"/>
                </a:solidFill>
              </a:rPr>
              <a:t> AUTHOR (YEAR). Title of the publication. Publisher</a:t>
            </a:r>
            <a:endParaRPr>
              <a:solidFill>
                <a:schemeClr val="lt1"/>
              </a:solidFill>
            </a:endParaRPr>
          </a:p>
          <a:p>
            <a:pPr indent="-152045" lvl="0" marL="171450" rtl="0" algn="r">
              <a:spcBef>
                <a:spcPts val="1000"/>
              </a:spcBef>
              <a:spcAft>
                <a:spcPts val="0"/>
              </a:spcAft>
              <a:buClr>
                <a:schemeClr val="lt1"/>
              </a:buClr>
              <a:buSzPts val="1200"/>
              <a:buFont typeface="Josefin Slab SemiBold"/>
              <a:buChar char="●"/>
            </a:pPr>
            <a:r>
              <a:rPr lang="en">
                <a:solidFill>
                  <a:schemeClr val="lt1"/>
                </a:solidFill>
              </a:rPr>
              <a:t> AUTHOR (YEAR). Title of the publication. Publisher</a:t>
            </a:r>
            <a:endParaRPr>
              <a:solidFill>
                <a:schemeClr val="lt1"/>
              </a:solidFill>
            </a:endParaRPr>
          </a:p>
          <a:p>
            <a:pPr indent="-152045" lvl="0" marL="171450" rtl="0" algn="r">
              <a:spcBef>
                <a:spcPts val="1000"/>
              </a:spcBef>
              <a:spcAft>
                <a:spcPts val="0"/>
              </a:spcAft>
              <a:buClr>
                <a:schemeClr val="lt1"/>
              </a:buClr>
              <a:buSzPts val="1200"/>
              <a:buFont typeface="Josefin Slab SemiBold"/>
              <a:buChar char="●"/>
            </a:pPr>
            <a:r>
              <a:rPr lang="en">
                <a:solidFill>
                  <a:schemeClr val="lt1"/>
                </a:solidFill>
              </a:rPr>
              <a:t> AUTHOR (YEAR). Title of the publication. Publisher</a:t>
            </a:r>
            <a:endParaRPr>
              <a:solidFill>
                <a:schemeClr val="lt1"/>
              </a:solidFill>
            </a:endParaRPr>
          </a:p>
          <a:p>
            <a:pPr indent="-152045" lvl="0" marL="171450" rtl="0" algn="r">
              <a:spcBef>
                <a:spcPts val="1000"/>
              </a:spcBef>
              <a:spcAft>
                <a:spcPts val="0"/>
              </a:spcAft>
              <a:buClr>
                <a:schemeClr val="lt1"/>
              </a:buClr>
              <a:buSzPts val="1200"/>
              <a:buFont typeface="Josefin Slab SemiBold"/>
              <a:buChar char="●"/>
            </a:pPr>
            <a:r>
              <a:rPr lang="en">
                <a:solidFill>
                  <a:schemeClr val="lt1"/>
                </a:solidFill>
              </a:rPr>
              <a:t> AUTHOR (YEAR). Title of the publication. Publisher</a:t>
            </a:r>
            <a:endParaRPr>
              <a:solidFill>
                <a:schemeClr val="lt1"/>
              </a:solidFill>
            </a:endParaRPr>
          </a:p>
        </p:txBody>
      </p:sp>
      <p:sp>
        <p:nvSpPr>
          <p:cNvPr id="272" name="Google Shape;272;p34"/>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Research Resources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 name="Shape 276"/>
        <p:cNvGrpSpPr/>
        <p:nvPr/>
      </p:nvGrpSpPr>
      <p:grpSpPr>
        <a:xfrm>
          <a:off x="0" y="0"/>
          <a:ext cx="0" cy="0"/>
          <a:chOff x="0" y="0"/>
          <a:chExt cx="0" cy="0"/>
        </a:xfrm>
      </p:grpSpPr>
      <p:sp>
        <p:nvSpPr>
          <p:cNvPr id="277" name="Google Shape;277;p35"/>
          <p:cNvSpPr/>
          <p:nvPr/>
        </p:nvSpPr>
        <p:spPr>
          <a:xfrm>
            <a:off x="4854600" y="1353275"/>
            <a:ext cx="3569400" cy="29340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278" name="Google Shape;278;p35"/>
          <p:cNvGraphicFramePr/>
          <p:nvPr/>
        </p:nvGraphicFramePr>
        <p:xfrm>
          <a:off x="250288" y="1383693"/>
          <a:ext cx="3000000" cy="3000000"/>
        </p:xfrm>
        <a:graphic>
          <a:graphicData uri="http://schemas.openxmlformats.org/drawingml/2006/table">
            <a:tbl>
              <a:tblPr>
                <a:noFill/>
                <a:tableStyleId>{0598E35B-F234-493D-9A61-38D8CC5E6F0A}</a:tableStyleId>
              </a:tblPr>
              <a:tblGrid>
                <a:gridCol w="1984100"/>
                <a:gridCol w="2337600"/>
              </a:tblGrid>
              <a:tr h="443400">
                <a:tc>
                  <a:txBody>
                    <a:bodyPr/>
                    <a:lstStyle/>
                    <a:p>
                      <a:pPr indent="0" lvl="0" marL="0" marR="182880" rtl="0" algn="r">
                        <a:spcBef>
                          <a:spcPts val="0"/>
                        </a:spcBef>
                        <a:spcAft>
                          <a:spcPts val="0"/>
                        </a:spcAft>
                        <a:buNone/>
                      </a:pPr>
                      <a:r>
                        <a:rPr b="1" lang="en" sz="2000">
                          <a:solidFill>
                            <a:schemeClr val="dk1"/>
                          </a:solidFill>
                          <a:latin typeface="Josefin Sans"/>
                          <a:ea typeface="Josefin Sans"/>
                          <a:cs typeface="Josefin Sans"/>
                          <a:sym typeface="Josefin Sans"/>
                        </a:rPr>
                        <a:t>Mercury</a:t>
                      </a:r>
                      <a:endParaRPr b="1" sz="2000">
                        <a:solidFill>
                          <a:schemeClr val="dk1"/>
                        </a:solidFill>
                        <a:latin typeface="Josefin Sans"/>
                        <a:ea typeface="Josefin Sans"/>
                        <a:cs typeface="Josefin Sans"/>
                        <a:sym typeface="Josefin Sans"/>
                      </a:endParaRPr>
                    </a:p>
                  </a:txBody>
                  <a:tcPr marT="91425" marB="91425" marR="91425" marL="91425" anchor="ctr">
                    <a:lnL cap="flat" cmpd="sng" w="19050">
                      <a:solidFill>
                        <a:srgbClr val="FFFFFF">
                          <a:alpha val="0"/>
                        </a:srgb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19050">
                      <a:solidFill>
                        <a:srgbClr val="FFFFFF">
                          <a:alpha val="0"/>
                        </a:srgb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182880" marR="0" rtl="0" algn="l">
                        <a:lnSpc>
                          <a:spcPct val="100000"/>
                        </a:lnSpc>
                        <a:spcBef>
                          <a:spcPts val="0"/>
                        </a:spcBef>
                        <a:spcAft>
                          <a:spcPts val="0"/>
                        </a:spcAft>
                        <a:buNone/>
                      </a:pPr>
                      <a:r>
                        <a:rPr b="1" lang="en" sz="2000">
                          <a:solidFill>
                            <a:schemeClr val="dk1"/>
                          </a:solidFill>
                          <a:latin typeface="Josefin Sans"/>
                          <a:ea typeface="Josefin Sans"/>
                          <a:cs typeface="Josefin Sans"/>
                          <a:sym typeface="Josefin Sans"/>
                        </a:rPr>
                        <a:t>Jupiter</a:t>
                      </a:r>
                      <a:endParaRPr b="1" sz="2000">
                        <a:solidFill>
                          <a:schemeClr val="dk1"/>
                        </a:solidFill>
                        <a:latin typeface="Josefin Sans"/>
                        <a:ea typeface="Josefin Sans"/>
                        <a:cs typeface="Josefin Sans"/>
                        <a:sym typeface="Josefin Sans"/>
                      </a:endParaRPr>
                    </a:p>
                  </a:txBody>
                  <a:tcPr marT="91425" marB="91425" marR="91425" marL="91425" anchor="ctr">
                    <a:lnL cap="flat" cmpd="sng" w="9525">
                      <a:solidFill>
                        <a:schemeClr val="accent4">
                          <a:alpha val="0"/>
                        </a:schemeClr>
                      </a:solidFill>
                      <a:prstDash val="solid"/>
                      <a:round/>
                      <a:headEnd len="sm" w="sm" type="none"/>
                      <a:tailEnd len="sm" w="sm" type="none"/>
                    </a:lnL>
                    <a:lnR cap="flat" cmpd="sng" w="9525">
                      <a:solidFill>
                        <a:srgbClr val="FFFFFF">
                          <a:alpha val="0"/>
                        </a:srgbClr>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547325">
                <a:tc>
                  <a:txBody>
                    <a:bodyPr/>
                    <a:lstStyle/>
                    <a:p>
                      <a:pPr indent="0" lvl="0" marL="0" marR="182880" rtl="0" algn="r">
                        <a:spcBef>
                          <a:spcPts val="0"/>
                        </a:spcBef>
                        <a:spcAft>
                          <a:spcPts val="0"/>
                        </a:spcAft>
                        <a:buNone/>
                      </a:pPr>
                      <a:r>
                        <a:t/>
                      </a:r>
                      <a:endParaRPr>
                        <a:solidFill>
                          <a:schemeClr val="dk1"/>
                        </a:solidFill>
                        <a:latin typeface="Josefin Sans"/>
                        <a:ea typeface="Josefin Sans"/>
                        <a:cs typeface="Josefin Sans"/>
                        <a:sym typeface="Josefin Sans"/>
                      </a:endParaRPr>
                    </a:p>
                  </a:txBody>
                  <a:tcPr marT="91425" marB="91425" marR="91425" marL="91425" anchor="ctr">
                    <a:lnL cap="flat" cmpd="sng" w="19050">
                      <a:solidFill>
                        <a:srgbClr val="FFFFFF">
                          <a:alpha val="0"/>
                        </a:srgb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182880" rtl="0" algn="l">
                        <a:lnSpc>
                          <a:spcPct val="115000"/>
                        </a:lnSpc>
                        <a:spcBef>
                          <a:spcPts val="0"/>
                        </a:spcBef>
                        <a:spcAft>
                          <a:spcPts val="0"/>
                        </a:spcAft>
                        <a:buNone/>
                      </a:pPr>
                      <a:r>
                        <a:rPr lang="en">
                          <a:solidFill>
                            <a:schemeClr val="dk1"/>
                          </a:solidFill>
                          <a:latin typeface="Josefin Slab SemiBold"/>
                          <a:ea typeface="Josefin Slab SemiBold"/>
                          <a:cs typeface="Josefin Slab SemiBold"/>
                          <a:sym typeface="Josefin Slab SemiBold"/>
                        </a:rPr>
                        <a:t>Despite being red, Mars is actually a cold place</a:t>
                      </a:r>
                      <a:endParaRPr>
                        <a:solidFill>
                          <a:schemeClr val="dk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4">
                          <a:alpha val="0"/>
                        </a:schemeClr>
                      </a:solidFill>
                      <a:prstDash val="solid"/>
                      <a:round/>
                      <a:headEnd len="sm" w="sm" type="none"/>
                      <a:tailEnd len="sm" w="sm" type="none"/>
                    </a:lnL>
                    <a:lnR cap="flat" cmpd="sng" w="9525">
                      <a:solidFill>
                        <a:srgbClr val="FFFFFF">
                          <a:alpha val="0"/>
                        </a:srgb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547325">
                <a:tc>
                  <a:txBody>
                    <a:bodyPr/>
                    <a:lstStyle/>
                    <a:p>
                      <a:pPr indent="0" lvl="0" marL="0" marR="182880" rtl="0" algn="r">
                        <a:spcBef>
                          <a:spcPts val="0"/>
                        </a:spcBef>
                        <a:spcAft>
                          <a:spcPts val="0"/>
                        </a:spcAft>
                        <a:buNone/>
                      </a:pPr>
                      <a:r>
                        <a:t/>
                      </a:r>
                      <a:endParaRPr>
                        <a:solidFill>
                          <a:schemeClr val="dk1"/>
                        </a:solidFill>
                        <a:latin typeface="Josefin Sans"/>
                        <a:ea typeface="Josefin Sans"/>
                        <a:cs typeface="Josefin Sans"/>
                        <a:sym typeface="Josefin Sans"/>
                      </a:endParaRPr>
                    </a:p>
                  </a:txBody>
                  <a:tcPr marT="91425" marB="91425" marR="91425" marL="91425" anchor="ctr">
                    <a:lnL cap="flat" cmpd="sng" w="19050">
                      <a:solidFill>
                        <a:srgbClr val="FFFFFF">
                          <a:alpha val="0"/>
                        </a:srgb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182880" rtl="0" algn="l">
                        <a:lnSpc>
                          <a:spcPct val="115000"/>
                        </a:lnSpc>
                        <a:spcBef>
                          <a:spcPts val="0"/>
                        </a:spcBef>
                        <a:spcAft>
                          <a:spcPts val="0"/>
                        </a:spcAft>
                        <a:buNone/>
                      </a:pPr>
                      <a:r>
                        <a:rPr lang="en">
                          <a:solidFill>
                            <a:schemeClr val="dk1"/>
                          </a:solidFill>
                          <a:latin typeface="Josefin Slab SemiBold"/>
                          <a:ea typeface="Josefin Slab SemiBold"/>
                          <a:cs typeface="Josefin Slab SemiBold"/>
                          <a:sym typeface="Josefin Slab SemiBold"/>
                        </a:rPr>
                        <a:t>Has a beautiful name, but it’s terribly hot</a:t>
                      </a:r>
                      <a:endParaRPr>
                        <a:solidFill>
                          <a:schemeClr val="dk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4">
                          <a:alpha val="0"/>
                        </a:schemeClr>
                      </a:solidFill>
                      <a:prstDash val="solid"/>
                      <a:round/>
                      <a:headEnd len="sm" w="sm" type="none"/>
                      <a:tailEnd len="sm" w="sm" type="none"/>
                    </a:lnL>
                    <a:lnR cap="flat" cmpd="sng" w="9525">
                      <a:solidFill>
                        <a:srgbClr val="FFFFFF">
                          <a:alpha val="0"/>
                        </a:srgb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547325">
                <a:tc>
                  <a:txBody>
                    <a:bodyPr/>
                    <a:lstStyle/>
                    <a:p>
                      <a:pPr indent="0" lvl="0" marL="0" marR="182880" rtl="0" algn="r">
                        <a:spcBef>
                          <a:spcPts val="0"/>
                        </a:spcBef>
                        <a:spcAft>
                          <a:spcPts val="0"/>
                        </a:spcAft>
                        <a:buNone/>
                      </a:pPr>
                      <a:r>
                        <a:t/>
                      </a:r>
                      <a:endParaRPr>
                        <a:solidFill>
                          <a:schemeClr val="dk1"/>
                        </a:solidFill>
                        <a:latin typeface="Josefin Sans"/>
                        <a:ea typeface="Josefin Sans"/>
                        <a:cs typeface="Josefin Sans"/>
                        <a:sym typeface="Josefin Sans"/>
                      </a:endParaRPr>
                    </a:p>
                  </a:txBody>
                  <a:tcPr marT="91425" marB="91425" marR="91425" marL="91425" anchor="ctr">
                    <a:lnL cap="flat" cmpd="sng" w="19050">
                      <a:solidFill>
                        <a:srgbClr val="FFFFFF">
                          <a:alpha val="0"/>
                        </a:srgb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182880" rtl="0" algn="l">
                        <a:lnSpc>
                          <a:spcPct val="115000"/>
                        </a:lnSpc>
                        <a:spcBef>
                          <a:spcPts val="0"/>
                        </a:spcBef>
                        <a:spcAft>
                          <a:spcPts val="0"/>
                        </a:spcAft>
                        <a:buNone/>
                      </a:pPr>
                      <a:r>
                        <a:rPr lang="en">
                          <a:solidFill>
                            <a:schemeClr val="dk1"/>
                          </a:solidFill>
                          <a:latin typeface="Josefin Slab SemiBold"/>
                          <a:ea typeface="Josefin Slab SemiBold"/>
                          <a:cs typeface="Josefin Slab SemiBold"/>
                          <a:sym typeface="Josefin Slab SemiBold"/>
                        </a:rPr>
                        <a:t>Saturn is the ringed one. It is a gas giant</a:t>
                      </a:r>
                      <a:endParaRPr>
                        <a:solidFill>
                          <a:schemeClr val="dk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4">
                          <a:alpha val="0"/>
                        </a:schemeClr>
                      </a:solidFill>
                      <a:prstDash val="solid"/>
                      <a:round/>
                      <a:headEnd len="sm" w="sm" type="none"/>
                      <a:tailEnd len="sm" w="sm" type="none"/>
                    </a:lnL>
                    <a:lnR cap="flat" cmpd="sng" w="9525">
                      <a:solidFill>
                        <a:srgbClr val="FFFFFF">
                          <a:alpha val="0"/>
                        </a:srgb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547325">
                <a:tc>
                  <a:txBody>
                    <a:bodyPr/>
                    <a:lstStyle/>
                    <a:p>
                      <a:pPr indent="0" lvl="0" marL="0" marR="182880" rtl="0" algn="l">
                        <a:spcBef>
                          <a:spcPts val="0"/>
                        </a:spcBef>
                        <a:spcAft>
                          <a:spcPts val="0"/>
                        </a:spcAft>
                        <a:buNone/>
                      </a:pPr>
                      <a:r>
                        <a:t/>
                      </a:r>
                      <a:endParaRPr>
                        <a:solidFill>
                          <a:schemeClr val="dk1"/>
                        </a:solidFill>
                        <a:latin typeface="Josefin Sans"/>
                        <a:ea typeface="Josefin Sans"/>
                        <a:cs typeface="Josefin Sans"/>
                        <a:sym typeface="Josefin Sans"/>
                      </a:endParaRPr>
                    </a:p>
                  </a:txBody>
                  <a:tcPr marT="91425" marB="91425" marR="91425" marL="91425" anchor="ctr">
                    <a:lnL cap="flat" cmpd="sng" w="19050">
                      <a:solidFill>
                        <a:srgbClr val="FFFFFF">
                          <a:alpha val="0"/>
                        </a:srgb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19050">
                      <a:solidFill>
                        <a:srgbClr val="FFFFFF">
                          <a:alpha val="0"/>
                        </a:srgbClr>
                      </a:solidFill>
                      <a:prstDash val="solid"/>
                      <a:round/>
                      <a:headEnd len="sm" w="sm" type="none"/>
                      <a:tailEnd len="sm" w="sm" type="none"/>
                    </a:lnB>
                  </a:tcPr>
                </a:tc>
                <a:tc>
                  <a:txBody>
                    <a:bodyPr/>
                    <a:lstStyle/>
                    <a:p>
                      <a:pPr indent="0" lvl="0" marL="182880" rtl="0" algn="l">
                        <a:lnSpc>
                          <a:spcPct val="115000"/>
                        </a:lnSpc>
                        <a:spcBef>
                          <a:spcPts val="0"/>
                        </a:spcBef>
                        <a:spcAft>
                          <a:spcPts val="0"/>
                        </a:spcAft>
                        <a:buNone/>
                      </a:pPr>
                      <a:r>
                        <a:rPr lang="en">
                          <a:solidFill>
                            <a:schemeClr val="dk1"/>
                          </a:solidFill>
                          <a:latin typeface="Josefin Slab SemiBold"/>
                          <a:ea typeface="Josefin Slab SemiBold"/>
                          <a:cs typeface="Josefin Slab SemiBold"/>
                          <a:sym typeface="Josefin Slab SemiBold"/>
                        </a:rPr>
                        <a:t>Neptune is the farthest planet from the Sun</a:t>
                      </a:r>
                      <a:endParaRPr>
                        <a:solidFill>
                          <a:schemeClr val="dk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4">
                          <a:alpha val="0"/>
                        </a:schemeClr>
                      </a:solidFill>
                      <a:prstDash val="solid"/>
                      <a:round/>
                      <a:headEnd len="sm" w="sm" type="none"/>
                      <a:tailEnd len="sm" w="sm" type="none"/>
                    </a:lnL>
                    <a:lnR cap="flat" cmpd="sng" w="9525">
                      <a:solidFill>
                        <a:srgbClr val="FFFFFF">
                          <a:alpha val="0"/>
                        </a:srgb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rgbClr val="FFFFFF">
                          <a:alpha val="0"/>
                        </a:srgbClr>
                      </a:solidFill>
                      <a:prstDash val="solid"/>
                      <a:round/>
                      <a:headEnd len="sm" w="sm" type="none"/>
                      <a:tailEnd len="sm" w="sm" type="none"/>
                    </a:lnB>
                  </a:tcPr>
                </a:tc>
              </a:tr>
            </a:tbl>
          </a:graphicData>
        </a:graphic>
      </p:graphicFrame>
      <p:sp>
        <p:nvSpPr>
          <p:cNvPr id="279" name="Google Shape;279;p35"/>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Factors To Consider</a:t>
            </a:r>
            <a:endParaRPr/>
          </a:p>
        </p:txBody>
      </p:sp>
      <p:cxnSp>
        <p:nvCxnSpPr>
          <p:cNvPr id="280" name="Google Shape;280;p35"/>
          <p:cNvCxnSpPr/>
          <p:nvPr/>
        </p:nvCxnSpPr>
        <p:spPr>
          <a:xfrm>
            <a:off x="820738" y="1871380"/>
            <a:ext cx="3600300" cy="0"/>
          </a:xfrm>
          <a:prstGeom prst="straightConnector1">
            <a:avLst/>
          </a:prstGeom>
          <a:noFill/>
          <a:ln cap="flat" cmpd="sng" w="19050">
            <a:solidFill>
              <a:schemeClr val="accent2"/>
            </a:solidFill>
            <a:prstDash val="solid"/>
            <a:round/>
            <a:headEnd len="med" w="med" type="none"/>
            <a:tailEnd len="med" w="med" type="none"/>
          </a:ln>
        </p:spPr>
      </p:cxnSp>
      <p:cxnSp>
        <p:nvCxnSpPr>
          <p:cNvPr id="281" name="Google Shape;281;p35"/>
          <p:cNvCxnSpPr/>
          <p:nvPr/>
        </p:nvCxnSpPr>
        <p:spPr>
          <a:xfrm>
            <a:off x="820575" y="2966014"/>
            <a:ext cx="3600300" cy="0"/>
          </a:xfrm>
          <a:prstGeom prst="straightConnector1">
            <a:avLst/>
          </a:prstGeom>
          <a:noFill/>
          <a:ln cap="flat" cmpd="sng" w="19050">
            <a:solidFill>
              <a:schemeClr val="accent2"/>
            </a:solidFill>
            <a:prstDash val="solid"/>
            <a:round/>
            <a:headEnd len="med" w="med" type="none"/>
            <a:tailEnd len="med" w="med" type="none"/>
          </a:ln>
        </p:spPr>
      </p:cxnSp>
      <p:cxnSp>
        <p:nvCxnSpPr>
          <p:cNvPr id="282" name="Google Shape;282;p35"/>
          <p:cNvCxnSpPr/>
          <p:nvPr/>
        </p:nvCxnSpPr>
        <p:spPr>
          <a:xfrm>
            <a:off x="2234400" y="1539805"/>
            <a:ext cx="0" cy="2475600"/>
          </a:xfrm>
          <a:prstGeom prst="straightConnector1">
            <a:avLst/>
          </a:prstGeom>
          <a:noFill/>
          <a:ln cap="flat" cmpd="sng" w="19050">
            <a:solidFill>
              <a:schemeClr val="accent2"/>
            </a:solidFill>
            <a:prstDash val="solid"/>
            <a:round/>
            <a:headEnd len="med" w="med" type="none"/>
            <a:tailEnd len="med" w="med" type="none"/>
          </a:ln>
        </p:spPr>
      </p:cxnSp>
      <p:cxnSp>
        <p:nvCxnSpPr>
          <p:cNvPr id="283" name="Google Shape;283;p35"/>
          <p:cNvCxnSpPr/>
          <p:nvPr/>
        </p:nvCxnSpPr>
        <p:spPr>
          <a:xfrm>
            <a:off x="851768" y="3513330"/>
            <a:ext cx="3600300" cy="0"/>
          </a:xfrm>
          <a:prstGeom prst="straightConnector1">
            <a:avLst/>
          </a:prstGeom>
          <a:noFill/>
          <a:ln cap="flat" cmpd="sng" w="19050">
            <a:solidFill>
              <a:schemeClr val="accent2"/>
            </a:solidFill>
            <a:prstDash val="solid"/>
            <a:round/>
            <a:headEnd len="med" w="med" type="none"/>
            <a:tailEnd len="med" w="med" type="none"/>
          </a:ln>
        </p:spPr>
      </p:cxnSp>
      <p:cxnSp>
        <p:nvCxnSpPr>
          <p:cNvPr id="284" name="Google Shape;284;p35"/>
          <p:cNvCxnSpPr/>
          <p:nvPr/>
        </p:nvCxnSpPr>
        <p:spPr>
          <a:xfrm>
            <a:off x="820575" y="2418697"/>
            <a:ext cx="3600300" cy="0"/>
          </a:xfrm>
          <a:prstGeom prst="straightConnector1">
            <a:avLst/>
          </a:prstGeom>
          <a:noFill/>
          <a:ln cap="flat" cmpd="sng" w="19050">
            <a:solidFill>
              <a:schemeClr val="accent2"/>
            </a:solidFill>
            <a:prstDash val="solid"/>
            <a:round/>
            <a:headEnd len="med" w="med" type="none"/>
            <a:tailEnd len="med" w="med" type="none"/>
          </a:ln>
        </p:spPr>
      </p:cxnSp>
      <p:grpSp>
        <p:nvGrpSpPr>
          <p:cNvPr id="285" name="Google Shape;285;p35"/>
          <p:cNvGrpSpPr/>
          <p:nvPr/>
        </p:nvGrpSpPr>
        <p:grpSpPr>
          <a:xfrm>
            <a:off x="1437810" y="2031551"/>
            <a:ext cx="354107" cy="226974"/>
            <a:chOff x="-26585200" y="2025375"/>
            <a:chExt cx="296150" cy="189825"/>
          </a:xfrm>
        </p:grpSpPr>
        <p:sp>
          <p:nvSpPr>
            <p:cNvPr id="286" name="Google Shape;286;p35"/>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5"/>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5"/>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5"/>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5"/>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35"/>
          <p:cNvGrpSpPr/>
          <p:nvPr/>
        </p:nvGrpSpPr>
        <p:grpSpPr>
          <a:xfrm>
            <a:off x="1441532" y="3609446"/>
            <a:ext cx="360713" cy="353210"/>
            <a:chOff x="-22881800" y="1971800"/>
            <a:chExt cx="301675" cy="295400"/>
          </a:xfrm>
        </p:grpSpPr>
        <p:sp>
          <p:nvSpPr>
            <p:cNvPr id="292" name="Google Shape;292;p35"/>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5"/>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5"/>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5"/>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 name="Google Shape;298;p35"/>
          <p:cNvGrpSpPr/>
          <p:nvPr/>
        </p:nvGrpSpPr>
        <p:grpSpPr>
          <a:xfrm>
            <a:off x="1437793" y="2515761"/>
            <a:ext cx="354136" cy="353180"/>
            <a:chOff x="-26215025" y="1971025"/>
            <a:chExt cx="296175" cy="295375"/>
          </a:xfrm>
        </p:grpSpPr>
        <p:sp>
          <p:nvSpPr>
            <p:cNvPr id="299" name="Google Shape;299;p35"/>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5"/>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5"/>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 name="Google Shape;307;p35"/>
          <p:cNvGrpSpPr/>
          <p:nvPr/>
        </p:nvGrpSpPr>
        <p:grpSpPr>
          <a:xfrm>
            <a:off x="1479716" y="3062133"/>
            <a:ext cx="270318" cy="355063"/>
            <a:chOff x="-23177950" y="2340425"/>
            <a:chExt cx="226075" cy="296950"/>
          </a:xfrm>
        </p:grpSpPr>
        <p:sp>
          <p:nvSpPr>
            <p:cNvPr id="308" name="Google Shape;308;p35"/>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0" name="Google Shape;310;p35"/>
          <p:cNvPicPr preferRelativeResize="0"/>
          <p:nvPr/>
        </p:nvPicPr>
        <p:blipFill rotWithShape="1">
          <a:blip r:embed="rId3">
            <a:alphaModFix/>
          </a:blip>
          <a:srcRect b="10499" l="27150" r="38801" t="10499"/>
          <a:stretch/>
        </p:blipFill>
        <p:spPr>
          <a:xfrm>
            <a:off x="5082588" y="540000"/>
            <a:ext cx="3113424" cy="406350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36"/>
          <p:cNvSpPr/>
          <p:nvPr/>
        </p:nvSpPr>
        <p:spPr>
          <a:xfrm>
            <a:off x="1165750" y="1136650"/>
            <a:ext cx="6913200" cy="29502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6" name="Google Shape;316;p36"/>
          <p:cNvPicPr preferRelativeResize="0"/>
          <p:nvPr/>
        </p:nvPicPr>
        <p:blipFill rotWithShape="1">
          <a:blip r:embed="rId3">
            <a:alphaModFix/>
          </a:blip>
          <a:srcRect b="4768" l="0" r="0" t="47826"/>
          <a:stretch/>
        </p:blipFill>
        <p:spPr>
          <a:xfrm>
            <a:off x="1575" y="1384687"/>
            <a:ext cx="9140827" cy="2437501"/>
          </a:xfrm>
          <a:prstGeom prst="rect">
            <a:avLst/>
          </a:prstGeom>
          <a:noFill/>
          <a:ln>
            <a:noFill/>
          </a:ln>
        </p:spPr>
      </p:pic>
      <p:sp>
        <p:nvSpPr>
          <p:cNvPr id="317" name="Google Shape;317;p36"/>
          <p:cNvSpPr/>
          <p:nvPr/>
        </p:nvSpPr>
        <p:spPr>
          <a:xfrm>
            <a:off x="2761250" y="2571750"/>
            <a:ext cx="1788600" cy="3113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6"/>
          <p:cNvSpPr/>
          <p:nvPr/>
        </p:nvSpPr>
        <p:spPr>
          <a:xfrm>
            <a:off x="4698325" y="2571750"/>
            <a:ext cx="1788600" cy="3113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6"/>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Clinical Trial</a:t>
            </a:r>
            <a:endParaRPr/>
          </a:p>
        </p:txBody>
      </p:sp>
      <p:sp>
        <p:nvSpPr>
          <p:cNvPr id="320" name="Google Shape;320;p36"/>
          <p:cNvSpPr/>
          <p:nvPr/>
        </p:nvSpPr>
        <p:spPr>
          <a:xfrm>
            <a:off x="820575" y="2571750"/>
            <a:ext cx="1792200" cy="3113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6"/>
          <p:cNvSpPr txBox="1"/>
          <p:nvPr>
            <p:ph idx="4294967295" type="subTitle"/>
          </p:nvPr>
        </p:nvSpPr>
        <p:spPr>
          <a:xfrm>
            <a:off x="994275" y="277211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2000">
                <a:solidFill>
                  <a:schemeClr val="lt1"/>
                </a:solidFill>
              </a:rPr>
              <a:t>Preclinical</a:t>
            </a:r>
            <a:endParaRPr b="1" sz="2000">
              <a:solidFill>
                <a:schemeClr val="lt1"/>
              </a:solidFill>
            </a:endParaRPr>
          </a:p>
        </p:txBody>
      </p:sp>
      <p:sp>
        <p:nvSpPr>
          <p:cNvPr id="322" name="Google Shape;322;p36"/>
          <p:cNvSpPr txBox="1"/>
          <p:nvPr>
            <p:ph idx="4294967295" type="subTitle"/>
          </p:nvPr>
        </p:nvSpPr>
        <p:spPr>
          <a:xfrm>
            <a:off x="2933150" y="277211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2000">
                <a:solidFill>
                  <a:schemeClr val="lt1"/>
                </a:solidFill>
              </a:rPr>
              <a:t>Phase 1</a:t>
            </a:r>
            <a:endParaRPr b="1" sz="2000">
              <a:solidFill>
                <a:schemeClr val="lt1"/>
              </a:solidFill>
            </a:endParaRPr>
          </a:p>
        </p:txBody>
      </p:sp>
      <p:sp>
        <p:nvSpPr>
          <p:cNvPr id="323" name="Google Shape;323;p36"/>
          <p:cNvSpPr/>
          <p:nvPr/>
        </p:nvSpPr>
        <p:spPr>
          <a:xfrm>
            <a:off x="6635400" y="2571750"/>
            <a:ext cx="1788600" cy="3113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txBox="1"/>
          <p:nvPr>
            <p:ph idx="4294967295" type="subTitle"/>
          </p:nvPr>
        </p:nvSpPr>
        <p:spPr>
          <a:xfrm>
            <a:off x="4869925" y="277211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2000">
                <a:solidFill>
                  <a:schemeClr val="lt1"/>
                </a:solidFill>
              </a:rPr>
              <a:t>Phase 2</a:t>
            </a:r>
            <a:endParaRPr b="1" sz="2000">
              <a:solidFill>
                <a:schemeClr val="lt1"/>
              </a:solidFill>
            </a:endParaRPr>
          </a:p>
        </p:txBody>
      </p:sp>
      <p:sp>
        <p:nvSpPr>
          <p:cNvPr id="325" name="Google Shape;325;p36"/>
          <p:cNvSpPr txBox="1"/>
          <p:nvPr>
            <p:ph idx="4294967295" type="subTitle"/>
          </p:nvPr>
        </p:nvSpPr>
        <p:spPr>
          <a:xfrm>
            <a:off x="6775225" y="2772113"/>
            <a:ext cx="14454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2000">
                <a:solidFill>
                  <a:schemeClr val="lt1"/>
                </a:solidFill>
              </a:rPr>
              <a:t>Phase 3</a:t>
            </a:r>
            <a:endParaRPr b="1" sz="2000">
              <a:solidFill>
                <a:schemeClr val="lt1"/>
              </a:solidFill>
            </a:endParaRPr>
          </a:p>
        </p:txBody>
      </p:sp>
      <p:sp>
        <p:nvSpPr>
          <p:cNvPr id="326" name="Google Shape;326;p36"/>
          <p:cNvSpPr txBox="1"/>
          <p:nvPr>
            <p:ph idx="4294967295" type="subTitle"/>
          </p:nvPr>
        </p:nvSpPr>
        <p:spPr>
          <a:xfrm>
            <a:off x="994275" y="313716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Lab Studies</a:t>
            </a:r>
            <a:endParaRPr>
              <a:solidFill>
                <a:schemeClr val="lt1"/>
              </a:solidFill>
            </a:endParaRPr>
          </a:p>
        </p:txBody>
      </p:sp>
      <p:sp>
        <p:nvSpPr>
          <p:cNvPr id="327" name="Google Shape;327;p36"/>
          <p:cNvSpPr txBox="1"/>
          <p:nvPr>
            <p:ph idx="4294967295" type="subTitle"/>
          </p:nvPr>
        </p:nvSpPr>
        <p:spPr>
          <a:xfrm>
            <a:off x="2933158" y="313716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Human Safety</a:t>
            </a:r>
            <a:endParaRPr>
              <a:solidFill>
                <a:schemeClr val="lt1"/>
              </a:solidFill>
            </a:endParaRPr>
          </a:p>
        </p:txBody>
      </p:sp>
      <p:sp>
        <p:nvSpPr>
          <p:cNvPr id="328" name="Google Shape;328;p36"/>
          <p:cNvSpPr txBox="1"/>
          <p:nvPr>
            <p:ph idx="4294967295" type="subTitle"/>
          </p:nvPr>
        </p:nvSpPr>
        <p:spPr>
          <a:xfrm>
            <a:off x="4869929" y="3137163"/>
            <a:ext cx="14454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Expanded Safety</a:t>
            </a:r>
            <a:endParaRPr>
              <a:solidFill>
                <a:schemeClr val="lt1"/>
              </a:solidFill>
            </a:endParaRPr>
          </a:p>
        </p:txBody>
      </p:sp>
      <p:sp>
        <p:nvSpPr>
          <p:cNvPr id="329" name="Google Shape;329;p36"/>
          <p:cNvSpPr txBox="1"/>
          <p:nvPr>
            <p:ph idx="4294967295" type="subTitle"/>
          </p:nvPr>
        </p:nvSpPr>
        <p:spPr>
          <a:xfrm>
            <a:off x="6775225" y="3137163"/>
            <a:ext cx="1444800" cy="3474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Efficacy &amp; Safety</a:t>
            </a:r>
            <a:endParaRPr>
              <a:solidFill>
                <a:schemeClr val="lt1"/>
              </a:solidFill>
            </a:endParaRPr>
          </a:p>
        </p:txBody>
      </p:sp>
      <p:sp>
        <p:nvSpPr>
          <p:cNvPr id="330" name="Google Shape;330;p36"/>
          <p:cNvSpPr/>
          <p:nvPr/>
        </p:nvSpPr>
        <p:spPr>
          <a:xfrm>
            <a:off x="1531377" y="3633185"/>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nvGrpSpPr>
          <p:cNvPr id="331" name="Google Shape;331;p36"/>
          <p:cNvGrpSpPr/>
          <p:nvPr/>
        </p:nvGrpSpPr>
        <p:grpSpPr>
          <a:xfrm>
            <a:off x="5676065" y="4247531"/>
            <a:ext cx="290107" cy="354107"/>
            <a:chOff x="-24683100" y="2340425"/>
            <a:chExt cx="242625" cy="296150"/>
          </a:xfrm>
        </p:grpSpPr>
        <p:sp>
          <p:nvSpPr>
            <p:cNvPr id="332" name="Google Shape;332;p3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 name="Google Shape;336;p36"/>
          <p:cNvSpPr/>
          <p:nvPr/>
        </p:nvSpPr>
        <p:spPr>
          <a:xfrm>
            <a:off x="3452555" y="424751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6"/>
          <p:cNvSpPr/>
          <p:nvPr/>
        </p:nvSpPr>
        <p:spPr>
          <a:xfrm>
            <a:off x="5219067" y="424751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6"/>
          <p:cNvSpPr/>
          <p:nvPr/>
        </p:nvSpPr>
        <p:spPr>
          <a:xfrm>
            <a:off x="6932392" y="424751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 name="Google Shape;339;p36"/>
          <p:cNvGrpSpPr/>
          <p:nvPr/>
        </p:nvGrpSpPr>
        <p:grpSpPr>
          <a:xfrm>
            <a:off x="7416290" y="4247531"/>
            <a:ext cx="290107" cy="354107"/>
            <a:chOff x="-24683100" y="2340425"/>
            <a:chExt cx="242625" cy="296150"/>
          </a:xfrm>
        </p:grpSpPr>
        <p:sp>
          <p:nvSpPr>
            <p:cNvPr id="340" name="Google Shape;340;p3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 name="Google Shape;344;p36"/>
          <p:cNvSpPr/>
          <p:nvPr/>
        </p:nvSpPr>
        <p:spPr>
          <a:xfrm>
            <a:off x="7756342" y="424751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 name="Google Shape;345;p36"/>
          <p:cNvGrpSpPr/>
          <p:nvPr/>
        </p:nvGrpSpPr>
        <p:grpSpPr>
          <a:xfrm>
            <a:off x="3526289" y="3633182"/>
            <a:ext cx="276236" cy="340151"/>
            <a:chOff x="3316000" y="4399325"/>
            <a:chExt cx="392325" cy="483100"/>
          </a:xfrm>
        </p:grpSpPr>
        <p:sp>
          <p:nvSpPr>
            <p:cNvPr id="346" name="Google Shape;346;p3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7" name="Google Shape;347;p3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8" name="Google Shape;348;p36"/>
          <p:cNvGrpSpPr/>
          <p:nvPr/>
        </p:nvGrpSpPr>
        <p:grpSpPr>
          <a:xfrm>
            <a:off x="5283329" y="3633152"/>
            <a:ext cx="254022" cy="340186"/>
            <a:chOff x="3926225" y="4399275"/>
            <a:chExt cx="360775" cy="483150"/>
          </a:xfrm>
        </p:grpSpPr>
        <p:sp>
          <p:nvSpPr>
            <p:cNvPr id="349" name="Google Shape;349;p3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50" name="Google Shape;350;p3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1" name="Google Shape;351;p36"/>
          <p:cNvGrpSpPr/>
          <p:nvPr/>
        </p:nvGrpSpPr>
        <p:grpSpPr>
          <a:xfrm>
            <a:off x="5689939" y="3633182"/>
            <a:ext cx="276236" cy="340151"/>
            <a:chOff x="3316000" y="4399325"/>
            <a:chExt cx="392325" cy="483100"/>
          </a:xfrm>
        </p:grpSpPr>
        <p:sp>
          <p:nvSpPr>
            <p:cNvPr id="352" name="Google Shape;352;p3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53" name="Google Shape;353;p3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4" name="Google Shape;354;p36"/>
          <p:cNvGrpSpPr/>
          <p:nvPr/>
        </p:nvGrpSpPr>
        <p:grpSpPr>
          <a:xfrm>
            <a:off x="7037541" y="3633152"/>
            <a:ext cx="254022" cy="340186"/>
            <a:chOff x="3926225" y="4399275"/>
            <a:chExt cx="360775" cy="483150"/>
          </a:xfrm>
        </p:grpSpPr>
        <p:sp>
          <p:nvSpPr>
            <p:cNvPr id="355" name="Google Shape;355;p3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56" name="Google Shape;356;p3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57" name="Google Shape;357;p36"/>
          <p:cNvGrpSpPr/>
          <p:nvPr/>
        </p:nvGrpSpPr>
        <p:grpSpPr>
          <a:xfrm>
            <a:off x="7872991" y="3633152"/>
            <a:ext cx="254022" cy="340186"/>
            <a:chOff x="3926225" y="4399275"/>
            <a:chExt cx="360775" cy="483150"/>
          </a:xfrm>
        </p:grpSpPr>
        <p:sp>
          <p:nvSpPr>
            <p:cNvPr id="358" name="Google Shape;358;p3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59" name="Google Shape;359;p3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60" name="Google Shape;360;p36"/>
          <p:cNvGrpSpPr/>
          <p:nvPr/>
        </p:nvGrpSpPr>
        <p:grpSpPr>
          <a:xfrm>
            <a:off x="7444151" y="3633182"/>
            <a:ext cx="276236" cy="340151"/>
            <a:chOff x="3316000" y="4399325"/>
            <a:chExt cx="392325" cy="483100"/>
          </a:xfrm>
        </p:grpSpPr>
        <p:sp>
          <p:nvSpPr>
            <p:cNvPr id="361" name="Google Shape;361;p3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2" name="Google Shape;362;p3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 name="Shape 366"/>
        <p:cNvGrpSpPr/>
        <p:nvPr/>
      </p:nvGrpSpPr>
      <p:grpSpPr>
        <a:xfrm>
          <a:off x="0" y="0"/>
          <a:ext cx="0" cy="0"/>
          <a:chOff x="0" y="0"/>
          <a:chExt cx="0" cy="0"/>
        </a:xfrm>
      </p:grpSpPr>
      <p:sp>
        <p:nvSpPr>
          <p:cNvPr id="367" name="Google Shape;367;p37"/>
          <p:cNvSpPr txBox="1"/>
          <p:nvPr/>
        </p:nvSpPr>
        <p:spPr>
          <a:xfrm>
            <a:off x="825600" y="1343725"/>
            <a:ext cx="2368800" cy="7227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a:solidFill>
                  <a:schemeClr val="dk2"/>
                </a:solidFill>
                <a:latin typeface="Josefin Slab SemiBold"/>
                <a:ea typeface="Josefin Slab SemiBold"/>
                <a:cs typeface="Josefin Slab SemiBold"/>
                <a:sym typeface="Josefin Slab SemiBold"/>
              </a:rPr>
              <a:t>Is the biggest planet in the Solar System of them all</a:t>
            </a:r>
            <a:endParaRPr>
              <a:solidFill>
                <a:schemeClr val="dk2"/>
              </a:solidFill>
              <a:latin typeface="Josefin Slab SemiBold"/>
              <a:ea typeface="Josefin Slab SemiBold"/>
              <a:cs typeface="Josefin Slab SemiBold"/>
              <a:sym typeface="Josefin Slab SemiBold"/>
            </a:endParaRPr>
          </a:p>
        </p:txBody>
      </p:sp>
      <p:sp>
        <p:nvSpPr>
          <p:cNvPr id="368" name="Google Shape;368;p37"/>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Trial Timeline</a:t>
            </a:r>
            <a:endParaRPr/>
          </a:p>
        </p:txBody>
      </p:sp>
      <p:cxnSp>
        <p:nvCxnSpPr>
          <p:cNvPr id="369" name="Google Shape;369;p37"/>
          <p:cNvCxnSpPr/>
          <p:nvPr/>
        </p:nvCxnSpPr>
        <p:spPr>
          <a:xfrm>
            <a:off x="7913272" y="2625252"/>
            <a:ext cx="0" cy="244200"/>
          </a:xfrm>
          <a:prstGeom prst="straightConnector1">
            <a:avLst/>
          </a:prstGeom>
          <a:noFill/>
          <a:ln cap="flat" cmpd="sng" w="19050">
            <a:solidFill>
              <a:schemeClr val="dk2"/>
            </a:solidFill>
            <a:prstDash val="solid"/>
            <a:round/>
            <a:headEnd len="med" w="med" type="none"/>
            <a:tailEnd len="med" w="med" type="none"/>
          </a:ln>
        </p:spPr>
      </p:cxnSp>
      <p:cxnSp>
        <p:nvCxnSpPr>
          <p:cNvPr id="370" name="Google Shape;370;p37"/>
          <p:cNvCxnSpPr/>
          <p:nvPr/>
        </p:nvCxnSpPr>
        <p:spPr>
          <a:xfrm>
            <a:off x="834102" y="2747135"/>
            <a:ext cx="7080000" cy="0"/>
          </a:xfrm>
          <a:prstGeom prst="straightConnector1">
            <a:avLst/>
          </a:prstGeom>
          <a:noFill/>
          <a:ln cap="flat" cmpd="sng" w="19050">
            <a:solidFill>
              <a:schemeClr val="dk2"/>
            </a:solidFill>
            <a:prstDash val="solid"/>
            <a:round/>
            <a:headEnd len="med" w="med" type="none"/>
            <a:tailEnd len="med" w="med" type="none"/>
          </a:ln>
        </p:spPr>
      </p:cxnSp>
      <p:cxnSp>
        <p:nvCxnSpPr>
          <p:cNvPr id="371" name="Google Shape;371;p37"/>
          <p:cNvCxnSpPr/>
          <p:nvPr/>
        </p:nvCxnSpPr>
        <p:spPr>
          <a:xfrm>
            <a:off x="2014644" y="2624669"/>
            <a:ext cx="0" cy="245100"/>
          </a:xfrm>
          <a:prstGeom prst="straightConnector1">
            <a:avLst/>
          </a:prstGeom>
          <a:noFill/>
          <a:ln cap="flat" cmpd="sng" w="19050">
            <a:solidFill>
              <a:schemeClr val="dk2"/>
            </a:solidFill>
            <a:prstDash val="solid"/>
            <a:round/>
            <a:headEnd len="med" w="med" type="none"/>
            <a:tailEnd len="med" w="med" type="none"/>
          </a:ln>
        </p:spPr>
      </p:cxnSp>
      <p:cxnSp>
        <p:nvCxnSpPr>
          <p:cNvPr id="372" name="Google Shape;372;p37"/>
          <p:cNvCxnSpPr/>
          <p:nvPr/>
        </p:nvCxnSpPr>
        <p:spPr>
          <a:xfrm>
            <a:off x="834919" y="2624669"/>
            <a:ext cx="0" cy="245100"/>
          </a:xfrm>
          <a:prstGeom prst="straightConnector1">
            <a:avLst/>
          </a:prstGeom>
          <a:noFill/>
          <a:ln cap="flat" cmpd="sng" w="19050">
            <a:solidFill>
              <a:schemeClr val="dk2"/>
            </a:solidFill>
            <a:prstDash val="solid"/>
            <a:round/>
            <a:headEnd len="med" w="med" type="none"/>
            <a:tailEnd len="med" w="med" type="none"/>
          </a:ln>
        </p:spPr>
      </p:cxnSp>
      <p:cxnSp>
        <p:nvCxnSpPr>
          <p:cNvPr id="373" name="Google Shape;373;p37"/>
          <p:cNvCxnSpPr/>
          <p:nvPr/>
        </p:nvCxnSpPr>
        <p:spPr>
          <a:xfrm>
            <a:off x="3194370" y="2624669"/>
            <a:ext cx="0" cy="245100"/>
          </a:xfrm>
          <a:prstGeom prst="straightConnector1">
            <a:avLst/>
          </a:prstGeom>
          <a:noFill/>
          <a:ln cap="flat" cmpd="sng" w="19050">
            <a:solidFill>
              <a:schemeClr val="dk2"/>
            </a:solidFill>
            <a:prstDash val="solid"/>
            <a:round/>
            <a:headEnd len="med" w="med" type="none"/>
            <a:tailEnd len="med" w="med" type="none"/>
          </a:ln>
        </p:spPr>
      </p:cxnSp>
      <p:cxnSp>
        <p:nvCxnSpPr>
          <p:cNvPr id="374" name="Google Shape;374;p37"/>
          <p:cNvCxnSpPr/>
          <p:nvPr/>
        </p:nvCxnSpPr>
        <p:spPr>
          <a:xfrm>
            <a:off x="4374095" y="2624669"/>
            <a:ext cx="0" cy="245100"/>
          </a:xfrm>
          <a:prstGeom prst="straightConnector1">
            <a:avLst/>
          </a:prstGeom>
          <a:noFill/>
          <a:ln cap="flat" cmpd="sng" w="19050">
            <a:solidFill>
              <a:schemeClr val="dk2"/>
            </a:solidFill>
            <a:prstDash val="solid"/>
            <a:round/>
            <a:headEnd len="med" w="med" type="none"/>
            <a:tailEnd len="med" w="med" type="none"/>
          </a:ln>
        </p:spPr>
      </p:cxnSp>
      <p:cxnSp>
        <p:nvCxnSpPr>
          <p:cNvPr id="375" name="Google Shape;375;p37"/>
          <p:cNvCxnSpPr/>
          <p:nvPr/>
        </p:nvCxnSpPr>
        <p:spPr>
          <a:xfrm>
            <a:off x="5553821" y="2624669"/>
            <a:ext cx="0" cy="245100"/>
          </a:xfrm>
          <a:prstGeom prst="straightConnector1">
            <a:avLst/>
          </a:prstGeom>
          <a:noFill/>
          <a:ln cap="flat" cmpd="sng" w="19050">
            <a:solidFill>
              <a:schemeClr val="dk2"/>
            </a:solidFill>
            <a:prstDash val="solid"/>
            <a:round/>
            <a:headEnd len="med" w="med" type="none"/>
            <a:tailEnd len="med" w="med" type="none"/>
          </a:ln>
        </p:spPr>
      </p:cxnSp>
      <p:cxnSp>
        <p:nvCxnSpPr>
          <p:cNvPr id="376" name="Google Shape;376;p37"/>
          <p:cNvCxnSpPr/>
          <p:nvPr/>
        </p:nvCxnSpPr>
        <p:spPr>
          <a:xfrm>
            <a:off x="6733546" y="2624669"/>
            <a:ext cx="0" cy="245100"/>
          </a:xfrm>
          <a:prstGeom prst="straightConnector1">
            <a:avLst/>
          </a:prstGeom>
          <a:noFill/>
          <a:ln cap="flat" cmpd="sng" w="19050">
            <a:solidFill>
              <a:schemeClr val="dk2"/>
            </a:solidFill>
            <a:prstDash val="solid"/>
            <a:round/>
            <a:headEnd len="med" w="med" type="none"/>
            <a:tailEnd len="med" w="med" type="none"/>
          </a:ln>
        </p:spPr>
      </p:cxnSp>
      <p:sp>
        <p:nvSpPr>
          <p:cNvPr id="377" name="Google Shape;377;p37"/>
          <p:cNvSpPr txBox="1"/>
          <p:nvPr/>
        </p:nvSpPr>
        <p:spPr>
          <a:xfrm>
            <a:off x="654275" y="3046313"/>
            <a:ext cx="7629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1</a:t>
            </a:r>
            <a:endParaRPr b="1">
              <a:solidFill>
                <a:schemeClr val="dk1"/>
              </a:solidFill>
              <a:latin typeface="Josefin Sans"/>
              <a:ea typeface="Josefin Sans"/>
              <a:cs typeface="Josefin Sans"/>
              <a:sym typeface="Josefin Sans"/>
            </a:endParaRPr>
          </a:p>
        </p:txBody>
      </p:sp>
      <p:sp>
        <p:nvSpPr>
          <p:cNvPr id="378" name="Google Shape;378;p37"/>
          <p:cNvSpPr txBox="1"/>
          <p:nvPr/>
        </p:nvSpPr>
        <p:spPr>
          <a:xfrm>
            <a:off x="1909885" y="3046313"/>
            <a:ext cx="6843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2</a:t>
            </a:r>
            <a:endParaRPr b="1">
              <a:solidFill>
                <a:schemeClr val="dk1"/>
              </a:solidFill>
              <a:latin typeface="Josefin Sans"/>
              <a:ea typeface="Josefin Sans"/>
              <a:cs typeface="Josefin Sans"/>
              <a:sym typeface="Josefin Sans"/>
            </a:endParaRPr>
          </a:p>
        </p:txBody>
      </p:sp>
      <p:sp>
        <p:nvSpPr>
          <p:cNvPr id="379" name="Google Shape;379;p37"/>
          <p:cNvSpPr txBox="1"/>
          <p:nvPr/>
        </p:nvSpPr>
        <p:spPr>
          <a:xfrm>
            <a:off x="3086895" y="3046326"/>
            <a:ext cx="6864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3</a:t>
            </a:r>
            <a:endParaRPr b="1">
              <a:solidFill>
                <a:schemeClr val="dk1"/>
              </a:solidFill>
              <a:latin typeface="Josefin Sans"/>
              <a:ea typeface="Josefin Sans"/>
              <a:cs typeface="Josefin Sans"/>
              <a:sym typeface="Josefin Sans"/>
            </a:endParaRPr>
          </a:p>
        </p:txBody>
      </p:sp>
      <p:sp>
        <p:nvSpPr>
          <p:cNvPr id="380" name="Google Shape;380;p37"/>
          <p:cNvSpPr txBox="1"/>
          <p:nvPr/>
        </p:nvSpPr>
        <p:spPr>
          <a:xfrm>
            <a:off x="4266005" y="3046326"/>
            <a:ext cx="6864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4</a:t>
            </a:r>
            <a:endParaRPr b="1">
              <a:solidFill>
                <a:schemeClr val="dk1"/>
              </a:solidFill>
              <a:latin typeface="Josefin Sans"/>
              <a:ea typeface="Josefin Sans"/>
              <a:cs typeface="Josefin Sans"/>
              <a:sym typeface="Josefin Sans"/>
            </a:endParaRPr>
          </a:p>
        </p:txBody>
      </p:sp>
      <p:sp>
        <p:nvSpPr>
          <p:cNvPr id="381" name="Google Shape;381;p37"/>
          <p:cNvSpPr txBox="1"/>
          <p:nvPr/>
        </p:nvSpPr>
        <p:spPr>
          <a:xfrm>
            <a:off x="5445114" y="3046326"/>
            <a:ext cx="6864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5</a:t>
            </a:r>
            <a:endParaRPr b="1">
              <a:solidFill>
                <a:schemeClr val="dk1"/>
              </a:solidFill>
              <a:latin typeface="Josefin Sans"/>
              <a:ea typeface="Josefin Sans"/>
              <a:cs typeface="Josefin Sans"/>
              <a:sym typeface="Josefin Sans"/>
            </a:endParaRPr>
          </a:p>
        </p:txBody>
      </p:sp>
      <p:sp>
        <p:nvSpPr>
          <p:cNvPr id="382" name="Google Shape;382;p37"/>
          <p:cNvSpPr txBox="1"/>
          <p:nvPr/>
        </p:nvSpPr>
        <p:spPr>
          <a:xfrm>
            <a:off x="6624224" y="3046326"/>
            <a:ext cx="6864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6</a:t>
            </a:r>
            <a:endParaRPr b="1">
              <a:solidFill>
                <a:schemeClr val="dk1"/>
              </a:solidFill>
              <a:latin typeface="Josefin Sans"/>
              <a:ea typeface="Josefin Sans"/>
              <a:cs typeface="Josefin Sans"/>
              <a:sym typeface="Josefin Sans"/>
            </a:endParaRPr>
          </a:p>
        </p:txBody>
      </p:sp>
      <p:sp>
        <p:nvSpPr>
          <p:cNvPr id="383" name="Google Shape;383;p37"/>
          <p:cNvSpPr txBox="1"/>
          <p:nvPr/>
        </p:nvSpPr>
        <p:spPr>
          <a:xfrm>
            <a:off x="5549438" y="1343725"/>
            <a:ext cx="2368200" cy="7227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rPr lang="en">
                <a:solidFill>
                  <a:schemeClr val="dk2"/>
                </a:solidFill>
                <a:latin typeface="Josefin Slab SemiBold"/>
                <a:ea typeface="Josefin Slab SemiBold"/>
                <a:cs typeface="Josefin Slab SemiBold"/>
                <a:sym typeface="Josefin Slab SemiBold"/>
              </a:rPr>
              <a:t>The Sun is</a:t>
            </a:r>
            <a:r>
              <a:rPr lang="en">
                <a:solidFill>
                  <a:schemeClr val="dk2"/>
                </a:solidFill>
                <a:latin typeface="Josefin Slab SemiBold"/>
                <a:ea typeface="Josefin Slab SemiBold"/>
                <a:cs typeface="Josefin Slab SemiBold"/>
                <a:sym typeface="Josefin Slab SemiBold"/>
              </a:rPr>
              <a:t> the star at the center of the Solar System</a:t>
            </a:r>
            <a:endParaRPr>
              <a:solidFill>
                <a:schemeClr val="dk2"/>
              </a:solidFill>
              <a:latin typeface="Josefin Slab SemiBold"/>
              <a:ea typeface="Josefin Slab SemiBold"/>
              <a:cs typeface="Josefin Slab SemiBold"/>
              <a:sym typeface="Josefin Slab SemiBold"/>
            </a:endParaRPr>
          </a:p>
        </p:txBody>
      </p:sp>
      <p:sp>
        <p:nvSpPr>
          <p:cNvPr id="384" name="Google Shape;384;p37"/>
          <p:cNvSpPr txBox="1"/>
          <p:nvPr/>
        </p:nvSpPr>
        <p:spPr>
          <a:xfrm>
            <a:off x="3202438" y="3742275"/>
            <a:ext cx="2368200" cy="7227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rPr lang="en">
                <a:solidFill>
                  <a:schemeClr val="dk2"/>
                </a:solidFill>
                <a:latin typeface="Josefin Slab SemiBold"/>
                <a:ea typeface="Josefin Slab SemiBold"/>
                <a:cs typeface="Josefin Slab SemiBold"/>
                <a:sym typeface="Josefin Slab SemiBold"/>
              </a:rPr>
              <a:t>Jupiter </a:t>
            </a:r>
            <a:r>
              <a:rPr lang="en">
                <a:solidFill>
                  <a:schemeClr val="dk2"/>
                </a:solidFill>
                <a:latin typeface="Josefin Slab SemiBold"/>
                <a:ea typeface="Josefin Slab SemiBold"/>
                <a:cs typeface="Josefin Slab SemiBold"/>
                <a:sym typeface="Josefin Slab SemiBold"/>
              </a:rPr>
              <a:t>Is the closest planet to the Sun of them all</a:t>
            </a:r>
            <a:endParaRPr>
              <a:solidFill>
                <a:schemeClr val="dk2"/>
              </a:solidFill>
              <a:latin typeface="Josefin Slab SemiBold"/>
              <a:ea typeface="Josefin Slab SemiBold"/>
              <a:cs typeface="Josefin Slab SemiBold"/>
              <a:sym typeface="Josefin Slab SemiBold"/>
            </a:endParaRPr>
          </a:p>
        </p:txBody>
      </p:sp>
      <p:sp>
        <p:nvSpPr>
          <p:cNvPr id="385" name="Google Shape;385;p37"/>
          <p:cNvSpPr txBox="1"/>
          <p:nvPr/>
        </p:nvSpPr>
        <p:spPr>
          <a:xfrm>
            <a:off x="7803334" y="3046326"/>
            <a:ext cx="686400" cy="3036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b="1" lang="en">
                <a:solidFill>
                  <a:schemeClr val="dk1"/>
                </a:solidFill>
                <a:latin typeface="Josefin Sans"/>
                <a:ea typeface="Josefin Sans"/>
                <a:cs typeface="Josefin Sans"/>
                <a:sym typeface="Josefin Sans"/>
              </a:rPr>
              <a:t>DAY 7</a:t>
            </a:r>
            <a:endParaRPr b="1">
              <a:solidFill>
                <a:schemeClr val="dk1"/>
              </a:solidFill>
              <a:latin typeface="Josefin Sans"/>
              <a:ea typeface="Josefin Sans"/>
              <a:cs typeface="Josefin Sans"/>
              <a:sym typeface="Josefin Sans"/>
            </a:endParaRPr>
          </a:p>
        </p:txBody>
      </p:sp>
      <p:cxnSp>
        <p:nvCxnSpPr>
          <p:cNvPr id="386" name="Google Shape;386;p37"/>
          <p:cNvCxnSpPr/>
          <p:nvPr/>
        </p:nvCxnSpPr>
        <p:spPr>
          <a:xfrm>
            <a:off x="834934" y="2140371"/>
            <a:ext cx="2361300" cy="0"/>
          </a:xfrm>
          <a:prstGeom prst="straightConnector1">
            <a:avLst/>
          </a:prstGeom>
          <a:noFill/>
          <a:ln cap="flat" cmpd="sng" w="19050">
            <a:solidFill>
              <a:schemeClr val="accent2"/>
            </a:solidFill>
            <a:prstDash val="solid"/>
            <a:round/>
            <a:headEnd len="med" w="med" type="oval"/>
            <a:tailEnd len="med" w="med" type="oval"/>
          </a:ln>
        </p:spPr>
      </p:cxnSp>
      <p:cxnSp>
        <p:nvCxnSpPr>
          <p:cNvPr id="387" name="Google Shape;387;p37"/>
          <p:cNvCxnSpPr/>
          <p:nvPr/>
        </p:nvCxnSpPr>
        <p:spPr>
          <a:xfrm>
            <a:off x="5546009" y="2140371"/>
            <a:ext cx="2361300" cy="0"/>
          </a:xfrm>
          <a:prstGeom prst="straightConnector1">
            <a:avLst/>
          </a:prstGeom>
          <a:noFill/>
          <a:ln cap="flat" cmpd="sng" w="19050">
            <a:solidFill>
              <a:schemeClr val="accent2"/>
            </a:solidFill>
            <a:prstDash val="solid"/>
            <a:round/>
            <a:headEnd len="med" w="med" type="oval"/>
            <a:tailEnd len="med" w="med" type="oval"/>
          </a:ln>
        </p:spPr>
      </p:cxnSp>
      <p:cxnSp>
        <p:nvCxnSpPr>
          <p:cNvPr id="388" name="Google Shape;388;p37"/>
          <p:cNvCxnSpPr/>
          <p:nvPr/>
        </p:nvCxnSpPr>
        <p:spPr>
          <a:xfrm>
            <a:off x="3205909" y="3721721"/>
            <a:ext cx="2361300" cy="0"/>
          </a:xfrm>
          <a:prstGeom prst="straightConnector1">
            <a:avLst/>
          </a:prstGeom>
          <a:noFill/>
          <a:ln cap="flat" cmpd="sng" w="19050">
            <a:solidFill>
              <a:schemeClr val="accent2"/>
            </a:solidFill>
            <a:prstDash val="solid"/>
            <a:round/>
            <a:headEnd len="med" w="med" type="oval"/>
            <a:tailEnd len="med" w="med" type="oval"/>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92" name="Shape 392"/>
        <p:cNvGrpSpPr/>
        <p:nvPr/>
      </p:nvGrpSpPr>
      <p:grpSpPr>
        <a:xfrm>
          <a:off x="0" y="0"/>
          <a:ext cx="0" cy="0"/>
          <a:chOff x="0" y="0"/>
          <a:chExt cx="0" cy="0"/>
        </a:xfrm>
      </p:grpSpPr>
      <p:sp>
        <p:nvSpPr>
          <p:cNvPr id="393" name="Google Shape;393;p38"/>
          <p:cNvSpPr txBox="1"/>
          <p:nvPr>
            <p:ph type="ctrTitle"/>
          </p:nvPr>
        </p:nvSpPr>
        <p:spPr>
          <a:xfrm>
            <a:off x="720000" y="3146775"/>
            <a:ext cx="7704000" cy="1452600"/>
          </a:xfrm>
          <a:prstGeom prst="rect">
            <a:avLst/>
          </a:prstGeom>
        </p:spPr>
        <p:txBody>
          <a:bodyPr anchorCtr="0" anchor="ctr" bIns="457200" lIns="457200" spcFirstLastPara="1" rIns="457200" wrap="square" tIns="457200">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 name="Shape 397"/>
        <p:cNvGrpSpPr/>
        <p:nvPr/>
      </p:nvGrpSpPr>
      <p:grpSpPr>
        <a:xfrm>
          <a:off x="0" y="0"/>
          <a:ext cx="0" cy="0"/>
          <a:chOff x="0" y="0"/>
          <a:chExt cx="0" cy="0"/>
        </a:xfrm>
      </p:grpSpPr>
      <p:sp>
        <p:nvSpPr>
          <p:cNvPr id="398" name="Google Shape;398;p39"/>
          <p:cNvSpPr/>
          <p:nvPr/>
        </p:nvSpPr>
        <p:spPr>
          <a:xfrm rot="-5400000">
            <a:off x="2726175" y="2948775"/>
            <a:ext cx="1518000" cy="1662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9"/>
          <p:cNvSpPr txBox="1"/>
          <p:nvPr>
            <p:ph idx="4294967295" type="subTitle"/>
          </p:nvPr>
        </p:nvSpPr>
        <p:spPr>
          <a:xfrm>
            <a:off x="2706113" y="3414275"/>
            <a:ext cx="1563600" cy="3933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3600">
                <a:solidFill>
                  <a:schemeClr val="lt1"/>
                </a:solidFill>
                <a:latin typeface="Josefin Sans"/>
                <a:ea typeface="Josefin Sans"/>
                <a:cs typeface="Josefin Sans"/>
                <a:sym typeface="Josefin Sans"/>
              </a:rPr>
              <a:t>80%</a:t>
            </a:r>
            <a:endParaRPr b="1" sz="3600">
              <a:solidFill>
                <a:schemeClr val="lt1"/>
              </a:solidFill>
              <a:latin typeface="Josefin Sans"/>
              <a:ea typeface="Josefin Sans"/>
              <a:cs typeface="Josefin Sans"/>
              <a:sym typeface="Josefin Sans"/>
            </a:endParaRPr>
          </a:p>
        </p:txBody>
      </p:sp>
      <p:sp>
        <p:nvSpPr>
          <p:cNvPr id="400" name="Google Shape;400;p39"/>
          <p:cNvSpPr txBox="1"/>
          <p:nvPr>
            <p:ph idx="4294967295" type="subTitle"/>
          </p:nvPr>
        </p:nvSpPr>
        <p:spPr>
          <a:xfrm>
            <a:off x="2750963" y="3924375"/>
            <a:ext cx="1473900" cy="226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Success Rate</a:t>
            </a:r>
            <a:endParaRPr>
              <a:solidFill>
                <a:schemeClr val="lt1"/>
              </a:solidFill>
            </a:endParaRPr>
          </a:p>
        </p:txBody>
      </p:sp>
      <p:sp>
        <p:nvSpPr>
          <p:cNvPr id="401" name="Google Shape;401;p39"/>
          <p:cNvSpPr/>
          <p:nvPr/>
        </p:nvSpPr>
        <p:spPr>
          <a:xfrm rot="-5400000">
            <a:off x="790275" y="2947875"/>
            <a:ext cx="1518000" cy="16641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9"/>
          <p:cNvSpPr/>
          <p:nvPr/>
        </p:nvSpPr>
        <p:spPr>
          <a:xfrm rot="-5400000">
            <a:off x="1761713" y="185919"/>
            <a:ext cx="1518000" cy="36042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9"/>
          <p:cNvSpPr/>
          <p:nvPr/>
        </p:nvSpPr>
        <p:spPr>
          <a:xfrm rot="-5400000">
            <a:off x="5750550" y="1864875"/>
            <a:ext cx="1517400" cy="3829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9"/>
          <p:cNvSpPr/>
          <p:nvPr/>
        </p:nvSpPr>
        <p:spPr>
          <a:xfrm rot="-5400000">
            <a:off x="5753288" y="73348"/>
            <a:ext cx="1514700" cy="3829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9"/>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Phase 1</a:t>
            </a:r>
            <a:endParaRPr/>
          </a:p>
        </p:txBody>
      </p:sp>
      <p:sp>
        <p:nvSpPr>
          <p:cNvPr id="406" name="Google Shape;406;p39"/>
          <p:cNvSpPr txBox="1"/>
          <p:nvPr>
            <p:ph idx="4294967295" type="subTitle"/>
          </p:nvPr>
        </p:nvSpPr>
        <p:spPr>
          <a:xfrm>
            <a:off x="1517650" y="1366313"/>
            <a:ext cx="1512000" cy="54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Young and healthy people</a:t>
            </a:r>
            <a:endParaRPr>
              <a:solidFill>
                <a:schemeClr val="lt1"/>
              </a:solidFill>
            </a:endParaRPr>
          </a:p>
        </p:txBody>
      </p:sp>
      <p:sp>
        <p:nvSpPr>
          <p:cNvPr id="407" name="Google Shape;407;p39"/>
          <p:cNvSpPr txBox="1"/>
          <p:nvPr>
            <p:ph idx="4294967295" type="subTitle"/>
          </p:nvPr>
        </p:nvSpPr>
        <p:spPr>
          <a:xfrm>
            <a:off x="3029500" y="1365400"/>
            <a:ext cx="1134300" cy="54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20 - 80 Participants</a:t>
            </a:r>
            <a:endParaRPr>
              <a:solidFill>
                <a:schemeClr val="lt1"/>
              </a:solidFill>
            </a:endParaRPr>
          </a:p>
        </p:txBody>
      </p:sp>
      <p:sp>
        <p:nvSpPr>
          <p:cNvPr id="408" name="Google Shape;408;p39"/>
          <p:cNvSpPr txBox="1"/>
          <p:nvPr>
            <p:ph idx="4294967295" type="subTitle"/>
          </p:nvPr>
        </p:nvSpPr>
        <p:spPr>
          <a:xfrm>
            <a:off x="763700" y="3412025"/>
            <a:ext cx="1562700" cy="3951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b="1" lang="en" sz="3600">
                <a:solidFill>
                  <a:schemeClr val="lt1"/>
                </a:solidFill>
                <a:latin typeface="Josefin Sans"/>
                <a:ea typeface="Josefin Sans"/>
                <a:cs typeface="Josefin Sans"/>
                <a:sym typeface="Josefin Sans"/>
              </a:rPr>
              <a:t>6 wks </a:t>
            </a:r>
            <a:endParaRPr b="1" sz="3600">
              <a:solidFill>
                <a:schemeClr val="lt1"/>
              </a:solidFill>
              <a:latin typeface="Josefin Sans"/>
              <a:ea typeface="Josefin Sans"/>
              <a:cs typeface="Josefin Sans"/>
              <a:sym typeface="Josefin Sans"/>
            </a:endParaRPr>
          </a:p>
        </p:txBody>
      </p:sp>
      <p:sp>
        <p:nvSpPr>
          <p:cNvPr id="409" name="Google Shape;409;p39"/>
          <p:cNvSpPr txBox="1"/>
          <p:nvPr>
            <p:ph idx="4294967295" type="subTitle"/>
          </p:nvPr>
        </p:nvSpPr>
        <p:spPr>
          <a:xfrm>
            <a:off x="808100" y="3922125"/>
            <a:ext cx="1473900" cy="226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solidFill>
                  <a:schemeClr val="lt1"/>
                </a:solidFill>
              </a:rPr>
              <a:t>Experimentation</a:t>
            </a:r>
            <a:endParaRPr>
              <a:solidFill>
                <a:schemeClr val="lt1"/>
              </a:solidFill>
            </a:endParaRPr>
          </a:p>
        </p:txBody>
      </p:sp>
      <p:sp>
        <p:nvSpPr>
          <p:cNvPr id="410" name="Google Shape;410;p39"/>
          <p:cNvSpPr txBox="1"/>
          <p:nvPr>
            <p:ph idx="4294967295" type="subTitle"/>
          </p:nvPr>
        </p:nvSpPr>
        <p:spPr>
          <a:xfrm>
            <a:off x="4758900" y="1452588"/>
            <a:ext cx="3521700" cy="22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Josefin Sans"/>
                <a:ea typeface="Josefin Sans"/>
                <a:cs typeface="Josefin Sans"/>
                <a:sym typeface="Josefin Sans"/>
              </a:rPr>
              <a:t>Secondary Effects</a:t>
            </a:r>
            <a:endParaRPr b="1" sz="2000">
              <a:solidFill>
                <a:schemeClr val="lt1"/>
              </a:solidFill>
              <a:latin typeface="Josefin Sans"/>
              <a:ea typeface="Josefin Sans"/>
              <a:cs typeface="Josefin Sans"/>
              <a:sym typeface="Josefin Sans"/>
            </a:endParaRPr>
          </a:p>
        </p:txBody>
      </p:sp>
      <p:sp>
        <p:nvSpPr>
          <p:cNvPr id="411" name="Google Shape;411;p39"/>
          <p:cNvSpPr txBox="1"/>
          <p:nvPr>
            <p:ph idx="4294967295" type="subTitle"/>
          </p:nvPr>
        </p:nvSpPr>
        <p:spPr>
          <a:xfrm>
            <a:off x="4758900" y="1714663"/>
            <a:ext cx="3521700" cy="80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Mercury is the closest planet to the Sun and the smallest one in the Solar System—it’s only a bit larger than our Moon</a:t>
            </a:r>
            <a:endParaRPr>
              <a:solidFill>
                <a:schemeClr val="lt1"/>
              </a:solidFill>
            </a:endParaRPr>
          </a:p>
        </p:txBody>
      </p:sp>
      <p:sp>
        <p:nvSpPr>
          <p:cNvPr id="412" name="Google Shape;412;p39"/>
          <p:cNvSpPr txBox="1"/>
          <p:nvPr>
            <p:ph idx="4294967295" type="subTitle"/>
          </p:nvPr>
        </p:nvSpPr>
        <p:spPr>
          <a:xfrm>
            <a:off x="4758900" y="3246325"/>
            <a:ext cx="3521700" cy="22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Josefin Sans"/>
                <a:ea typeface="Josefin Sans"/>
                <a:cs typeface="Josefin Sans"/>
                <a:sym typeface="Josefin Sans"/>
              </a:rPr>
              <a:t>Results</a:t>
            </a:r>
            <a:endParaRPr b="1" sz="2000">
              <a:solidFill>
                <a:schemeClr val="lt1"/>
              </a:solidFill>
              <a:latin typeface="Josefin Sans"/>
              <a:ea typeface="Josefin Sans"/>
              <a:cs typeface="Josefin Sans"/>
              <a:sym typeface="Josefin Sans"/>
            </a:endParaRPr>
          </a:p>
        </p:txBody>
      </p:sp>
      <p:sp>
        <p:nvSpPr>
          <p:cNvPr id="413" name="Google Shape;413;p39"/>
          <p:cNvSpPr txBox="1"/>
          <p:nvPr>
            <p:ph idx="4294967295" type="subTitle"/>
          </p:nvPr>
        </p:nvSpPr>
        <p:spPr>
          <a:xfrm>
            <a:off x="4758900" y="3504700"/>
            <a:ext cx="3521700" cy="80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Venus has a beautiful name and is the second planet from the Sun. It’s terribly hot—even hotter than Mercury</a:t>
            </a:r>
            <a:endParaRPr>
              <a:solidFill>
                <a:schemeClr val="lt1"/>
              </a:solidFill>
            </a:endParaRPr>
          </a:p>
        </p:txBody>
      </p:sp>
      <p:grpSp>
        <p:nvGrpSpPr>
          <p:cNvPr id="414" name="Google Shape;414;p39"/>
          <p:cNvGrpSpPr/>
          <p:nvPr/>
        </p:nvGrpSpPr>
        <p:grpSpPr>
          <a:xfrm>
            <a:off x="991899" y="1398874"/>
            <a:ext cx="384060" cy="427954"/>
            <a:chOff x="-53278575" y="2687750"/>
            <a:chExt cx="278850" cy="317450"/>
          </a:xfrm>
        </p:grpSpPr>
        <p:sp>
          <p:nvSpPr>
            <p:cNvPr id="415" name="Google Shape;415;p39"/>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9"/>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9"/>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9"/>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 name="Google Shape;419;p39"/>
          <p:cNvSpPr txBox="1"/>
          <p:nvPr>
            <p:ph idx="4294967295" type="subTitle"/>
          </p:nvPr>
        </p:nvSpPr>
        <p:spPr>
          <a:xfrm>
            <a:off x="991900" y="2025275"/>
            <a:ext cx="2603700" cy="2265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b="1" lang="en" sz="2000">
                <a:solidFill>
                  <a:schemeClr val="lt1"/>
                </a:solidFill>
                <a:latin typeface="Josefin Sans"/>
                <a:ea typeface="Josefin Sans"/>
                <a:cs typeface="Josefin Sans"/>
                <a:sym typeface="Josefin Sans"/>
              </a:rPr>
              <a:t>Goals</a:t>
            </a:r>
            <a:endParaRPr b="1" sz="2000">
              <a:solidFill>
                <a:schemeClr val="lt1"/>
              </a:solidFill>
              <a:latin typeface="Josefin Sans"/>
              <a:ea typeface="Josefin Sans"/>
              <a:cs typeface="Josefin Sans"/>
              <a:sym typeface="Josefin Sans"/>
            </a:endParaRPr>
          </a:p>
        </p:txBody>
      </p:sp>
      <p:sp>
        <p:nvSpPr>
          <p:cNvPr id="420" name="Google Shape;420;p39"/>
          <p:cNvSpPr txBox="1"/>
          <p:nvPr>
            <p:ph idx="4294967295" type="subTitle"/>
          </p:nvPr>
        </p:nvSpPr>
        <p:spPr>
          <a:xfrm>
            <a:off x="991900" y="2384134"/>
            <a:ext cx="2603700" cy="2265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chemeClr val="lt1"/>
                </a:solidFill>
              </a:rPr>
              <a:t>Study the safety of medication</a:t>
            </a:r>
            <a:endParaRPr>
              <a:solidFill>
                <a:schemeClr val="lt1"/>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 name="Shape 424"/>
        <p:cNvGrpSpPr/>
        <p:nvPr/>
      </p:nvGrpSpPr>
      <p:grpSpPr>
        <a:xfrm>
          <a:off x="0" y="0"/>
          <a:ext cx="0" cy="0"/>
          <a:chOff x="0" y="0"/>
          <a:chExt cx="0" cy="0"/>
        </a:xfrm>
      </p:grpSpPr>
      <p:pic>
        <p:nvPicPr>
          <p:cNvPr id="425" name="Google Shape;425;p40"/>
          <p:cNvPicPr preferRelativeResize="0"/>
          <p:nvPr/>
        </p:nvPicPr>
        <p:blipFill rotWithShape="1">
          <a:blip r:embed="rId3">
            <a:alphaModFix/>
          </a:blip>
          <a:srcRect b="0" l="17442" r="17449" t="0"/>
          <a:stretch/>
        </p:blipFill>
        <p:spPr>
          <a:xfrm flipH="1">
            <a:off x="719999" y="554550"/>
            <a:ext cx="4686701" cy="4048950"/>
          </a:xfrm>
          <a:prstGeom prst="rect">
            <a:avLst/>
          </a:prstGeom>
          <a:noFill/>
          <a:ln>
            <a:noFill/>
          </a:ln>
        </p:spPr>
      </p:pic>
      <p:sp>
        <p:nvSpPr>
          <p:cNvPr id="426" name="Google Shape;426;p40"/>
          <p:cNvSpPr/>
          <p:nvPr/>
        </p:nvSpPr>
        <p:spPr>
          <a:xfrm>
            <a:off x="4041975" y="1150875"/>
            <a:ext cx="4382100" cy="285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427" name="Google Shape;427;p40"/>
          <p:cNvSpPr txBox="1"/>
          <p:nvPr>
            <p:ph type="title"/>
          </p:nvPr>
        </p:nvSpPr>
        <p:spPr>
          <a:xfrm>
            <a:off x="4245650" y="1420225"/>
            <a:ext cx="3851700" cy="1605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1"/>
                </a:solidFill>
              </a:rPr>
              <a:t>A Picture Always Reinforces The Concept</a:t>
            </a:r>
            <a:endParaRPr>
              <a:solidFill>
                <a:schemeClr val="lt1"/>
              </a:solidFill>
            </a:endParaRPr>
          </a:p>
        </p:txBody>
      </p:sp>
      <p:sp>
        <p:nvSpPr>
          <p:cNvPr id="428" name="Google Shape;428;p40"/>
          <p:cNvSpPr txBox="1"/>
          <p:nvPr>
            <p:ph idx="1" type="subTitle"/>
          </p:nvPr>
        </p:nvSpPr>
        <p:spPr>
          <a:xfrm>
            <a:off x="4245950" y="3082075"/>
            <a:ext cx="3851700" cy="567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rPr>
              <a:t>Images reveal amounts of data, remember: use an image instead of long texts</a:t>
            </a:r>
            <a:endParaRPr>
              <a:solidFill>
                <a:schemeClr val="lt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 name="Shape 432"/>
        <p:cNvGrpSpPr/>
        <p:nvPr/>
      </p:nvGrpSpPr>
      <p:grpSpPr>
        <a:xfrm>
          <a:off x="0" y="0"/>
          <a:ext cx="0" cy="0"/>
          <a:chOff x="0" y="0"/>
          <a:chExt cx="0" cy="0"/>
        </a:xfrm>
      </p:grpSpPr>
      <p:sp>
        <p:nvSpPr>
          <p:cNvPr id="433" name="Google Shape;433;p41"/>
          <p:cNvSpPr txBox="1"/>
          <p:nvPr>
            <p:ph idx="4294967295" type="subTitle"/>
          </p:nvPr>
        </p:nvSpPr>
        <p:spPr>
          <a:xfrm>
            <a:off x="6165600" y="3584613"/>
            <a:ext cx="2258400" cy="2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1"/>
                </a:solidFill>
                <a:latin typeface="Josefin Sans"/>
                <a:ea typeface="Josefin Sans"/>
                <a:cs typeface="Josefin Sans"/>
                <a:sym typeface="Josefin Sans"/>
              </a:rPr>
              <a:t>Phase 3</a:t>
            </a:r>
            <a:endParaRPr b="1" sz="2000">
              <a:solidFill>
                <a:schemeClr val="accent1"/>
              </a:solidFill>
              <a:latin typeface="Josefin Sans"/>
              <a:ea typeface="Josefin Sans"/>
              <a:cs typeface="Josefin Sans"/>
              <a:sym typeface="Josefin Sans"/>
            </a:endParaRPr>
          </a:p>
        </p:txBody>
      </p:sp>
      <p:sp>
        <p:nvSpPr>
          <p:cNvPr id="434" name="Google Shape;434;p41"/>
          <p:cNvSpPr txBox="1"/>
          <p:nvPr>
            <p:ph idx="4294967295" type="subTitle"/>
          </p:nvPr>
        </p:nvSpPr>
        <p:spPr>
          <a:xfrm>
            <a:off x="6165600" y="3839438"/>
            <a:ext cx="2258400" cy="60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Has a beautiful name and is the second planet</a:t>
            </a:r>
            <a:endParaRPr>
              <a:solidFill>
                <a:schemeClr val="dk1"/>
              </a:solidFill>
            </a:endParaRPr>
          </a:p>
        </p:txBody>
      </p:sp>
      <p:sp>
        <p:nvSpPr>
          <p:cNvPr id="435" name="Google Shape;435;p41"/>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Tendency</a:t>
            </a:r>
            <a:endParaRPr/>
          </a:p>
        </p:txBody>
      </p:sp>
      <p:sp>
        <p:nvSpPr>
          <p:cNvPr id="436" name="Google Shape;436;p41"/>
          <p:cNvSpPr/>
          <p:nvPr/>
        </p:nvSpPr>
        <p:spPr>
          <a:xfrm>
            <a:off x="5849100" y="1384925"/>
            <a:ext cx="164100" cy="164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6"/>
              </a:solidFill>
            </a:endParaRPr>
          </a:p>
        </p:txBody>
      </p:sp>
      <p:sp>
        <p:nvSpPr>
          <p:cNvPr id="437" name="Google Shape;437;p41"/>
          <p:cNvSpPr txBox="1"/>
          <p:nvPr>
            <p:ph idx="4294967295" type="subTitle"/>
          </p:nvPr>
        </p:nvSpPr>
        <p:spPr>
          <a:xfrm>
            <a:off x="6165600" y="1393725"/>
            <a:ext cx="2258400" cy="2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Josefin Sans"/>
                <a:ea typeface="Josefin Sans"/>
                <a:cs typeface="Josefin Sans"/>
                <a:sym typeface="Josefin Sans"/>
              </a:rPr>
              <a:t>Phase 1</a:t>
            </a:r>
            <a:endParaRPr b="1" sz="2000">
              <a:solidFill>
                <a:schemeClr val="accent6"/>
              </a:solidFill>
              <a:latin typeface="Josefin Sans"/>
              <a:ea typeface="Josefin Sans"/>
              <a:cs typeface="Josefin Sans"/>
              <a:sym typeface="Josefin Sans"/>
            </a:endParaRPr>
          </a:p>
        </p:txBody>
      </p:sp>
      <p:sp>
        <p:nvSpPr>
          <p:cNvPr id="438" name="Google Shape;438;p41"/>
          <p:cNvSpPr txBox="1"/>
          <p:nvPr>
            <p:ph idx="4294967295" type="subTitle"/>
          </p:nvPr>
        </p:nvSpPr>
        <p:spPr>
          <a:xfrm>
            <a:off x="6165600" y="1647100"/>
            <a:ext cx="2258400" cy="60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Despite being red, Mars is actually a cold place</a:t>
            </a:r>
            <a:endParaRPr>
              <a:solidFill>
                <a:schemeClr val="dk1"/>
              </a:solidFill>
            </a:endParaRPr>
          </a:p>
        </p:txBody>
      </p:sp>
      <p:sp>
        <p:nvSpPr>
          <p:cNvPr id="439" name="Google Shape;439;p41"/>
          <p:cNvSpPr/>
          <p:nvPr/>
        </p:nvSpPr>
        <p:spPr>
          <a:xfrm>
            <a:off x="5849100" y="2488350"/>
            <a:ext cx="164100" cy="1641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2"/>
              </a:solidFill>
            </a:endParaRPr>
          </a:p>
        </p:txBody>
      </p:sp>
      <p:sp>
        <p:nvSpPr>
          <p:cNvPr id="440" name="Google Shape;440;p41"/>
          <p:cNvSpPr txBox="1"/>
          <p:nvPr>
            <p:ph idx="4294967295" type="subTitle"/>
          </p:nvPr>
        </p:nvSpPr>
        <p:spPr>
          <a:xfrm>
            <a:off x="6165600" y="2490200"/>
            <a:ext cx="2258400" cy="2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Josefin Sans"/>
                <a:ea typeface="Josefin Sans"/>
                <a:cs typeface="Josefin Sans"/>
                <a:sym typeface="Josefin Sans"/>
              </a:rPr>
              <a:t>Phase 2</a:t>
            </a:r>
            <a:endParaRPr b="1" sz="2000">
              <a:solidFill>
                <a:schemeClr val="lt2"/>
              </a:solidFill>
              <a:latin typeface="Josefin Sans"/>
              <a:ea typeface="Josefin Sans"/>
              <a:cs typeface="Josefin Sans"/>
              <a:sym typeface="Josefin Sans"/>
            </a:endParaRPr>
          </a:p>
        </p:txBody>
      </p:sp>
      <p:sp>
        <p:nvSpPr>
          <p:cNvPr id="441" name="Google Shape;441;p41"/>
          <p:cNvSpPr txBox="1"/>
          <p:nvPr>
            <p:ph idx="4294967295" type="subTitle"/>
          </p:nvPr>
        </p:nvSpPr>
        <p:spPr>
          <a:xfrm>
            <a:off x="6165600" y="2745025"/>
            <a:ext cx="2258400" cy="60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a:t>
            </a:r>
            <a:r>
              <a:rPr lang="en">
                <a:solidFill>
                  <a:schemeClr val="dk1"/>
                </a:solidFill>
              </a:rPr>
              <a:t>as a beautiful name and is the second planet</a:t>
            </a:r>
            <a:endParaRPr>
              <a:solidFill>
                <a:schemeClr val="dk1"/>
              </a:solidFill>
            </a:endParaRPr>
          </a:p>
        </p:txBody>
      </p:sp>
      <p:sp>
        <p:nvSpPr>
          <p:cNvPr id="442" name="Google Shape;442;p41"/>
          <p:cNvSpPr txBox="1"/>
          <p:nvPr>
            <p:ph idx="4294967295" type="subTitle"/>
          </p:nvPr>
        </p:nvSpPr>
        <p:spPr>
          <a:xfrm>
            <a:off x="1038200" y="3890213"/>
            <a:ext cx="4501500" cy="49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rPr>
              <a:t>If you want to modify this graph, click on it, follow the link, change the data and replace it</a:t>
            </a:r>
            <a:endParaRPr sz="1200">
              <a:solidFill>
                <a:schemeClr val="dk1"/>
              </a:solidFill>
            </a:endParaRPr>
          </a:p>
        </p:txBody>
      </p:sp>
      <p:sp>
        <p:nvSpPr>
          <p:cNvPr id="443" name="Google Shape;443;p41"/>
          <p:cNvSpPr txBox="1"/>
          <p:nvPr>
            <p:ph idx="4294967295" type="subTitle"/>
          </p:nvPr>
        </p:nvSpPr>
        <p:spPr>
          <a:xfrm>
            <a:off x="585678" y="1369905"/>
            <a:ext cx="446400" cy="279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solidFill>
                  <a:schemeClr val="dk1"/>
                </a:solidFill>
              </a:rPr>
              <a:t>8</a:t>
            </a:r>
            <a:r>
              <a:rPr lang="en">
                <a:solidFill>
                  <a:schemeClr val="dk1"/>
                </a:solidFill>
              </a:rPr>
              <a:t>0</a:t>
            </a:r>
            <a:endParaRPr>
              <a:solidFill>
                <a:schemeClr val="dk1"/>
              </a:solidFill>
            </a:endParaRPr>
          </a:p>
        </p:txBody>
      </p:sp>
      <p:sp>
        <p:nvSpPr>
          <p:cNvPr id="444" name="Google Shape;444;p41"/>
          <p:cNvSpPr txBox="1"/>
          <p:nvPr>
            <p:ph idx="4294967295" type="subTitle"/>
          </p:nvPr>
        </p:nvSpPr>
        <p:spPr>
          <a:xfrm>
            <a:off x="585678" y="2549056"/>
            <a:ext cx="446400" cy="279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solidFill>
                  <a:schemeClr val="dk1"/>
                </a:solidFill>
              </a:rPr>
              <a:t>40</a:t>
            </a:r>
            <a:endParaRPr>
              <a:solidFill>
                <a:schemeClr val="dk1"/>
              </a:solidFill>
            </a:endParaRPr>
          </a:p>
        </p:txBody>
      </p:sp>
      <p:sp>
        <p:nvSpPr>
          <p:cNvPr id="445" name="Google Shape;445;p41"/>
          <p:cNvSpPr txBox="1"/>
          <p:nvPr>
            <p:ph idx="4294967295" type="subTitle"/>
          </p:nvPr>
        </p:nvSpPr>
        <p:spPr>
          <a:xfrm>
            <a:off x="585678" y="1959480"/>
            <a:ext cx="446400" cy="279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solidFill>
                  <a:schemeClr val="dk1"/>
                </a:solidFill>
              </a:rPr>
              <a:t>6</a:t>
            </a:r>
            <a:r>
              <a:rPr lang="en">
                <a:solidFill>
                  <a:schemeClr val="dk1"/>
                </a:solidFill>
              </a:rPr>
              <a:t>0</a:t>
            </a:r>
            <a:endParaRPr>
              <a:solidFill>
                <a:schemeClr val="dk1"/>
              </a:solidFill>
            </a:endParaRPr>
          </a:p>
        </p:txBody>
      </p:sp>
      <p:sp>
        <p:nvSpPr>
          <p:cNvPr id="446" name="Google Shape;446;p41"/>
          <p:cNvSpPr txBox="1"/>
          <p:nvPr>
            <p:ph idx="4294967295" type="subTitle"/>
          </p:nvPr>
        </p:nvSpPr>
        <p:spPr>
          <a:xfrm>
            <a:off x="585678" y="3138631"/>
            <a:ext cx="446400" cy="2793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solidFill>
                  <a:schemeClr val="dk1"/>
                </a:solidFill>
              </a:rPr>
              <a:t>20</a:t>
            </a:r>
            <a:endParaRPr>
              <a:solidFill>
                <a:schemeClr val="dk1"/>
              </a:solidFill>
            </a:endParaRPr>
          </a:p>
        </p:txBody>
      </p:sp>
      <p:pic>
        <p:nvPicPr>
          <p:cNvPr id="447" name="Google Shape;447;p41" title="Gráfico">
            <a:hlinkClick r:id="rId3"/>
          </p:cNvPr>
          <p:cNvPicPr preferRelativeResize="0"/>
          <p:nvPr/>
        </p:nvPicPr>
        <p:blipFill rotWithShape="1">
          <a:blip r:embed="rId4">
            <a:alphaModFix/>
          </a:blip>
          <a:srcRect b="14083" l="11209" r="3480" t="13284"/>
          <a:stretch/>
        </p:blipFill>
        <p:spPr>
          <a:xfrm>
            <a:off x="1167125" y="1369912"/>
            <a:ext cx="4372500" cy="2401024"/>
          </a:xfrm>
          <a:prstGeom prst="rect">
            <a:avLst/>
          </a:prstGeom>
          <a:noFill/>
          <a:ln>
            <a:noFill/>
          </a:ln>
        </p:spPr>
      </p:pic>
      <p:sp>
        <p:nvSpPr>
          <p:cNvPr id="448" name="Google Shape;448;p41"/>
          <p:cNvSpPr/>
          <p:nvPr/>
        </p:nvSpPr>
        <p:spPr>
          <a:xfrm>
            <a:off x="5849100" y="3574038"/>
            <a:ext cx="164100" cy="164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 name="Shape 452"/>
        <p:cNvGrpSpPr/>
        <p:nvPr/>
      </p:nvGrpSpPr>
      <p:grpSpPr>
        <a:xfrm>
          <a:off x="0" y="0"/>
          <a:ext cx="0" cy="0"/>
          <a:chOff x="0" y="0"/>
          <a:chExt cx="0" cy="0"/>
        </a:xfrm>
      </p:grpSpPr>
      <p:sp>
        <p:nvSpPr>
          <p:cNvPr id="453" name="Google Shape;453;p42"/>
          <p:cNvSpPr/>
          <p:nvPr/>
        </p:nvSpPr>
        <p:spPr>
          <a:xfrm>
            <a:off x="6590122" y="1229025"/>
            <a:ext cx="1634700" cy="32079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4" name="Google Shape;454;p42"/>
          <p:cNvPicPr preferRelativeResize="0"/>
          <p:nvPr/>
        </p:nvPicPr>
        <p:blipFill rotWithShape="1">
          <a:blip r:embed="rId3">
            <a:alphaModFix/>
          </a:blip>
          <a:srcRect b="0" l="0" r="0" t="0"/>
          <a:stretch/>
        </p:blipFill>
        <p:spPr>
          <a:xfrm flipH="1">
            <a:off x="5323551" y="1395000"/>
            <a:ext cx="2656949" cy="1494474"/>
          </a:xfrm>
          <a:prstGeom prst="rect">
            <a:avLst/>
          </a:prstGeom>
          <a:noFill/>
          <a:ln>
            <a:noFill/>
          </a:ln>
        </p:spPr>
      </p:pic>
      <p:sp>
        <p:nvSpPr>
          <p:cNvPr id="455" name="Google Shape;455;p42"/>
          <p:cNvSpPr/>
          <p:nvPr/>
        </p:nvSpPr>
        <p:spPr>
          <a:xfrm>
            <a:off x="953625" y="1229025"/>
            <a:ext cx="1634700" cy="32079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6" name="Google Shape;456;p42"/>
          <p:cNvPicPr preferRelativeResize="0"/>
          <p:nvPr/>
        </p:nvPicPr>
        <p:blipFill rotWithShape="1">
          <a:blip r:embed="rId4">
            <a:alphaModFix/>
          </a:blip>
          <a:srcRect b="0" l="0" r="0" t="0"/>
          <a:stretch/>
        </p:blipFill>
        <p:spPr>
          <a:xfrm flipH="1">
            <a:off x="1182476" y="1395000"/>
            <a:ext cx="2656949" cy="1494474"/>
          </a:xfrm>
          <a:prstGeom prst="rect">
            <a:avLst/>
          </a:prstGeom>
          <a:noFill/>
          <a:ln>
            <a:noFill/>
          </a:ln>
        </p:spPr>
      </p:pic>
      <p:sp>
        <p:nvSpPr>
          <p:cNvPr id="457" name="Google Shape;457;p42"/>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a:t>
            </a:r>
            <a:endParaRPr/>
          </a:p>
        </p:txBody>
      </p:sp>
      <p:graphicFrame>
        <p:nvGraphicFramePr>
          <p:cNvPr id="458" name="Google Shape;458;p42"/>
          <p:cNvGraphicFramePr/>
          <p:nvPr/>
        </p:nvGraphicFramePr>
        <p:xfrm>
          <a:off x="719988" y="2627038"/>
          <a:ext cx="3000000" cy="3000000"/>
        </p:xfrm>
        <a:graphic>
          <a:graphicData uri="http://schemas.openxmlformats.org/drawingml/2006/table">
            <a:tbl>
              <a:tblPr>
                <a:noFill/>
                <a:tableStyleId>{0598E35B-F234-493D-9A61-38D8CC5E6F0A}</a:tableStyleId>
              </a:tblPr>
              <a:tblGrid>
                <a:gridCol w="1374025"/>
                <a:gridCol w="744050"/>
                <a:gridCol w="727100"/>
                <a:gridCol w="702725"/>
              </a:tblGrid>
              <a:tr h="462550">
                <a:tc gridSpan="4">
                  <a:txBody>
                    <a:bodyPr/>
                    <a:lstStyle/>
                    <a:p>
                      <a:pPr indent="0" lvl="0" marL="182880" rtl="0" algn="ctr">
                        <a:spcBef>
                          <a:spcPts val="0"/>
                        </a:spcBef>
                        <a:spcAft>
                          <a:spcPts val="0"/>
                        </a:spcAft>
                        <a:buNone/>
                      </a:pPr>
                      <a:r>
                        <a:rPr b="1" lang="en" sz="2000">
                          <a:solidFill>
                            <a:schemeClr val="accent4"/>
                          </a:solidFill>
                          <a:latin typeface="Josefin Sans"/>
                          <a:ea typeface="Josefin Sans"/>
                          <a:cs typeface="Josefin Sans"/>
                          <a:sym typeface="Josefin Sans"/>
                        </a:rPr>
                        <a:t>Outcome</a:t>
                      </a:r>
                      <a:endParaRPr b="1" sz="2000">
                        <a:solidFill>
                          <a:schemeClr val="accent4"/>
                        </a:solidFill>
                        <a:latin typeface="Josefin Sans"/>
                        <a:ea typeface="Josefin Sans"/>
                        <a:cs typeface="Josefin Sans"/>
                        <a:sym typeface="Josefin Sans"/>
                      </a:endParaRPr>
                    </a:p>
                  </a:txBody>
                  <a:tcPr marT="91425" marB="91425"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hMerge="1"/>
                <a:tc hMerge="1"/>
                <a:tc hMerge="1"/>
              </a:tr>
              <a:tr h="372200">
                <a:tc>
                  <a:txBody>
                    <a:bodyPr/>
                    <a:lstStyle/>
                    <a:p>
                      <a:pPr indent="0" lvl="0" marL="0" marR="18288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Treatment</a:t>
                      </a:r>
                      <a:endParaRPr>
                        <a:solidFill>
                          <a:schemeClr val="accent4"/>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Test 1</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Test 2</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Test 3</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r>
              <a:tr h="372200">
                <a:tc>
                  <a:txBody>
                    <a:bodyPr/>
                    <a:lstStyle/>
                    <a:p>
                      <a:pPr indent="0" lvl="0" marL="0" marR="18288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Group 1</a:t>
                      </a:r>
                      <a:endParaRPr>
                        <a:solidFill>
                          <a:schemeClr val="accent4"/>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250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450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200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r>
              <a:tr h="372200">
                <a:tc>
                  <a:txBody>
                    <a:bodyPr/>
                    <a:lstStyle/>
                    <a:p>
                      <a:pPr indent="0" lvl="0" marL="0" marR="18288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Group 2</a:t>
                      </a:r>
                      <a:endParaRPr>
                        <a:solidFill>
                          <a:schemeClr val="accent4"/>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450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500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120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r>
              <a:tr h="372200">
                <a:tc>
                  <a:txBody>
                    <a:bodyPr/>
                    <a:lstStyle/>
                    <a:p>
                      <a:pPr indent="0" lvl="0" marL="0" marR="18288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Group 3</a:t>
                      </a:r>
                      <a:endParaRPr>
                        <a:solidFill>
                          <a:schemeClr val="accent4"/>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450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600</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accent4"/>
                          </a:solidFill>
                          <a:latin typeface="Josefin Slab SemiBold"/>
                          <a:ea typeface="Josefin Slab SemiBold"/>
                          <a:cs typeface="Josefin Slab SemiBold"/>
                          <a:sym typeface="Josefin Slab SemiBold"/>
                        </a:rPr>
                        <a:t>201</a:t>
                      </a:r>
                      <a:endParaRPr>
                        <a:solidFill>
                          <a:schemeClr val="accent4"/>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accent2"/>
                    </a:solidFill>
                  </a:tcPr>
                </a:tc>
              </a:tr>
            </a:tbl>
          </a:graphicData>
        </a:graphic>
      </p:graphicFrame>
      <p:cxnSp>
        <p:nvCxnSpPr>
          <p:cNvPr id="459" name="Google Shape;459;p42"/>
          <p:cNvCxnSpPr/>
          <p:nvPr/>
        </p:nvCxnSpPr>
        <p:spPr>
          <a:xfrm>
            <a:off x="875200" y="3114700"/>
            <a:ext cx="3271500" cy="0"/>
          </a:xfrm>
          <a:prstGeom prst="straightConnector1">
            <a:avLst/>
          </a:prstGeom>
          <a:noFill/>
          <a:ln cap="flat" cmpd="sng" w="19050">
            <a:solidFill>
              <a:schemeClr val="accent4"/>
            </a:solidFill>
            <a:prstDash val="solid"/>
            <a:round/>
            <a:headEnd len="med" w="med" type="none"/>
            <a:tailEnd len="med" w="med" type="none"/>
          </a:ln>
        </p:spPr>
      </p:cxnSp>
      <p:cxnSp>
        <p:nvCxnSpPr>
          <p:cNvPr id="460" name="Google Shape;460;p42"/>
          <p:cNvCxnSpPr/>
          <p:nvPr/>
        </p:nvCxnSpPr>
        <p:spPr>
          <a:xfrm>
            <a:off x="875200" y="3486900"/>
            <a:ext cx="3271500" cy="0"/>
          </a:xfrm>
          <a:prstGeom prst="straightConnector1">
            <a:avLst/>
          </a:prstGeom>
          <a:noFill/>
          <a:ln cap="flat" cmpd="sng" w="19050">
            <a:solidFill>
              <a:schemeClr val="accent4"/>
            </a:solidFill>
            <a:prstDash val="solid"/>
            <a:round/>
            <a:headEnd len="med" w="med" type="none"/>
            <a:tailEnd len="med" w="med" type="none"/>
          </a:ln>
        </p:spPr>
      </p:cxnSp>
      <p:graphicFrame>
        <p:nvGraphicFramePr>
          <p:cNvPr id="461" name="Google Shape;461;p42"/>
          <p:cNvGraphicFramePr/>
          <p:nvPr/>
        </p:nvGraphicFramePr>
        <p:xfrm>
          <a:off x="4880063" y="2627038"/>
          <a:ext cx="3000000" cy="3000000"/>
        </p:xfrm>
        <a:graphic>
          <a:graphicData uri="http://schemas.openxmlformats.org/drawingml/2006/table">
            <a:tbl>
              <a:tblPr>
                <a:noFill/>
                <a:tableStyleId>{0598E35B-F234-493D-9A61-38D8CC5E6F0A}</a:tableStyleId>
              </a:tblPr>
              <a:tblGrid>
                <a:gridCol w="1372500"/>
                <a:gridCol w="743200"/>
                <a:gridCol w="726275"/>
                <a:gridCol w="701950"/>
              </a:tblGrid>
              <a:tr h="462550">
                <a:tc gridSpan="4">
                  <a:txBody>
                    <a:bodyPr/>
                    <a:lstStyle/>
                    <a:p>
                      <a:pPr indent="0" lvl="0" marL="182880" rtl="0" algn="ctr">
                        <a:spcBef>
                          <a:spcPts val="0"/>
                        </a:spcBef>
                        <a:spcAft>
                          <a:spcPts val="0"/>
                        </a:spcAft>
                        <a:buNone/>
                      </a:pPr>
                      <a:r>
                        <a:rPr b="1" lang="en" sz="2000">
                          <a:solidFill>
                            <a:schemeClr val="lt1"/>
                          </a:solidFill>
                          <a:latin typeface="Josefin Sans"/>
                          <a:ea typeface="Josefin Sans"/>
                          <a:cs typeface="Josefin Sans"/>
                          <a:sym typeface="Josefin Sans"/>
                        </a:rPr>
                        <a:t>Outcome</a:t>
                      </a:r>
                      <a:endParaRPr b="1" sz="2000">
                        <a:solidFill>
                          <a:schemeClr val="lt1"/>
                        </a:solidFill>
                        <a:latin typeface="Josefin Sans"/>
                        <a:ea typeface="Josefin Sans"/>
                        <a:cs typeface="Josefin Sans"/>
                        <a:sym typeface="Josefin Sans"/>
                      </a:endParaRPr>
                    </a:p>
                  </a:txBody>
                  <a:tcPr marT="91425" marB="91425" marR="18287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hMerge="1"/>
                <a:tc hMerge="1"/>
                <a:tc hMerge="1"/>
              </a:tr>
              <a:tr h="372200">
                <a:tc>
                  <a:txBody>
                    <a:bodyPr/>
                    <a:lstStyle/>
                    <a:p>
                      <a:pPr indent="0" lvl="0" marL="0" marR="18288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Treatment</a:t>
                      </a:r>
                      <a:endParaRPr>
                        <a:solidFill>
                          <a:schemeClr val="lt1"/>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Test 1</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Test 2</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Test 3</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r>
              <a:tr h="372200">
                <a:tc>
                  <a:txBody>
                    <a:bodyPr/>
                    <a:lstStyle/>
                    <a:p>
                      <a:pPr indent="0" lvl="0" marL="0" marR="18288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Group 1</a:t>
                      </a:r>
                      <a:endParaRPr>
                        <a:solidFill>
                          <a:schemeClr val="lt1"/>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400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450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57</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r>
              <a:tr h="372200">
                <a:tc>
                  <a:txBody>
                    <a:bodyPr/>
                    <a:lstStyle/>
                    <a:p>
                      <a:pPr indent="0" lvl="0" marL="0" marR="18288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Group 2</a:t>
                      </a:r>
                      <a:endParaRPr>
                        <a:solidFill>
                          <a:schemeClr val="lt1"/>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450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520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120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r>
              <a:tr h="372200">
                <a:tc>
                  <a:txBody>
                    <a:bodyPr/>
                    <a:lstStyle/>
                    <a:p>
                      <a:pPr indent="0" lvl="0" marL="0" marR="18288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Group 3</a:t>
                      </a:r>
                      <a:endParaRPr>
                        <a:solidFill>
                          <a:schemeClr val="lt1"/>
                        </a:solidFill>
                        <a:latin typeface="Josefin Slab SemiBold"/>
                        <a:ea typeface="Josefin Slab SemiBold"/>
                        <a:cs typeface="Josefin Slab SemiBold"/>
                        <a:sym typeface="Josefin Slab SemiBold"/>
                      </a:endParaRPr>
                    </a:p>
                  </a:txBody>
                  <a:tcPr marT="0" marB="0" marR="0" marL="0" anchor="ctr">
                    <a:lnL cap="flat" cmpd="sng" w="19050">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19050">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240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100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Josefin Slab SemiBold"/>
                          <a:ea typeface="Josefin Slab SemiBold"/>
                          <a:cs typeface="Josefin Slab SemiBold"/>
                          <a:sym typeface="Josefin Slab SemiBold"/>
                        </a:rPr>
                        <a:t>400</a:t>
                      </a:r>
                      <a:endParaRPr>
                        <a:solidFill>
                          <a:schemeClr val="lt1"/>
                        </a:solidFill>
                        <a:latin typeface="Josefin Slab SemiBold"/>
                        <a:ea typeface="Josefin Slab SemiBold"/>
                        <a:cs typeface="Josefin Slab SemiBold"/>
                        <a:sym typeface="Josefin Slab SemiBold"/>
                      </a:endParaRPr>
                    </a:p>
                  </a:txBody>
                  <a:tcPr marT="0" marB="0" marR="91425" marL="91425" anchor="ctr">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solidFill>
                      <a:schemeClr val="lt2"/>
                    </a:solidFill>
                  </a:tcPr>
                </a:tc>
              </a:tr>
            </a:tbl>
          </a:graphicData>
        </a:graphic>
      </p:graphicFrame>
      <p:cxnSp>
        <p:nvCxnSpPr>
          <p:cNvPr id="462" name="Google Shape;462;p42"/>
          <p:cNvCxnSpPr/>
          <p:nvPr/>
        </p:nvCxnSpPr>
        <p:spPr>
          <a:xfrm>
            <a:off x="5035275" y="3114700"/>
            <a:ext cx="3271500" cy="0"/>
          </a:xfrm>
          <a:prstGeom prst="straightConnector1">
            <a:avLst/>
          </a:prstGeom>
          <a:noFill/>
          <a:ln cap="flat" cmpd="sng" w="19050">
            <a:solidFill>
              <a:schemeClr val="accent4"/>
            </a:solidFill>
            <a:prstDash val="solid"/>
            <a:round/>
            <a:headEnd len="med" w="med" type="none"/>
            <a:tailEnd len="med" w="med" type="none"/>
          </a:ln>
        </p:spPr>
      </p:cxnSp>
      <p:cxnSp>
        <p:nvCxnSpPr>
          <p:cNvPr id="463" name="Google Shape;463;p42"/>
          <p:cNvCxnSpPr/>
          <p:nvPr/>
        </p:nvCxnSpPr>
        <p:spPr>
          <a:xfrm>
            <a:off x="5035275" y="3486900"/>
            <a:ext cx="3271500" cy="0"/>
          </a:xfrm>
          <a:prstGeom prst="straightConnector1">
            <a:avLst/>
          </a:prstGeom>
          <a:noFill/>
          <a:ln cap="flat" cmpd="sng" w="19050">
            <a:solidFill>
              <a:schemeClr val="accent4"/>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67" name="Shape 467"/>
        <p:cNvGrpSpPr/>
        <p:nvPr/>
      </p:nvGrpSpPr>
      <p:grpSpPr>
        <a:xfrm>
          <a:off x="0" y="0"/>
          <a:ext cx="0" cy="0"/>
          <a:chOff x="0" y="0"/>
          <a:chExt cx="0" cy="0"/>
        </a:xfrm>
      </p:grpSpPr>
      <p:sp>
        <p:nvSpPr>
          <p:cNvPr id="468" name="Google Shape;468;p43"/>
          <p:cNvSpPr txBox="1"/>
          <p:nvPr>
            <p:ph type="title"/>
          </p:nvPr>
        </p:nvSpPr>
        <p:spPr>
          <a:xfrm>
            <a:off x="5078100" y="540000"/>
            <a:ext cx="3345900" cy="2927400"/>
          </a:xfrm>
          <a:prstGeom prst="rect">
            <a:avLst/>
          </a:prstGeom>
        </p:spPr>
        <p:txBody>
          <a:bodyPr anchorCtr="0" anchor="ctr" bIns="457200" lIns="457200" spcFirstLastPara="1" rIns="457200" wrap="square" tIns="457200">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 name="Shape 125"/>
        <p:cNvGrpSpPr/>
        <p:nvPr/>
      </p:nvGrpSpPr>
      <p:grpSpPr>
        <a:xfrm>
          <a:off x="0" y="0"/>
          <a:ext cx="0" cy="0"/>
          <a:chOff x="0" y="0"/>
          <a:chExt cx="0" cy="0"/>
        </a:xfrm>
      </p:grpSpPr>
      <p:sp>
        <p:nvSpPr>
          <p:cNvPr id="126" name="Google Shape;126;p26"/>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 Of This Template</a:t>
            </a:r>
            <a:endParaRPr/>
          </a:p>
        </p:txBody>
      </p:sp>
      <p:sp>
        <p:nvSpPr>
          <p:cNvPr id="127" name="Google Shape;127;p26"/>
          <p:cNvSpPr txBox="1"/>
          <p:nvPr>
            <p:ph idx="1" type="body"/>
          </p:nvPr>
        </p:nvSpPr>
        <p:spPr>
          <a:xfrm>
            <a:off x="720000" y="999925"/>
            <a:ext cx="7704000" cy="366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latin typeface="Josefin Slab"/>
                <a:ea typeface="Josefin Slab"/>
                <a:cs typeface="Josefin Slab"/>
                <a:sym typeface="Josefin Slab"/>
                <a:hlinkClick r:id="rId3"/>
              </a:rPr>
              <a:t>Slidesgo</a:t>
            </a:r>
            <a:r>
              <a:rPr lang="en">
                <a:uFill>
                  <a:noFill/>
                </a:uFill>
                <a:hlinkClick r:id="rId4"/>
              </a:rPr>
              <a:t> </a:t>
            </a:r>
            <a:r>
              <a:rPr lang="en"/>
              <a:t>template: </a:t>
            </a:r>
            <a:endParaRPr/>
          </a:p>
          <a:p>
            <a:pPr indent="-304800" lvl="0" marL="457200" rtl="0" algn="l">
              <a:spcBef>
                <a:spcPts val="1600"/>
              </a:spcBef>
              <a:spcAft>
                <a:spcPts val="0"/>
              </a:spcAft>
              <a:buClr>
                <a:schemeClr val="dk2"/>
              </a:buClr>
              <a:buSzPts val="1200"/>
              <a:buChar char="●"/>
            </a:pPr>
            <a:r>
              <a:rPr lang="en"/>
              <a:t>A slide structure based on a Breakthrough,  which you can easily adapt to your needs. For more info on how to edit the template, please visit </a:t>
            </a:r>
            <a:r>
              <a:rPr b="1" lang="en">
                <a:uFill>
                  <a:noFill/>
                </a:uFill>
                <a:latin typeface="Josefin Slab"/>
                <a:ea typeface="Josefin Slab"/>
                <a:cs typeface="Josefin Slab"/>
                <a:sym typeface="Josefin Slab"/>
                <a:hlinkClick r:id="rId5"/>
              </a:rPr>
              <a:t>Slidesgo School</a:t>
            </a:r>
            <a:r>
              <a:rPr lang="en"/>
              <a:t> or read our </a:t>
            </a:r>
            <a:r>
              <a:rPr b="1" lang="en">
                <a:uFill>
                  <a:noFill/>
                </a:uFill>
                <a:latin typeface="Josefin Slab"/>
                <a:ea typeface="Josefin Slab"/>
                <a:cs typeface="Josefin Slab"/>
                <a:sym typeface="Josefin Slab"/>
                <a:hlinkClick r:id="rId6"/>
              </a:rPr>
              <a:t>FAQs</a:t>
            </a:r>
            <a:r>
              <a:rPr lang="en"/>
              <a:t>.</a:t>
            </a:r>
            <a:endParaRPr/>
          </a:p>
          <a:p>
            <a:pPr indent="-304800" lvl="0" marL="457200" rtl="0" algn="l">
              <a:spcBef>
                <a:spcPts val="0"/>
              </a:spcBef>
              <a:spcAft>
                <a:spcPts val="0"/>
              </a:spcAft>
              <a:buClr>
                <a:schemeClr val="dk2"/>
              </a:buClr>
              <a:buSzPts val="1200"/>
              <a:buFont typeface="Lato"/>
              <a:buChar char="●"/>
            </a:pPr>
            <a:r>
              <a:rPr lang="en"/>
              <a:t>An assortment of pictures/illustrations that are suitable for use in the presentation can be found in the </a:t>
            </a:r>
            <a:r>
              <a:rPr b="1" lang="en">
                <a:uFill>
                  <a:noFill/>
                </a:uFill>
                <a:latin typeface="Josefin Slab"/>
                <a:ea typeface="Josefin Slab"/>
                <a:cs typeface="Josefin Slab"/>
                <a:sym typeface="Josefin Slab"/>
                <a:hlinkClick action="ppaction://hlinksldjump" r:id="rId7"/>
              </a:rPr>
              <a:t>alternative resources</a:t>
            </a:r>
            <a:r>
              <a:rPr lang="en">
                <a:uFill>
                  <a:noFill/>
                </a:uFill>
                <a:hlinkClick action="ppaction://hlinksldjump" r:id="rId8"/>
              </a:rPr>
              <a:t> </a:t>
            </a:r>
            <a:r>
              <a:rPr lang="en"/>
              <a:t>slide.</a:t>
            </a:r>
            <a:endParaRPr/>
          </a:p>
          <a:p>
            <a:pPr indent="-304800" lvl="0" marL="457200" rtl="0" algn="l">
              <a:spcBef>
                <a:spcPts val="0"/>
              </a:spcBef>
              <a:spcAft>
                <a:spcPts val="0"/>
              </a:spcAft>
              <a:buClr>
                <a:schemeClr val="dk2"/>
              </a:buClr>
              <a:buSzPts val="1200"/>
              <a:buChar char="●"/>
            </a:pPr>
            <a:r>
              <a:rPr lang="en"/>
              <a:t>A </a:t>
            </a:r>
            <a:r>
              <a:rPr b="1" lang="en">
                <a:uFill>
                  <a:noFill/>
                </a:uFill>
                <a:latin typeface="Josefin Slab"/>
                <a:ea typeface="Josefin Slab"/>
                <a:cs typeface="Josefin Slab"/>
                <a:sym typeface="Josefin Slab"/>
                <a:hlinkClick action="ppaction://hlinksldjump" r:id="rId9"/>
              </a:rPr>
              <a:t>thanks slide</a:t>
            </a:r>
            <a:r>
              <a:rPr lang="en"/>
              <a:t>, which you must keep so that proper credits for our design are given.</a:t>
            </a:r>
            <a:endParaRPr/>
          </a:p>
          <a:p>
            <a:pPr indent="-304800" lvl="0" marL="457200" rtl="0" algn="l">
              <a:spcBef>
                <a:spcPts val="0"/>
              </a:spcBef>
              <a:spcAft>
                <a:spcPts val="0"/>
              </a:spcAft>
              <a:buClr>
                <a:schemeClr val="dk2"/>
              </a:buClr>
              <a:buSzPts val="1200"/>
              <a:buChar char="●"/>
            </a:pPr>
            <a:r>
              <a:rPr lang="en"/>
              <a:t>A </a:t>
            </a:r>
            <a:r>
              <a:rPr b="1" lang="en">
                <a:uFill>
                  <a:noFill/>
                </a:uFill>
                <a:latin typeface="Josefin Slab"/>
                <a:ea typeface="Josefin Slab"/>
                <a:cs typeface="Josefin Slab"/>
                <a:sym typeface="Josefin Slab"/>
                <a:hlinkClick action="ppaction://hlinksldjump" r:id="rId10"/>
              </a:rPr>
              <a:t>resources slide</a:t>
            </a:r>
            <a:r>
              <a:rPr lang="en"/>
              <a:t>, where you’ll find links to all the elements used in the template.</a:t>
            </a:r>
            <a:endParaRPr/>
          </a:p>
          <a:p>
            <a:pPr indent="-304800" lvl="0" marL="457200" rtl="0" algn="l">
              <a:spcBef>
                <a:spcPts val="0"/>
              </a:spcBef>
              <a:spcAft>
                <a:spcPts val="0"/>
              </a:spcAft>
              <a:buClr>
                <a:schemeClr val="dk2"/>
              </a:buClr>
              <a:buSzPts val="1200"/>
              <a:buChar char="●"/>
            </a:pPr>
            <a:r>
              <a:rPr b="1" lang="en">
                <a:uFill>
                  <a:noFill/>
                </a:uFill>
                <a:latin typeface="Josefin Slab"/>
                <a:ea typeface="Josefin Slab"/>
                <a:cs typeface="Josefin Slab"/>
                <a:sym typeface="Josefin Slab"/>
                <a:hlinkClick action="ppaction://hlinksldjump" r:id="rId11"/>
              </a:rPr>
              <a:t>Instructions for use</a:t>
            </a:r>
            <a:r>
              <a:rPr lang="en"/>
              <a:t>.</a:t>
            </a:r>
            <a:endParaRPr/>
          </a:p>
          <a:p>
            <a:pPr indent="-304800" lvl="0" marL="457200" rtl="0" algn="l">
              <a:spcBef>
                <a:spcPts val="0"/>
              </a:spcBef>
              <a:spcAft>
                <a:spcPts val="0"/>
              </a:spcAft>
              <a:buClr>
                <a:schemeClr val="dk2"/>
              </a:buClr>
              <a:buSzPts val="1200"/>
              <a:buFont typeface="Josefin Slab SemiBold"/>
              <a:buChar char="●"/>
            </a:pPr>
            <a:r>
              <a:rPr lang="en"/>
              <a:t>Final slides with: </a:t>
            </a:r>
            <a:endParaRPr/>
          </a:p>
          <a:p>
            <a:pPr indent="-304800" lvl="1" marL="914400" rtl="0" algn="l">
              <a:spcBef>
                <a:spcPts val="0"/>
              </a:spcBef>
              <a:spcAft>
                <a:spcPts val="0"/>
              </a:spcAft>
              <a:buClr>
                <a:schemeClr val="dk2"/>
              </a:buClr>
              <a:buSzPts val="1200"/>
              <a:buChar char="○"/>
            </a:pPr>
            <a:r>
              <a:rPr lang="en"/>
              <a:t>The </a:t>
            </a:r>
            <a:r>
              <a:rPr b="1" lang="en">
                <a:uFill>
                  <a:noFill/>
                </a:uFill>
                <a:latin typeface="Josefin Slab"/>
                <a:ea typeface="Josefin Slab"/>
                <a:cs typeface="Josefin Slab"/>
                <a:sym typeface="Josefin Slab"/>
                <a:hlinkClick action="ppaction://hlinksldjump" r:id="rId12"/>
              </a:rPr>
              <a:t>fonts and colors</a:t>
            </a:r>
            <a:r>
              <a:rPr lang="en"/>
              <a:t> used in the template.</a:t>
            </a:r>
            <a:endParaRPr/>
          </a:p>
          <a:p>
            <a:pPr indent="-304800" lvl="1" marL="914400" rtl="0" algn="l">
              <a:spcBef>
                <a:spcPts val="0"/>
              </a:spcBef>
              <a:spcAft>
                <a:spcPts val="0"/>
              </a:spcAft>
              <a:buClr>
                <a:schemeClr val="dk2"/>
              </a:buClr>
              <a:buSzPts val="1200"/>
              <a:buChar char="○"/>
            </a:pPr>
            <a:r>
              <a:rPr lang="en"/>
              <a:t>A </a:t>
            </a:r>
            <a:r>
              <a:rPr b="1" lang="en">
                <a:uFill>
                  <a:noFill/>
                </a:uFill>
                <a:latin typeface="Josefin Slab"/>
                <a:ea typeface="Josefin Slab"/>
                <a:cs typeface="Josefin Slab"/>
                <a:sym typeface="Josefin Slab"/>
                <a:hlinkClick action="ppaction://hlinksldjump" r:id="rId13"/>
              </a:rPr>
              <a:t>selection of illustrations.</a:t>
            </a:r>
            <a:r>
              <a:rPr lang="en"/>
              <a:t> You can also customize and animate them as you wish with the online editor.</a:t>
            </a:r>
            <a:endParaRPr/>
          </a:p>
          <a:p>
            <a:pPr indent="-304800" lvl="1" marL="914400" rtl="0" algn="l">
              <a:spcBef>
                <a:spcPts val="0"/>
              </a:spcBef>
              <a:spcAft>
                <a:spcPts val="0"/>
              </a:spcAft>
              <a:buClr>
                <a:schemeClr val="dk2"/>
              </a:buClr>
              <a:buSzPts val="1200"/>
              <a:buChar char="○"/>
            </a:pPr>
            <a:r>
              <a:rPr lang="en"/>
              <a:t>Visit</a:t>
            </a:r>
            <a:r>
              <a:rPr b="1" lang="en">
                <a:uFill>
                  <a:noFill/>
                </a:uFill>
                <a:latin typeface="Josefin Slab"/>
                <a:ea typeface="Josefin Slab"/>
                <a:cs typeface="Josefin Slab"/>
                <a:sym typeface="Josefin Slab"/>
                <a:hlinkClick r:id="rId14"/>
              </a:rPr>
              <a:t> Stories by Freepik </a:t>
            </a:r>
            <a:r>
              <a:rPr lang="en"/>
              <a:t>to find more. </a:t>
            </a:r>
            <a:endParaRPr/>
          </a:p>
          <a:p>
            <a:pPr indent="-304800" lvl="1" marL="914400" rtl="0" algn="l">
              <a:spcBef>
                <a:spcPts val="0"/>
              </a:spcBef>
              <a:spcAft>
                <a:spcPts val="0"/>
              </a:spcAft>
              <a:buClr>
                <a:schemeClr val="dk2"/>
              </a:buClr>
              <a:buSzPts val="1200"/>
              <a:buChar char="○"/>
            </a:pPr>
            <a:r>
              <a:rPr lang="en"/>
              <a:t>More </a:t>
            </a:r>
            <a:r>
              <a:rPr b="1" lang="en">
                <a:uFill>
                  <a:noFill/>
                </a:uFill>
                <a:latin typeface="Josefin Slab"/>
                <a:ea typeface="Josefin Slab"/>
                <a:cs typeface="Josefin Slab"/>
                <a:sym typeface="Josefin Slab"/>
                <a:hlinkClick action="ppaction://hlinksldjump" r:id="rId15"/>
              </a:rPr>
              <a:t>infographic resources</a:t>
            </a:r>
            <a:r>
              <a:rPr lang="en"/>
              <a:t>, whose size and color can be edited. </a:t>
            </a:r>
            <a:endParaRPr/>
          </a:p>
          <a:p>
            <a:pPr indent="-304800" lvl="1" marL="914400" rtl="0" algn="l">
              <a:spcBef>
                <a:spcPts val="0"/>
              </a:spcBef>
              <a:spcAft>
                <a:spcPts val="0"/>
              </a:spcAft>
              <a:buClr>
                <a:schemeClr val="dk2"/>
              </a:buClr>
              <a:buSzPts val="1200"/>
              <a:buChar char="○"/>
            </a:pPr>
            <a:r>
              <a:rPr b="1" lang="en">
                <a:uFill>
                  <a:noFill/>
                </a:uFill>
                <a:latin typeface="Josefin Slab"/>
                <a:ea typeface="Josefin Slab"/>
                <a:cs typeface="Josefin Slab"/>
                <a:sym typeface="Josefin Slab"/>
                <a:hlinkClick action="ppaction://hlinksldjump" r:id="rId16"/>
              </a:rPr>
              <a:t>Sets of 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sp>
        <p:nvSpPr>
          <p:cNvPr id="473" name="Google Shape;473;p44"/>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 Analysis</a:t>
            </a:r>
            <a:endParaRPr/>
          </a:p>
        </p:txBody>
      </p:sp>
      <p:grpSp>
        <p:nvGrpSpPr>
          <p:cNvPr id="474" name="Google Shape;474;p44"/>
          <p:cNvGrpSpPr/>
          <p:nvPr/>
        </p:nvGrpSpPr>
        <p:grpSpPr>
          <a:xfrm flipH="1">
            <a:off x="820563" y="2667706"/>
            <a:ext cx="661525" cy="661525"/>
            <a:chOff x="4049800" y="640400"/>
            <a:chExt cx="858900" cy="858900"/>
          </a:xfrm>
        </p:grpSpPr>
        <p:sp>
          <p:nvSpPr>
            <p:cNvPr id="475" name="Google Shape;475;p44"/>
            <p:cNvSpPr/>
            <p:nvPr/>
          </p:nvSpPr>
          <p:spPr>
            <a:xfrm>
              <a:off x="4049800" y="640400"/>
              <a:ext cx="858900" cy="858900"/>
            </a:xfrm>
            <a:prstGeom prst="donut">
              <a:avLst>
                <a:gd fmla="val 15761" name="adj"/>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4"/>
            <p:cNvSpPr/>
            <p:nvPr/>
          </p:nvSpPr>
          <p:spPr>
            <a:xfrm>
              <a:off x="4049800" y="640400"/>
              <a:ext cx="858900" cy="858900"/>
            </a:xfrm>
            <a:prstGeom prst="blockArc">
              <a:avLst>
                <a:gd fmla="val 7397700" name="adj1"/>
                <a:gd fmla="val 16426512" name="adj2"/>
                <a:gd fmla="val 15671" name="adj3"/>
              </a:avLst>
            </a:pr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 name="Google Shape;477;p44"/>
          <p:cNvSpPr txBox="1"/>
          <p:nvPr>
            <p:ph idx="4294967295" type="subTitle"/>
          </p:nvPr>
        </p:nvSpPr>
        <p:spPr>
          <a:xfrm flipH="1">
            <a:off x="991013" y="2876058"/>
            <a:ext cx="320100" cy="24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1200">
                <a:solidFill>
                  <a:schemeClr val="accent2"/>
                </a:solidFill>
              </a:rPr>
              <a:t>40%</a:t>
            </a:r>
            <a:endParaRPr sz="1200">
              <a:solidFill>
                <a:schemeClr val="accent2"/>
              </a:solidFill>
            </a:endParaRPr>
          </a:p>
        </p:txBody>
      </p:sp>
      <p:sp>
        <p:nvSpPr>
          <p:cNvPr id="478" name="Google Shape;478;p44"/>
          <p:cNvSpPr txBox="1"/>
          <p:nvPr>
            <p:ph idx="4294967295" type="subTitle"/>
          </p:nvPr>
        </p:nvSpPr>
        <p:spPr>
          <a:xfrm>
            <a:off x="4156425" y="1196000"/>
            <a:ext cx="1219200" cy="3189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b="1" lang="en" sz="2000">
                <a:solidFill>
                  <a:schemeClr val="dk1"/>
                </a:solidFill>
                <a:latin typeface="Josefin Sans"/>
                <a:ea typeface="Josefin Sans"/>
                <a:cs typeface="Josefin Sans"/>
                <a:sym typeface="Josefin Sans"/>
              </a:rPr>
              <a:t>Jupiter</a:t>
            </a:r>
            <a:endParaRPr b="1" sz="2000">
              <a:solidFill>
                <a:schemeClr val="dk1"/>
              </a:solidFill>
              <a:latin typeface="Josefin Sans"/>
              <a:ea typeface="Josefin Sans"/>
              <a:cs typeface="Josefin Sans"/>
              <a:sym typeface="Josefin Sans"/>
            </a:endParaRPr>
          </a:p>
        </p:txBody>
      </p:sp>
      <p:sp>
        <p:nvSpPr>
          <p:cNvPr id="479" name="Google Shape;479;p44"/>
          <p:cNvSpPr txBox="1"/>
          <p:nvPr>
            <p:ph idx="4294967295" type="subTitle"/>
          </p:nvPr>
        </p:nvSpPr>
        <p:spPr>
          <a:xfrm>
            <a:off x="5747613" y="1700900"/>
            <a:ext cx="1302000" cy="2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lt2"/>
                </a:solidFill>
                <a:latin typeface="Josefin Sans"/>
                <a:ea typeface="Josefin Sans"/>
                <a:cs typeface="Josefin Sans"/>
                <a:sym typeface="Josefin Sans"/>
              </a:rPr>
              <a:t>Mercury</a:t>
            </a:r>
            <a:endParaRPr b="1">
              <a:solidFill>
                <a:schemeClr val="lt2"/>
              </a:solidFill>
              <a:latin typeface="Josefin Sans"/>
              <a:ea typeface="Josefin Sans"/>
              <a:cs typeface="Josefin Sans"/>
              <a:sym typeface="Josefin Sans"/>
            </a:endParaRPr>
          </a:p>
        </p:txBody>
      </p:sp>
      <p:sp>
        <p:nvSpPr>
          <p:cNvPr id="480" name="Google Shape;480;p44"/>
          <p:cNvSpPr txBox="1"/>
          <p:nvPr>
            <p:ph idx="4294967295" type="subTitle"/>
          </p:nvPr>
        </p:nvSpPr>
        <p:spPr>
          <a:xfrm>
            <a:off x="5747613" y="1936675"/>
            <a:ext cx="1302000" cy="60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Planet Mars is a cold place</a:t>
            </a:r>
            <a:endParaRPr>
              <a:solidFill>
                <a:schemeClr val="dk1"/>
              </a:solidFill>
            </a:endParaRPr>
          </a:p>
        </p:txBody>
      </p:sp>
      <p:sp>
        <p:nvSpPr>
          <p:cNvPr id="481" name="Google Shape;481;p44"/>
          <p:cNvSpPr txBox="1"/>
          <p:nvPr>
            <p:ph idx="4294967295" type="subTitle"/>
          </p:nvPr>
        </p:nvSpPr>
        <p:spPr>
          <a:xfrm>
            <a:off x="7119188" y="1700900"/>
            <a:ext cx="1302000" cy="2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accent1"/>
                </a:solidFill>
                <a:latin typeface="Josefin Sans"/>
                <a:ea typeface="Josefin Sans"/>
                <a:cs typeface="Josefin Sans"/>
                <a:sym typeface="Josefin Sans"/>
              </a:rPr>
              <a:t>Neptune</a:t>
            </a:r>
            <a:endParaRPr b="1">
              <a:solidFill>
                <a:schemeClr val="accent1"/>
              </a:solidFill>
              <a:latin typeface="Josefin Sans"/>
              <a:ea typeface="Josefin Sans"/>
              <a:cs typeface="Josefin Sans"/>
              <a:sym typeface="Josefin Sans"/>
            </a:endParaRPr>
          </a:p>
        </p:txBody>
      </p:sp>
      <p:sp>
        <p:nvSpPr>
          <p:cNvPr id="482" name="Google Shape;482;p44"/>
          <p:cNvSpPr txBox="1"/>
          <p:nvPr>
            <p:ph idx="4294967295" type="subTitle"/>
          </p:nvPr>
        </p:nvSpPr>
        <p:spPr>
          <a:xfrm>
            <a:off x="7119188" y="1936675"/>
            <a:ext cx="1302000" cy="60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Neptune is the farthest planet</a:t>
            </a:r>
            <a:endParaRPr>
              <a:solidFill>
                <a:schemeClr val="dk1"/>
              </a:solidFill>
            </a:endParaRPr>
          </a:p>
        </p:txBody>
      </p:sp>
      <p:grpSp>
        <p:nvGrpSpPr>
          <p:cNvPr id="483" name="Google Shape;483;p44"/>
          <p:cNvGrpSpPr/>
          <p:nvPr/>
        </p:nvGrpSpPr>
        <p:grpSpPr>
          <a:xfrm>
            <a:off x="4123522" y="3615505"/>
            <a:ext cx="963725" cy="318928"/>
            <a:chOff x="6896372" y="1740530"/>
            <a:chExt cx="963725" cy="318928"/>
          </a:xfrm>
        </p:grpSpPr>
        <p:sp>
          <p:nvSpPr>
            <p:cNvPr id="484" name="Google Shape;484;p44"/>
            <p:cNvSpPr/>
            <p:nvPr/>
          </p:nvSpPr>
          <p:spPr>
            <a:xfrm>
              <a:off x="6896372" y="1740530"/>
              <a:ext cx="197418" cy="31892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4"/>
            <p:cNvSpPr/>
            <p:nvPr/>
          </p:nvSpPr>
          <p:spPr>
            <a:xfrm>
              <a:off x="7406982" y="1740530"/>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4"/>
            <p:cNvSpPr/>
            <p:nvPr/>
          </p:nvSpPr>
          <p:spPr>
            <a:xfrm>
              <a:off x="7151813" y="1740530"/>
              <a:ext cx="197418" cy="31892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4"/>
            <p:cNvSpPr/>
            <p:nvPr/>
          </p:nvSpPr>
          <p:spPr>
            <a:xfrm>
              <a:off x="7662407" y="1740530"/>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 name="Google Shape;488;p44"/>
          <p:cNvSpPr txBox="1"/>
          <p:nvPr>
            <p:ph idx="4294967295" type="subTitle"/>
          </p:nvPr>
        </p:nvSpPr>
        <p:spPr>
          <a:xfrm>
            <a:off x="4127075" y="4064350"/>
            <a:ext cx="733800" cy="211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chemeClr val="dk1"/>
                </a:solidFill>
              </a:rPr>
              <a:t>50%</a:t>
            </a:r>
            <a:endParaRPr>
              <a:solidFill>
                <a:schemeClr val="dk1"/>
              </a:solidFill>
            </a:endParaRPr>
          </a:p>
        </p:txBody>
      </p:sp>
      <p:grpSp>
        <p:nvGrpSpPr>
          <p:cNvPr id="489" name="Google Shape;489;p44"/>
          <p:cNvGrpSpPr/>
          <p:nvPr/>
        </p:nvGrpSpPr>
        <p:grpSpPr>
          <a:xfrm>
            <a:off x="5473534" y="3615505"/>
            <a:ext cx="963725" cy="318928"/>
            <a:chOff x="6896372" y="2693342"/>
            <a:chExt cx="963725" cy="318928"/>
          </a:xfrm>
        </p:grpSpPr>
        <p:sp>
          <p:nvSpPr>
            <p:cNvPr id="490" name="Google Shape;490;p44"/>
            <p:cNvSpPr/>
            <p:nvPr/>
          </p:nvSpPr>
          <p:spPr>
            <a:xfrm>
              <a:off x="6896372" y="2693342"/>
              <a:ext cx="197418" cy="31892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4"/>
            <p:cNvSpPr/>
            <p:nvPr/>
          </p:nvSpPr>
          <p:spPr>
            <a:xfrm>
              <a:off x="7406982" y="2693342"/>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4"/>
            <p:cNvSpPr/>
            <p:nvPr/>
          </p:nvSpPr>
          <p:spPr>
            <a:xfrm>
              <a:off x="7151813" y="2693342"/>
              <a:ext cx="197418" cy="31892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4"/>
            <p:cNvSpPr/>
            <p:nvPr/>
          </p:nvSpPr>
          <p:spPr>
            <a:xfrm>
              <a:off x="7662407" y="2693342"/>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 name="Google Shape;494;p44"/>
          <p:cNvSpPr txBox="1"/>
          <p:nvPr>
            <p:ph idx="4294967295" type="subTitle"/>
          </p:nvPr>
        </p:nvSpPr>
        <p:spPr>
          <a:xfrm>
            <a:off x="5477063" y="4064359"/>
            <a:ext cx="733800" cy="211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chemeClr val="dk1"/>
                </a:solidFill>
              </a:rPr>
              <a:t>80</a:t>
            </a:r>
            <a:r>
              <a:rPr lang="en">
                <a:solidFill>
                  <a:schemeClr val="dk1"/>
                </a:solidFill>
              </a:rPr>
              <a:t>%</a:t>
            </a:r>
            <a:endParaRPr>
              <a:solidFill>
                <a:schemeClr val="dk1"/>
              </a:solidFill>
            </a:endParaRPr>
          </a:p>
        </p:txBody>
      </p:sp>
      <p:grpSp>
        <p:nvGrpSpPr>
          <p:cNvPr id="495" name="Google Shape;495;p44"/>
          <p:cNvGrpSpPr/>
          <p:nvPr/>
        </p:nvGrpSpPr>
        <p:grpSpPr>
          <a:xfrm>
            <a:off x="6823522" y="3615492"/>
            <a:ext cx="963725" cy="318928"/>
            <a:chOff x="6896372" y="3672942"/>
            <a:chExt cx="963725" cy="318928"/>
          </a:xfrm>
        </p:grpSpPr>
        <p:sp>
          <p:nvSpPr>
            <p:cNvPr id="496" name="Google Shape;496;p44"/>
            <p:cNvSpPr/>
            <p:nvPr/>
          </p:nvSpPr>
          <p:spPr>
            <a:xfrm>
              <a:off x="6896372" y="3672942"/>
              <a:ext cx="197418" cy="31892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4"/>
            <p:cNvSpPr/>
            <p:nvPr/>
          </p:nvSpPr>
          <p:spPr>
            <a:xfrm>
              <a:off x="7406982" y="3672942"/>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4"/>
            <p:cNvSpPr/>
            <p:nvPr/>
          </p:nvSpPr>
          <p:spPr>
            <a:xfrm>
              <a:off x="7151813" y="3672942"/>
              <a:ext cx="197418" cy="31892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4"/>
            <p:cNvSpPr/>
            <p:nvPr/>
          </p:nvSpPr>
          <p:spPr>
            <a:xfrm>
              <a:off x="7662407" y="3672942"/>
              <a:ext cx="197689" cy="31892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FFC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 name="Google Shape;500;p44"/>
          <p:cNvSpPr txBox="1"/>
          <p:nvPr>
            <p:ph idx="4294967295" type="subTitle"/>
          </p:nvPr>
        </p:nvSpPr>
        <p:spPr>
          <a:xfrm>
            <a:off x="6827050" y="4064345"/>
            <a:ext cx="733800" cy="211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solidFill>
                  <a:schemeClr val="dk1"/>
                </a:solidFill>
              </a:rPr>
              <a:t>20</a:t>
            </a:r>
            <a:r>
              <a:rPr lang="en">
                <a:solidFill>
                  <a:schemeClr val="dk1"/>
                </a:solidFill>
              </a:rPr>
              <a:t>%</a:t>
            </a:r>
            <a:endParaRPr>
              <a:solidFill>
                <a:schemeClr val="dk1"/>
              </a:solidFill>
            </a:endParaRPr>
          </a:p>
        </p:txBody>
      </p:sp>
      <p:grpSp>
        <p:nvGrpSpPr>
          <p:cNvPr id="501" name="Google Shape;501;p44"/>
          <p:cNvGrpSpPr/>
          <p:nvPr/>
        </p:nvGrpSpPr>
        <p:grpSpPr>
          <a:xfrm rot="-5400000">
            <a:off x="4367532" y="1465069"/>
            <a:ext cx="914390" cy="1402338"/>
            <a:chOff x="3035938" y="2817700"/>
            <a:chExt cx="1013175" cy="1561450"/>
          </a:xfrm>
        </p:grpSpPr>
        <p:grpSp>
          <p:nvGrpSpPr>
            <p:cNvPr id="502" name="Google Shape;502;p44"/>
            <p:cNvGrpSpPr/>
            <p:nvPr/>
          </p:nvGrpSpPr>
          <p:grpSpPr>
            <a:xfrm>
              <a:off x="3035938" y="2817700"/>
              <a:ext cx="1013175" cy="1561450"/>
              <a:chOff x="3035938" y="2817700"/>
              <a:chExt cx="1013175" cy="1561450"/>
            </a:xfrm>
          </p:grpSpPr>
          <p:sp>
            <p:nvSpPr>
              <p:cNvPr id="503" name="Google Shape;503;p44"/>
              <p:cNvSpPr/>
              <p:nvPr/>
            </p:nvSpPr>
            <p:spPr>
              <a:xfrm>
                <a:off x="3035938" y="2817700"/>
                <a:ext cx="1013175" cy="1561450"/>
              </a:xfrm>
              <a:custGeom>
                <a:rect b="b" l="l" r="r" t="t"/>
                <a:pathLst>
                  <a:path extrusionOk="0" h="62458" w="40527">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F1F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 name="Google Shape;504;p44"/>
              <p:cNvGrpSpPr/>
              <p:nvPr/>
            </p:nvGrpSpPr>
            <p:grpSpPr>
              <a:xfrm>
                <a:off x="3196388" y="2817700"/>
                <a:ext cx="681075" cy="1561450"/>
                <a:chOff x="3196388" y="2817700"/>
                <a:chExt cx="681075" cy="1561450"/>
              </a:xfrm>
            </p:grpSpPr>
            <p:sp>
              <p:nvSpPr>
                <p:cNvPr id="505" name="Google Shape;505;p44"/>
                <p:cNvSpPr/>
                <p:nvPr/>
              </p:nvSpPr>
              <p:spPr>
                <a:xfrm>
                  <a:off x="3526163" y="2870875"/>
                  <a:ext cx="32750" cy="1471075"/>
                </a:xfrm>
                <a:custGeom>
                  <a:rect b="b" l="l" r="r" t="t"/>
                  <a:pathLst>
                    <a:path extrusionOk="0" h="58843" w="131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4"/>
                <p:cNvSpPr/>
                <p:nvPr/>
              </p:nvSpPr>
              <p:spPr>
                <a:xfrm>
                  <a:off x="3196388" y="4351925"/>
                  <a:ext cx="27825" cy="27225"/>
                </a:xfrm>
                <a:custGeom>
                  <a:rect b="b" l="l" r="r" t="t"/>
                  <a:pathLst>
                    <a:path extrusionOk="0" h="1089" w="1113">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4"/>
                <p:cNvSpPr/>
                <p:nvPr/>
              </p:nvSpPr>
              <p:spPr>
                <a:xfrm>
                  <a:off x="3261838" y="4352375"/>
                  <a:ext cx="27375" cy="26775"/>
                </a:xfrm>
                <a:custGeom>
                  <a:rect b="b" l="l" r="r" t="t"/>
                  <a:pathLst>
                    <a:path extrusionOk="0" h="1071" w="1095">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4"/>
                <p:cNvSpPr/>
                <p:nvPr/>
              </p:nvSpPr>
              <p:spPr>
                <a:xfrm>
                  <a:off x="3327313"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4"/>
                <p:cNvSpPr/>
                <p:nvPr/>
              </p:nvSpPr>
              <p:spPr>
                <a:xfrm>
                  <a:off x="3392463" y="4351925"/>
                  <a:ext cx="27825" cy="27225"/>
                </a:xfrm>
                <a:custGeom>
                  <a:rect b="b" l="l" r="r" t="t"/>
                  <a:pathLst>
                    <a:path extrusionOk="0" h="1089" w="1113">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4"/>
                <p:cNvSpPr/>
                <p:nvPr/>
              </p:nvSpPr>
              <p:spPr>
                <a:xfrm>
                  <a:off x="3458063" y="4352375"/>
                  <a:ext cx="27225" cy="26775"/>
                </a:xfrm>
                <a:custGeom>
                  <a:rect b="b" l="l" r="r" t="t"/>
                  <a:pathLst>
                    <a:path extrusionOk="0" h="1071" w="1089">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4"/>
                <p:cNvSpPr/>
                <p:nvPr/>
              </p:nvSpPr>
              <p:spPr>
                <a:xfrm>
                  <a:off x="3523388"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4"/>
                <p:cNvSpPr/>
                <p:nvPr/>
              </p:nvSpPr>
              <p:spPr>
                <a:xfrm>
                  <a:off x="3588538" y="4351925"/>
                  <a:ext cx="27850" cy="27225"/>
                </a:xfrm>
                <a:custGeom>
                  <a:rect b="b" l="l" r="r" t="t"/>
                  <a:pathLst>
                    <a:path extrusionOk="0" h="1089" w="1114">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4"/>
                <p:cNvSpPr/>
                <p:nvPr/>
              </p:nvSpPr>
              <p:spPr>
                <a:xfrm>
                  <a:off x="3654163" y="4352375"/>
                  <a:ext cx="27225" cy="26775"/>
                </a:xfrm>
                <a:custGeom>
                  <a:rect b="b" l="l" r="r" t="t"/>
                  <a:pathLst>
                    <a:path extrusionOk="0" h="1071" w="1089">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4"/>
                <p:cNvSpPr/>
                <p:nvPr/>
              </p:nvSpPr>
              <p:spPr>
                <a:xfrm>
                  <a:off x="3719463" y="4352375"/>
                  <a:ext cx="27375" cy="26775"/>
                </a:xfrm>
                <a:custGeom>
                  <a:rect b="b" l="l" r="r" t="t"/>
                  <a:pathLst>
                    <a:path extrusionOk="0" h="1071" w="1095">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4"/>
                <p:cNvSpPr/>
                <p:nvPr/>
              </p:nvSpPr>
              <p:spPr>
                <a:xfrm>
                  <a:off x="3784938" y="4352375"/>
                  <a:ext cx="27225" cy="26775"/>
                </a:xfrm>
                <a:custGeom>
                  <a:rect b="b" l="l" r="r" t="t"/>
                  <a:pathLst>
                    <a:path extrusionOk="0" h="1071" w="1089">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4"/>
                <p:cNvSpPr/>
                <p:nvPr/>
              </p:nvSpPr>
              <p:spPr>
                <a:xfrm>
                  <a:off x="3850238" y="4352375"/>
                  <a:ext cx="27225" cy="26775"/>
                </a:xfrm>
                <a:custGeom>
                  <a:rect b="b" l="l" r="r" t="t"/>
                  <a:pathLst>
                    <a:path extrusionOk="0" h="1071" w="1089">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4"/>
                <p:cNvSpPr/>
                <p:nvPr/>
              </p:nvSpPr>
              <p:spPr>
                <a:xfrm>
                  <a:off x="3196388" y="2817700"/>
                  <a:ext cx="27825" cy="26450"/>
                </a:xfrm>
                <a:custGeom>
                  <a:rect b="b" l="l" r="r" t="t"/>
                  <a:pathLst>
                    <a:path extrusionOk="0" h="1058" w="1113">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4"/>
                <p:cNvSpPr/>
                <p:nvPr/>
              </p:nvSpPr>
              <p:spPr>
                <a:xfrm>
                  <a:off x="3261988"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4"/>
                <p:cNvSpPr/>
                <p:nvPr/>
              </p:nvSpPr>
              <p:spPr>
                <a:xfrm>
                  <a:off x="3327313" y="2817700"/>
                  <a:ext cx="27375" cy="26000"/>
                </a:xfrm>
                <a:custGeom>
                  <a:rect b="b" l="l" r="r" t="t"/>
                  <a:pathLst>
                    <a:path extrusionOk="0" h="1040" w="1095">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4"/>
                <p:cNvSpPr/>
                <p:nvPr/>
              </p:nvSpPr>
              <p:spPr>
                <a:xfrm>
                  <a:off x="3392463" y="2817700"/>
                  <a:ext cx="27825" cy="26450"/>
                </a:xfrm>
                <a:custGeom>
                  <a:rect b="b" l="l" r="r" t="t"/>
                  <a:pathLst>
                    <a:path extrusionOk="0" h="1058" w="1113">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4"/>
                <p:cNvSpPr/>
                <p:nvPr/>
              </p:nvSpPr>
              <p:spPr>
                <a:xfrm>
                  <a:off x="3458063"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4"/>
                <p:cNvSpPr/>
                <p:nvPr/>
              </p:nvSpPr>
              <p:spPr>
                <a:xfrm>
                  <a:off x="3523388" y="2817700"/>
                  <a:ext cx="27375" cy="26000"/>
                </a:xfrm>
                <a:custGeom>
                  <a:rect b="b" l="l" r="r" t="t"/>
                  <a:pathLst>
                    <a:path extrusionOk="0" h="1040" w="1095">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4"/>
                <p:cNvSpPr/>
                <p:nvPr/>
              </p:nvSpPr>
              <p:spPr>
                <a:xfrm>
                  <a:off x="3588538" y="2817700"/>
                  <a:ext cx="27850" cy="26450"/>
                </a:xfrm>
                <a:custGeom>
                  <a:rect b="b" l="l" r="r" t="t"/>
                  <a:pathLst>
                    <a:path extrusionOk="0" h="1058" w="1114">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4"/>
                <p:cNvSpPr/>
                <p:nvPr/>
              </p:nvSpPr>
              <p:spPr>
                <a:xfrm>
                  <a:off x="3654163" y="2817700"/>
                  <a:ext cx="27225" cy="26000"/>
                </a:xfrm>
                <a:custGeom>
                  <a:rect b="b" l="l" r="r" t="t"/>
                  <a:pathLst>
                    <a:path extrusionOk="0" h="1040" w="1089">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4"/>
                <p:cNvSpPr/>
                <p:nvPr/>
              </p:nvSpPr>
              <p:spPr>
                <a:xfrm>
                  <a:off x="3719463" y="2817700"/>
                  <a:ext cx="27375" cy="26000"/>
                </a:xfrm>
                <a:custGeom>
                  <a:rect b="b" l="l" r="r" t="t"/>
                  <a:pathLst>
                    <a:path extrusionOk="0" h="1040" w="1095">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4"/>
                <p:cNvSpPr/>
                <p:nvPr/>
              </p:nvSpPr>
              <p:spPr>
                <a:xfrm>
                  <a:off x="3784938" y="2817700"/>
                  <a:ext cx="27225" cy="26000"/>
                </a:xfrm>
                <a:custGeom>
                  <a:rect b="b" l="l" r="r" t="t"/>
                  <a:pathLst>
                    <a:path extrusionOk="0" h="1040" w="1089">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4"/>
                <p:cNvSpPr/>
                <p:nvPr/>
              </p:nvSpPr>
              <p:spPr>
                <a:xfrm>
                  <a:off x="3850238" y="2817700"/>
                  <a:ext cx="27225" cy="26000"/>
                </a:xfrm>
                <a:custGeom>
                  <a:rect b="b" l="l" r="r" t="t"/>
                  <a:pathLst>
                    <a:path extrusionOk="0" h="1040" w="1089">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A5A7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 name="Google Shape;528;p44"/>
            <p:cNvGrpSpPr/>
            <p:nvPr/>
          </p:nvGrpSpPr>
          <p:grpSpPr>
            <a:xfrm>
              <a:off x="3090338" y="2927425"/>
              <a:ext cx="389575" cy="1365675"/>
              <a:chOff x="3090338" y="2927425"/>
              <a:chExt cx="389575" cy="1365675"/>
            </a:xfrm>
          </p:grpSpPr>
          <p:grpSp>
            <p:nvGrpSpPr>
              <p:cNvPr id="529" name="Google Shape;529;p44"/>
              <p:cNvGrpSpPr/>
              <p:nvPr/>
            </p:nvGrpSpPr>
            <p:grpSpPr>
              <a:xfrm>
                <a:off x="3090338" y="2927425"/>
                <a:ext cx="389575" cy="202550"/>
                <a:chOff x="3090338" y="2927425"/>
                <a:chExt cx="389575" cy="202550"/>
              </a:xfrm>
            </p:grpSpPr>
            <p:sp>
              <p:nvSpPr>
                <p:cNvPr id="530" name="Google Shape;530;p44"/>
                <p:cNvSpPr/>
                <p:nvPr/>
              </p:nvSpPr>
              <p:spPr>
                <a:xfrm>
                  <a:off x="3090338" y="2927425"/>
                  <a:ext cx="389575" cy="202550"/>
                </a:xfrm>
                <a:custGeom>
                  <a:rect b="b" l="l" r="r" t="t"/>
                  <a:pathLst>
                    <a:path extrusionOk="0" h="8102" w="15583">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4"/>
                <p:cNvSpPr/>
                <p:nvPr/>
              </p:nvSpPr>
              <p:spPr>
                <a:xfrm>
                  <a:off x="3102338" y="2950925"/>
                  <a:ext cx="359300" cy="155850"/>
                </a:xfrm>
                <a:custGeom>
                  <a:rect b="b" l="l" r="r" t="t"/>
                  <a:pathLst>
                    <a:path extrusionOk="0" h="6234" w="14372">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44"/>
              <p:cNvGrpSpPr/>
              <p:nvPr/>
            </p:nvGrpSpPr>
            <p:grpSpPr>
              <a:xfrm>
                <a:off x="3090338" y="3218150"/>
                <a:ext cx="389575" cy="202575"/>
                <a:chOff x="3090338" y="3218150"/>
                <a:chExt cx="389575" cy="202575"/>
              </a:xfrm>
            </p:grpSpPr>
            <p:sp>
              <p:nvSpPr>
                <p:cNvPr id="533" name="Google Shape;533;p44"/>
                <p:cNvSpPr/>
                <p:nvPr/>
              </p:nvSpPr>
              <p:spPr>
                <a:xfrm>
                  <a:off x="3090338" y="3218150"/>
                  <a:ext cx="389575" cy="202575"/>
                </a:xfrm>
                <a:custGeom>
                  <a:rect b="b" l="l" r="r" t="t"/>
                  <a:pathLst>
                    <a:path extrusionOk="0" h="8103" w="15583">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4"/>
                <p:cNvSpPr/>
                <p:nvPr/>
              </p:nvSpPr>
              <p:spPr>
                <a:xfrm>
                  <a:off x="3102488" y="3241525"/>
                  <a:ext cx="359150" cy="155825"/>
                </a:xfrm>
                <a:custGeom>
                  <a:rect b="b" l="l" r="r" t="t"/>
                  <a:pathLst>
                    <a:path extrusionOk="0" h="6233" w="14366">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44"/>
              <p:cNvGrpSpPr/>
              <p:nvPr/>
            </p:nvGrpSpPr>
            <p:grpSpPr>
              <a:xfrm>
                <a:off x="3090338" y="3509050"/>
                <a:ext cx="389575" cy="202550"/>
                <a:chOff x="3090338" y="3509050"/>
                <a:chExt cx="389575" cy="202550"/>
              </a:xfrm>
            </p:grpSpPr>
            <p:sp>
              <p:nvSpPr>
                <p:cNvPr id="536" name="Google Shape;536;p44"/>
                <p:cNvSpPr/>
                <p:nvPr/>
              </p:nvSpPr>
              <p:spPr>
                <a:xfrm>
                  <a:off x="3090338" y="3509050"/>
                  <a:ext cx="389575" cy="202550"/>
                </a:xfrm>
                <a:custGeom>
                  <a:rect b="b" l="l" r="r" t="t"/>
                  <a:pathLst>
                    <a:path extrusionOk="0" h="8102" w="15583">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4"/>
                <p:cNvSpPr/>
                <p:nvPr/>
              </p:nvSpPr>
              <p:spPr>
                <a:xfrm>
                  <a:off x="3102488" y="3532400"/>
                  <a:ext cx="359150" cy="155850"/>
                </a:xfrm>
                <a:custGeom>
                  <a:rect b="b" l="l" r="r" t="t"/>
                  <a:pathLst>
                    <a:path extrusionOk="0" h="6234" w="14366">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 name="Google Shape;538;p44"/>
              <p:cNvGrpSpPr/>
              <p:nvPr/>
            </p:nvGrpSpPr>
            <p:grpSpPr>
              <a:xfrm>
                <a:off x="3090338" y="3799800"/>
                <a:ext cx="389575" cy="202550"/>
                <a:chOff x="3090338" y="3799800"/>
                <a:chExt cx="389575" cy="202550"/>
              </a:xfrm>
            </p:grpSpPr>
            <p:sp>
              <p:nvSpPr>
                <p:cNvPr id="539" name="Google Shape;539;p44"/>
                <p:cNvSpPr/>
                <p:nvPr/>
              </p:nvSpPr>
              <p:spPr>
                <a:xfrm>
                  <a:off x="3090338" y="3799800"/>
                  <a:ext cx="389575" cy="202550"/>
                </a:xfrm>
                <a:custGeom>
                  <a:rect b="b" l="l" r="r" t="t"/>
                  <a:pathLst>
                    <a:path extrusionOk="0" h="8102" w="15583">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4"/>
                <p:cNvSpPr/>
                <p:nvPr/>
              </p:nvSpPr>
              <p:spPr>
                <a:xfrm>
                  <a:off x="3102488" y="3823150"/>
                  <a:ext cx="359150" cy="155850"/>
                </a:xfrm>
                <a:custGeom>
                  <a:rect b="b" l="l" r="r" t="t"/>
                  <a:pathLst>
                    <a:path extrusionOk="0" h="6234" w="14366">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 name="Google Shape;541;p44"/>
              <p:cNvGrpSpPr/>
              <p:nvPr/>
            </p:nvGrpSpPr>
            <p:grpSpPr>
              <a:xfrm>
                <a:off x="3090338" y="4090525"/>
                <a:ext cx="389575" cy="202575"/>
                <a:chOff x="3090338" y="4090525"/>
                <a:chExt cx="389575" cy="202575"/>
              </a:xfrm>
            </p:grpSpPr>
            <p:sp>
              <p:nvSpPr>
                <p:cNvPr id="542" name="Google Shape;542;p44"/>
                <p:cNvSpPr/>
                <p:nvPr/>
              </p:nvSpPr>
              <p:spPr>
                <a:xfrm>
                  <a:off x="3090338" y="4090525"/>
                  <a:ext cx="389575" cy="202575"/>
                </a:xfrm>
                <a:custGeom>
                  <a:rect b="b" l="l" r="r" t="t"/>
                  <a:pathLst>
                    <a:path extrusionOk="0" h="8103" w="15583">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4"/>
                <p:cNvSpPr/>
                <p:nvPr/>
              </p:nvSpPr>
              <p:spPr>
                <a:xfrm>
                  <a:off x="3102488" y="4113875"/>
                  <a:ext cx="359150" cy="155850"/>
                </a:xfrm>
                <a:custGeom>
                  <a:rect b="b" l="l" r="r" t="t"/>
                  <a:pathLst>
                    <a:path extrusionOk="0" h="6234" w="14366">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 name="Google Shape;544;p44"/>
            <p:cNvGrpSpPr/>
            <p:nvPr/>
          </p:nvGrpSpPr>
          <p:grpSpPr>
            <a:xfrm>
              <a:off x="3602363" y="2927425"/>
              <a:ext cx="389575" cy="1365675"/>
              <a:chOff x="3602363" y="2927425"/>
              <a:chExt cx="389575" cy="1365675"/>
            </a:xfrm>
          </p:grpSpPr>
          <p:grpSp>
            <p:nvGrpSpPr>
              <p:cNvPr id="545" name="Google Shape;545;p44"/>
              <p:cNvGrpSpPr/>
              <p:nvPr/>
            </p:nvGrpSpPr>
            <p:grpSpPr>
              <a:xfrm>
                <a:off x="3602363" y="2927425"/>
                <a:ext cx="389575" cy="202550"/>
                <a:chOff x="3602363" y="2927425"/>
                <a:chExt cx="389575" cy="202550"/>
              </a:xfrm>
            </p:grpSpPr>
            <p:sp>
              <p:nvSpPr>
                <p:cNvPr id="546" name="Google Shape;546;p44"/>
                <p:cNvSpPr/>
                <p:nvPr/>
              </p:nvSpPr>
              <p:spPr>
                <a:xfrm>
                  <a:off x="3602363" y="2927425"/>
                  <a:ext cx="389575" cy="202550"/>
                </a:xfrm>
                <a:custGeom>
                  <a:rect b="b" l="l" r="r" t="t"/>
                  <a:pathLst>
                    <a:path extrusionOk="0" h="8102" w="15583">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4"/>
                <p:cNvSpPr/>
                <p:nvPr/>
              </p:nvSpPr>
              <p:spPr>
                <a:xfrm>
                  <a:off x="3614363" y="2950925"/>
                  <a:ext cx="359300" cy="155850"/>
                </a:xfrm>
                <a:custGeom>
                  <a:rect b="b" l="l" r="r" t="t"/>
                  <a:pathLst>
                    <a:path extrusionOk="0" h="6234" w="14372">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 name="Google Shape;548;p44"/>
              <p:cNvGrpSpPr/>
              <p:nvPr/>
            </p:nvGrpSpPr>
            <p:grpSpPr>
              <a:xfrm>
                <a:off x="3602363" y="3218150"/>
                <a:ext cx="389575" cy="202575"/>
                <a:chOff x="3602363" y="3218150"/>
                <a:chExt cx="389575" cy="202575"/>
              </a:xfrm>
            </p:grpSpPr>
            <p:sp>
              <p:nvSpPr>
                <p:cNvPr id="549" name="Google Shape;549;p44"/>
                <p:cNvSpPr/>
                <p:nvPr/>
              </p:nvSpPr>
              <p:spPr>
                <a:xfrm>
                  <a:off x="3602363" y="3218150"/>
                  <a:ext cx="389575" cy="202575"/>
                </a:xfrm>
                <a:custGeom>
                  <a:rect b="b" l="l" r="r" t="t"/>
                  <a:pathLst>
                    <a:path extrusionOk="0" h="8103" w="15583">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4"/>
                <p:cNvSpPr/>
                <p:nvPr/>
              </p:nvSpPr>
              <p:spPr>
                <a:xfrm>
                  <a:off x="3614513" y="3241525"/>
                  <a:ext cx="359150" cy="155825"/>
                </a:xfrm>
                <a:custGeom>
                  <a:rect b="b" l="l" r="r" t="t"/>
                  <a:pathLst>
                    <a:path extrusionOk="0" h="6233" w="14366">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 name="Google Shape;551;p44"/>
              <p:cNvGrpSpPr/>
              <p:nvPr/>
            </p:nvGrpSpPr>
            <p:grpSpPr>
              <a:xfrm>
                <a:off x="3602363" y="3509050"/>
                <a:ext cx="389575" cy="202550"/>
                <a:chOff x="3602363" y="3509050"/>
                <a:chExt cx="389575" cy="202550"/>
              </a:xfrm>
            </p:grpSpPr>
            <p:sp>
              <p:nvSpPr>
                <p:cNvPr id="552" name="Google Shape;552;p44"/>
                <p:cNvSpPr/>
                <p:nvPr/>
              </p:nvSpPr>
              <p:spPr>
                <a:xfrm>
                  <a:off x="3602363" y="3509050"/>
                  <a:ext cx="389575" cy="202550"/>
                </a:xfrm>
                <a:custGeom>
                  <a:rect b="b" l="l" r="r" t="t"/>
                  <a:pathLst>
                    <a:path extrusionOk="0" h="8102" w="15583">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4"/>
                <p:cNvSpPr/>
                <p:nvPr/>
              </p:nvSpPr>
              <p:spPr>
                <a:xfrm>
                  <a:off x="3614513" y="3532400"/>
                  <a:ext cx="359150" cy="155850"/>
                </a:xfrm>
                <a:custGeom>
                  <a:rect b="b" l="l" r="r" t="t"/>
                  <a:pathLst>
                    <a:path extrusionOk="0" h="6234" w="14366">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 name="Google Shape;554;p44"/>
              <p:cNvGrpSpPr/>
              <p:nvPr/>
            </p:nvGrpSpPr>
            <p:grpSpPr>
              <a:xfrm>
                <a:off x="3602363" y="3799800"/>
                <a:ext cx="389575" cy="202550"/>
                <a:chOff x="3602363" y="3799800"/>
                <a:chExt cx="389575" cy="202550"/>
              </a:xfrm>
            </p:grpSpPr>
            <p:sp>
              <p:nvSpPr>
                <p:cNvPr id="555" name="Google Shape;555;p44"/>
                <p:cNvSpPr/>
                <p:nvPr/>
              </p:nvSpPr>
              <p:spPr>
                <a:xfrm>
                  <a:off x="3602363" y="3799800"/>
                  <a:ext cx="389575" cy="202550"/>
                </a:xfrm>
                <a:custGeom>
                  <a:rect b="b" l="l" r="r" t="t"/>
                  <a:pathLst>
                    <a:path extrusionOk="0" h="8102" w="15583">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4"/>
                <p:cNvSpPr/>
                <p:nvPr/>
              </p:nvSpPr>
              <p:spPr>
                <a:xfrm>
                  <a:off x="3614513" y="3823150"/>
                  <a:ext cx="359150" cy="155850"/>
                </a:xfrm>
                <a:custGeom>
                  <a:rect b="b" l="l" r="r" t="t"/>
                  <a:pathLst>
                    <a:path extrusionOk="0" h="6234" w="14366">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 name="Google Shape;557;p44"/>
              <p:cNvGrpSpPr/>
              <p:nvPr/>
            </p:nvGrpSpPr>
            <p:grpSpPr>
              <a:xfrm>
                <a:off x="3602363" y="4090525"/>
                <a:ext cx="389575" cy="202575"/>
                <a:chOff x="3602363" y="4090525"/>
                <a:chExt cx="389575" cy="202575"/>
              </a:xfrm>
            </p:grpSpPr>
            <p:sp>
              <p:nvSpPr>
                <p:cNvPr id="558" name="Google Shape;558;p44"/>
                <p:cNvSpPr/>
                <p:nvPr/>
              </p:nvSpPr>
              <p:spPr>
                <a:xfrm>
                  <a:off x="3602363" y="4090525"/>
                  <a:ext cx="389575" cy="202575"/>
                </a:xfrm>
                <a:custGeom>
                  <a:rect b="b" l="l" r="r" t="t"/>
                  <a:pathLst>
                    <a:path extrusionOk="0" h="8103" w="15583">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DFE2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4"/>
                <p:cNvSpPr/>
                <p:nvPr/>
              </p:nvSpPr>
              <p:spPr>
                <a:xfrm>
                  <a:off x="3614513" y="4113875"/>
                  <a:ext cx="359150" cy="155850"/>
                </a:xfrm>
                <a:custGeom>
                  <a:rect b="b" l="l" r="r" t="t"/>
                  <a:pathLst>
                    <a:path extrusionOk="0" h="6234" w="14366">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60" name="Google Shape;560;p44"/>
          <p:cNvSpPr/>
          <p:nvPr/>
        </p:nvSpPr>
        <p:spPr>
          <a:xfrm>
            <a:off x="2111300" y="1234821"/>
            <a:ext cx="1345499" cy="3389157"/>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1" name="Google Shape;561;p44"/>
          <p:cNvCxnSpPr/>
          <p:nvPr/>
        </p:nvCxnSpPr>
        <p:spPr>
          <a:xfrm rot="10800000">
            <a:off x="1474650" y="1757475"/>
            <a:ext cx="1302300" cy="0"/>
          </a:xfrm>
          <a:prstGeom prst="straightConnector1">
            <a:avLst/>
          </a:prstGeom>
          <a:noFill/>
          <a:ln cap="flat" cmpd="sng" w="19050">
            <a:solidFill>
              <a:schemeClr val="accent1"/>
            </a:solidFill>
            <a:prstDash val="solid"/>
            <a:round/>
            <a:headEnd len="med" w="med" type="oval"/>
            <a:tailEnd len="med" w="med" type="none"/>
          </a:ln>
        </p:spPr>
      </p:cxnSp>
      <p:grpSp>
        <p:nvGrpSpPr>
          <p:cNvPr id="562" name="Google Shape;562;p44"/>
          <p:cNvGrpSpPr/>
          <p:nvPr/>
        </p:nvGrpSpPr>
        <p:grpSpPr>
          <a:xfrm flipH="1">
            <a:off x="820575" y="1426670"/>
            <a:ext cx="661525" cy="661525"/>
            <a:chOff x="4049800" y="640400"/>
            <a:chExt cx="858900" cy="858900"/>
          </a:xfrm>
        </p:grpSpPr>
        <p:sp>
          <p:nvSpPr>
            <p:cNvPr id="563" name="Google Shape;563;p44"/>
            <p:cNvSpPr/>
            <p:nvPr/>
          </p:nvSpPr>
          <p:spPr>
            <a:xfrm>
              <a:off x="4049800" y="640400"/>
              <a:ext cx="858900" cy="858900"/>
            </a:xfrm>
            <a:prstGeom prst="donut">
              <a:avLst>
                <a:gd fmla="val 15761"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4"/>
            <p:cNvSpPr/>
            <p:nvPr/>
          </p:nvSpPr>
          <p:spPr>
            <a:xfrm>
              <a:off x="4049800" y="640400"/>
              <a:ext cx="858900" cy="858900"/>
            </a:xfrm>
            <a:prstGeom prst="blockArc">
              <a:avLst>
                <a:gd fmla="val 2693752" name="adj1"/>
                <a:gd fmla="val 16426512" name="adj2"/>
                <a:gd fmla="val 15671" name="adj3"/>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 name="Google Shape;565;p44"/>
          <p:cNvSpPr txBox="1"/>
          <p:nvPr>
            <p:ph idx="4294967295" type="subTitle"/>
          </p:nvPr>
        </p:nvSpPr>
        <p:spPr>
          <a:xfrm flipH="1">
            <a:off x="991288" y="1635034"/>
            <a:ext cx="320100" cy="24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1200">
                <a:solidFill>
                  <a:schemeClr val="accent1"/>
                </a:solidFill>
              </a:rPr>
              <a:t>60%</a:t>
            </a:r>
            <a:endParaRPr sz="1200">
              <a:solidFill>
                <a:schemeClr val="accent1"/>
              </a:solidFill>
            </a:endParaRPr>
          </a:p>
        </p:txBody>
      </p:sp>
      <p:cxnSp>
        <p:nvCxnSpPr>
          <p:cNvPr id="566" name="Google Shape;566;p44"/>
          <p:cNvCxnSpPr/>
          <p:nvPr/>
        </p:nvCxnSpPr>
        <p:spPr>
          <a:xfrm rot="10800000">
            <a:off x="1474650" y="2998463"/>
            <a:ext cx="1097100" cy="0"/>
          </a:xfrm>
          <a:prstGeom prst="straightConnector1">
            <a:avLst/>
          </a:prstGeom>
          <a:noFill/>
          <a:ln cap="flat" cmpd="sng" w="19050">
            <a:solidFill>
              <a:schemeClr val="accent2"/>
            </a:solidFill>
            <a:prstDash val="solid"/>
            <a:round/>
            <a:headEnd len="med" w="med" type="oval"/>
            <a:tailEnd len="med" w="med" type="none"/>
          </a:ln>
        </p:spPr>
      </p:cxnSp>
      <p:grpSp>
        <p:nvGrpSpPr>
          <p:cNvPr id="567" name="Google Shape;567;p44"/>
          <p:cNvGrpSpPr/>
          <p:nvPr/>
        </p:nvGrpSpPr>
        <p:grpSpPr>
          <a:xfrm flipH="1">
            <a:off x="820563" y="3822406"/>
            <a:ext cx="661525" cy="661525"/>
            <a:chOff x="4049800" y="640400"/>
            <a:chExt cx="858900" cy="858900"/>
          </a:xfrm>
        </p:grpSpPr>
        <p:sp>
          <p:nvSpPr>
            <p:cNvPr id="568" name="Google Shape;568;p44"/>
            <p:cNvSpPr/>
            <p:nvPr/>
          </p:nvSpPr>
          <p:spPr>
            <a:xfrm>
              <a:off x="4049800" y="640400"/>
              <a:ext cx="858900" cy="858900"/>
            </a:xfrm>
            <a:prstGeom prst="donut">
              <a:avLst>
                <a:gd fmla="val 15761" name="adj"/>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4"/>
            <p:cNvSpPr/>
            <p:nvPr/>
          </p:nvSpPr>
          <p:spPr>
            <a:xfrm>
              <a:off x="4049800" y="640400"/>
              <a:ext cx="858900" cy="858900"/>
            </a:xfrm>
            <a:prstGeom prst="blockArc">
              <a:avLst>
                <a:gd fmla="val 21175484" name="adj1"/>
                <a:gd fmla="val 16426512" name="adj2"/>
                <a:gd fmla="val 15671" name="adj3"/>
              </a:avLst>
            </a:prstGeom>
            <a:solidFill>
              <a:schemeClr val="accent5"/>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 name="Google Shape;570;p44"/>
          <p:cNvSpPr txBox="1"/>
          <p:nvPr>
            <p:ph idx="4294967295" type="subTitle"/>
          </p:nvPr>
        </p:nvSpPr>
        <p:spPr>
          <a:xfrm flipH="1">
            <a:off x="991013" y="4030758"/>
            <a:ext cx="320100" cy="24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1200">
                <a:solidFill>
                  <a:schemeClr val="accent5"/>
                </a:solidFill>
              </a:rPr>
              <a:t>80</a:t>
            </a:r>
            <a:r>
              <a:rPr lang="en" sz="1200">
                <a:solidFill>
                  <a:schemeClr val="accent5"/>
                </a:solidFill>
              </a:rPr>
              <a:t>%</a:t>
            </a:r>
            <a:endParaRPr sz="1200">
              <a:solidFill>
                <a:schemeClr val="accent5"/>
              </a:solidFill>
            </a:endParaRPr>
          </a:p>
        </p:txBody>
      </p:sp>
      <p:cxnSp>
        <p:nvCxnSpPr>
          <p:cNvPr id="571" name="Google Shape;571;p44"/>
          <p:cNvCxnSpPr/>
          <p:nvPr/>
        </p:nvCxnSpPr>
        <p:spPr>
          <a:xfrm rot="10800000">
            <a:off x="1481625" y="4201775"/>
            <a:ext cx="1467600" cy="0"/>
          </a:xfrm>
          <a:prstGeom prst="straightConnector1">
            <a:avLst/>
          </a:prstGeom>
          <a:noFill/>
          <a:ln cap="flat" cmpd="sng" w="19050">
            <a:solidFill>
              <a:schemeClr val="accent5"/>
            </a:solidFill>
            <a:prstDash val="solid"/>
            <a:round/>
            <a:headEnd len="med" w="med" type="oval"/>
            <a:tailEnd len="med" w="med" type="none"/>
          </a:ln>
        </p:spPr>
      </p:cxnSp>
      <p:sp>
        <p:nvSpPr>
          <p:cNvPr id="572" name="Google Shape;572;p44"/>
          <p:cNvSpPr txBox="1"/>
          <p:nvPr>
            <p:ph idx="4294967295" type="subTitle"/>
          </p:nvPr>
        </p:nvSpPr>
        <p:spPr>
          <a:xfrm>
            <a:off x="4156425" y="3116238"/>
            <a:ext cx="1219200" cy="3189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b="1" lang="en" sz="2000">
                <a:solidFill>
                  <a:schemeClr val="dk1"/>
                </a:solidFill>
                <a:latin typeface="Josefin Sans"/>
                <a:ea typeface="Josefin Sans"/>
                <a:cs typeface="Josefin Sans"/>
                <a:sym typeface="Josefin Sans"/>
              </a:rPr>
              <a:t>Mars</a:t>
            </a:r>
            <a:endParaRPr b="1" sz="2000">
              <a:solidFill>
                <a:schemeClr val="dk1"/>
              </a:solidFill>
              <a:latin typeface="Josefin Sans"/>
              <a:ea typeface="Josefin Sans"/>
              <a:cs typeface="Josefin Sans"/>
              <a:sym typeface="Josefin Sans"/>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 name="Shape 576"/>
        <p:cNvGrpSpPr/>
        <p:nvPr/>
      </p:nvGrpSpPr>
      <p:grpSpPr>
        <a:xfrm>
          <a:off x="0" y="0"/>
          <a:ext cx="0" cy="0"/>
          <a:chOff x="0" y="0"/>
          <a:chExt cx="0" cy="0"/>
        </a:xfrm>
      </p:grpSpPr>
      <p:pic>
        <p:nvPicPr>
          <p:cNvPr id="577" name="Google Shape;577;p45"/>
          <p:cNvPicPr preferRelativeResize="0"/>
          <p:nvPr/>
        </p:nvPicPr>
        <p:blipFill rotWithShape="1">
          <a:blip r:embed="rId3">
            <a:alphaModFix/>
          </a:blip>
          <a:srcRect b="0" l="31781" r="31781" t="0"/>
          <a:stretch/>
        </p:blipFill>
        <p:spPr>
          <a:xfrm>
            <a:off x="5072975" y="1294525"/>
            <a:ext cx="2143498" cy="3308974"/>
          </a:xfrm>
          <a:prstGeom prst="rect">
            <a:avLst/>
          </a:prstGeom>
          <a:noFill/>
          <a:ln>
            <a:noFill/>
          </a:ln>
        </p:spPr>
      </p:pic>
      <p:pic>
        <p:nvPicPr>
          <p:cNvPr id="578" name="Google Shape;578;p45"/>
          <p:cNvPicPr preferRelativeResize="0"/>
          <p:nvPr/>
        </p:nvPicPr>
        <p:blipFill rotWithShape="1">
          <a:blip r:embed="rId4">
            <a:alphaModFix/>
          </a:blip>
          <a:srcRect b="0" l="37364" r="32964" t="18566"/>
          <a:stretch/>
        </p:blipFill>
        <p:spPr>
          <a:xfrm>
            <a:off x="1253400" y="1294525"/>
            <a:ext cx="2143498" cy="3308974"/>
          </a:xfrm>
          <a:prstGeom prst="rect">
            <a:avLst/>
          </a:prstGeom>
          <a:noFill/>
          <a:ln>
            <a:noFill/>
          </a:ln>
        </p:spPr>
      </p:pic>
      <p:sp>
        <p:nvSpPr>
          <p:cNvPr id="579" name="Google Shape;579;p45"/>
          <p:cNvSpPr/>
          <p:nvPr/>
        </p:nvSpPr>
        <p:spPr>
          <a:xfrm>
            <a:off x="720000" y="2836750"/>
            <a:ext cx="2143500" cy="1219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580" name="Google Shape;580;p45"/>
          <p:cNvSpPr/>
          <p:nvPr/>
        </p:nvSpPr>
        <p:spPr>
          <a:xfrm>
            <a:off x="4539575" y="2836750"/>
            <a:ext cx="2143500" cy="1219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581" name="Google Shape;581;p45"/>
          <p:cNvSpPr txBox="1"/>
          <p:nvPr>
            <p:ph idx="4"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Success Rate</a:t>
            </a:r>
            <a:endParaRPr/>
          </a:p>
        </p:txBody>
      </p:sp>
      <p:sp>
        <p:nvSpPr>
          <p:cNvPr id="582" name="Google Shape;582;p45"/>
          <p:cNvSpPr txBox="1"/>
          <p:nvPr>
            <p:ph type="title"/>
          </p:nvPr>
        </p:nvSpPr>
        <p:spPr>
          <a:xfrm>
            <a:off x="774150" y="3019250"/>
            <a:ext cx="2035200" cy="46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97%</a:t>
            </a:r>
            <a:endParaRPr>
              <a:solidFill>
                <a:schemeClr val="lt1"/>
              </a:solidFill>
            </a:endParaRPr>
          </a:p>
        </p:txBody>
      </p:sp>
      <p:sp>
        <p:nvSpPr>
          <p:cNvPr id="583" name="Google Shape;583;p45"/>
          <p:cNvSpPr txBox="1"/>
          <p:nvPr>
            <p:ph idx="1" type="subTitle"/>
          </p:nvPr>
        </p:nvSpPr>
        <p:spPr>
          <a:xfrm>
            <a:off x="774150" y="3497150"/>
            <a:ext cx="2035200" cy="4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Patients Cured</a:t>
            </a:r>
            <a:endParaRPr>
              <a:solidFill>
                <a:schemeClr val="lt1"/>
              </a:solidFill>
            </a:endParaRPr>
          </a:p>
        </p:txBody>
      </p:sp>
      <p:sp>
        <p:nvSpPr>
          <p:cNvPr id="584" name="Google Shape;584;p45"/>
          <p:cNvSpPr txBox="1"/>
          <p:nvPr>
            <p:ph idx="2" type="title"/>
          </p:nvPr>
        </p:nvSpPr>
        <p:spPr>
          <a:xfrm>
            <a:off x="4593725" y="3027838"/>
            <a:ext cx="2035200" cy="46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80%</a:t>
            </a:r>
            <a:endParaRPr>
              <a:solidFill>
                <a:schemeClr val="lt1"/>
              </a:solidFill>
            </a:endParaRPr>
          </a:p>
        </p:txBody>
      </p:sp>
      <p:sp>
        <p:nvSpPr>
          <p:cNvPr id="585" name="Google Shape;585;p45"/>
          <p:cNvSpPr txBox="1"/>
          <p:nvPr>
            <p:ph idx="3" type="subTitle"/>
          </p:nvPr>
        </p:nvSpPr>
        <p:spPr>
          <a:xfrm>
            <a:off x="4593725" y="3505737"/>
            <a:ext cx="2035200" cy="4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No Secondary Effects</a:t>
            </a:r>
            <a:endParaRPr>
              <a:solidFill>
                <a:schemeClr val="lt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89" name="Shape 589"/>
        <p:cNvGrpSpPr/>
        <p:nvPr/>
      </p:nvGrpSpPr>
      <p:grpSpPr>
        <a:xfrm>
          <a:off x="0" y="0"/>
          <a:ext cx="0" cy="0"/>
          <a:chOff x="0" y="0"/>
          <a:chExt cx="0" cy="0"/>
        </a:xfrm>
      </p:grpSpPr>
      <p:sp>
        <p:nvSpPr>
          <p:cNvPr id="590" name="Google Shape;590;p46"/>
          <p:cNvSpPr txBox="1"/>
          <p:nvPr>
            <p:ph type="title"/>
          </p:nvPr>
        </p:nvSpPr>
        <p:spPr>
          <a:xfrm>
            <a:off x="1894650" y="3009063"/>
            <a:ext cx="5343900" cy="68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591" name="Google Shape;591;p46"/>
          <p:cNvSpPr txBox="1"/>
          <p:nvPr>
            <p:ph idx="1" type="subTitle"/>
          </p:nvPr>
        </p:nvSpPr>
        <p:spPr>
          <a:xfrm>
            <a:off x="1894651" y="3889463"/>
            <a:ext cx="5343900" cy="48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 name="Shape 595"/>
        <p:cNvGrpSpPr/>
        <p:nvPr/>
      </p:nvGrpSpPr>
      <p:grpSpPr>
        <a:xfrm>
          <a:off x="0" y="0"/>
          <a:ext cx="0" cy="0"/>
          <a:chOff x="0" y="0"/>
          <a:chExt cx="0" cy="0"/>
        </a:xfrm>
      </p:grpSpPr>
      <p:sp>
        <p:nvSpPr>
          <p:cNvPr id="596" name="Google Shape;596;p47"/>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Map</a:t>
            </a:r>
            <a:endParaRPr/>
          </a:p>
        </p:txBody>
      </p:sp>
      <p:grpSp>
        <p:nvGrpSpPr>
          <p:cNvPr id="597" name="Google Shape;597;p47"/>
          <p:cNvGrpSpPr/>
          <p:nvPr/>
        </p:nvGrpSpPr>
        <p:grpSpPr>
          <a:xfrm>
            <a:off x="2535372" y="1223186"/>
            <a:ext cx="4072543" cy="2212939"/>
            <a:chOff x="233350" y="949250"/>
            <a:chExt cx="7137300" cy="3802300"/>
          </a:xfrm>
        </p:grpSpPr>
        <p:sp>
          <p:nvSpPr>
            <p:cNvPr id="598" name="Google Shape;598;p4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 name="Google Shape;649;p47"/>
          <p:cNvSpPr txBox="1"/>
          <p:nvPr/>
        </p:nvSpPr>
        <p:spPr>
          <a:xfrm>
            <a:off x="3994663" y="3485375"/>
            <a:ext cx="2068200" cy="36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Josefin Sans"/>
                <a:ea typeface="Josefin Sans"/>
                <a:cs typeface="Josefin Sans"/>
                <a:sym typeface="Josefin Sans"/>
              </a:rPr>
              <a:t>Neptune</a:t>
            </a:r>
            <a:endParaRPr b="1" sz="2000">
              <a:solidFill>
                <a:schemeClr val="dk1"/>
              </a:solidFill>
              <a:latin typeface="Josefin Sans"/>
              <a:ea typeface="Josefin Sans"/>
              <a:cs typeface="Josefin Sans"/>
              <a:sym typeface="Josefin Sans"/>
            </a:endParaRPr>
          </a:p>
        </p:txBody>
      </p:sp>
      <p:sp>
        <p:nvSpPr>
          <p:cNvPr id="650" name="Google Shape;650;p47"/>
          <p:cNvSpPr txBox="1"/>
          <p:nvPr/>
        </p:nvSpPr>
        <p:spPr>
          <a:xfrm>
            <a:off x="3994663" y="3844250"/>
            <a:ext cx="2068200" cy="759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lab SemiBold"/>
                <a:ea typeface="Josefin Slab SemiBold"/>
                <a:cs typeface="Josefin Slab SemiBold"/>
                <a:sym typeface="Josefin Slab SemiBold"/>
              </a:rPr>
              <a:t>Neptune is the farthest planet from the Sun and the fourth-largest</a:t>
            </a:r>
            <a:endParaRPr>
              <a:solidFill>
                <a:schemeClr val="dk1"/>
              </a:solidFill>
              <a:latin typeface="Josefin Slab SemiBold"/>
              <a:ea typeface="Josefin Slab SemiBold"/>
              <a:cs typeface="Josefin Slab SemiBold"/>
              <a:sym typeface="Josefin Slab SemiBold"/>
            </a:endParaRPr>
          </a:p>
        </p:txBody>
      </p:sp>
      <p:sp>
        <p:nvSpPr>
          <p:cNvPr id="651" name="Google Shape;651;p47"/>
          <p:cNvSpPr txBox="1"/>
          <p:nvPr/>
        </p:nvSpPr>
        <p:spPr>
          <a:xfrm>
            <a:off x="637972" y="2683325"/>
            <a:ext cx="2066400" cy="365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Josefin Sans"/>
                <a:ea typeface="Josefin Sans"/>
                <a:cs typeface="Josefin Sans"/>
                <a:sym typeface="Josefin Sans"/>
              </a:rPr>
              <a:t>Venus</a:t>
            </a:r>
            <a:endParaRPr b="1" sz="2000">
              <a:solidFill>
                <a:schemeClr val="dk1"/>
              </a:solidFill>
              <a:latin typeface="Josefin Sans"/>
              <a:ea typeface="Josefin Sans"/>
              <a:cs typeface="Josefin Sans"/>
              <a:sym typeface="Josefin Sans"/>
            </a:endParaRPr>
          </a:p>
        </p:txBody>
      </p:sp>
      <p:sp>
        <p:nvSpPr>
          <p:cNvPr id="652" name="Google Shape;652;p47"/>
          <p:cNvSpPr txBox="1"/>
          <p:nvPr/>
        </p:nvSpPr>
        <p:spPr>
          <a:xfrm>
            <a:off x="637961" y="3037975"/>
            <a:ext cx="2066400" cy="759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Josefin Slab SemiBold"/>
                <a:ea typeface="Josefin Slab SemiBold"/>
                <a:cs typeface="Josefin Slab SemiBold"/>
                <a:sym typeface="Josefin Slab SemiBold"/>
              </a:rPr>
              <a:t>Venus has a beautiful name and is the second planet from the Sun</a:t>
            </a:r>
            <a:endParaRPr>
              <a:solidFill>
                <a:schemeClr val="dk1"/>
              </a:solidFill>
              <a:latin typeface="Josefin Slab SemiBold"/>
              <a:ea typeface="Josefin Slab SemiBold"/>
              <a:cs typeface="Josefin Slab SemiBold"/>
              <a:sym typeface="Josefin Slab SemiBold"/>
            </a:endParaRPr>
          </a:p>
        </p:txBody>
      </p:sp>
      <p:sp>
        <p:nvSpPr>
          <p:cNvPr id="653" name="Google Shape;653;p47"/>
          <p:cNvSpPr txBox="1"/>
          <p:nvPr/>
        </p:nvSpPr>
        <p:spPr>
          <a:xfrm>
            <a:off x="6678463" y="1843000"/>
            <a:ext cx="20664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Josefin Sans"/>
                <a:ea typeface="Josefin Sans"/>
                <a:cs typeface="Josefin Sans"/>
                <a:sym typeface="Josefin Sans"/>
              </a:rPr>
              <a:t>Mercury</a:t>
            </a:r>
            <a:endParaRPr b="1" sz="2000">
              <a:solidFill>
                <a:schemeClr val="dk1"/>
              </a:solidFill>
              <a:latin typeface="Josefin Sans"/>
              <a:ea typeface="Josefin Sans"/>
              <a:cs typeface="Josefin Sans"/>
              <a:sym typeface="Josefin Sans"/>
            </a:endParaRPr>
          </a:p>
        </p:txBody>
      </p:sp>
      <p:sp>
        <p:nvSpPr>
          <p:cNvPr id="654" name="Google Shape;654;p47"/>
          <p:cNvSpPr txBox="1"/>
          <p:nvPr/>
        </p:nvSpPr>
        <p:spPr>
          <a:xfrm>
            <a:off x="6678463" y="2200475"/>
            <a:ext cx="2066400" cy="76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Josefin Slab SemiBold"/>
                <a:ea typeface="Josefin Slab SemiBold"/>
                <a:cs typeface="Josefin Slab SemiBold"/>
                <a:sym typeface="Josefin Slab SemiBold"/>
              </a:rPr>
              <a:t>It’s a gas giant, composed mostly of hydrogen and helium</a:t>
            </a:r>
            <a:endParaRPr>
              <a:solidFill>
                <a:schemeClr val="dk1"/>
              </a:solidFill>
              <a:latin typeface="Josefin Slab SemiBold"/>
              <a:ea typeface="Josefin Slab SemiBold"/>
              <a:cs typeface="Josefin Slab SemiBold"/>
              <a:sym typeface="Josefin Slab SemiBold"/>
            </a:endParaRPr>
          </a:p>
        </p:txBody>
      </p:sp>
      <p:cxnSp>
        <p:nvCxnSpPr>
          <p:cNvPr id="655" name="Google Shape;655;p47"/>
          <p:cNvCxnSpPr>
            <a:endCxn id="653" idx="1"/>
          </p:cNvCxnSpPr>
          <p:nvPr/>
        </p:nvCxnSpPr>
        <p:spPr>
          <a:xfrm>
            <a:off x="5693263" y="1576450"/>
            <a:ext cx="985200" cy="449400"/>
          </a:xfrm>
          <a:prstGeom prst="bentConnector3">
            <a:avLst>
              <a:gd fmla="val 50000" name="adj1"/>
            </a:avLst>
          </a:prstGeom>
          <a:noFill/>
          <a:ln cap="flat" cmpd="sng" w="19050">
            <a:solidFill>
              <a:schemeClr val="accent2"/>
            </a:solidFill>
            <a:prstDash val="solid"/>
            <a:round/>
            <a:headEnd len="med" w="med" type="oval"/>
            <a:tailEnd len="med" w="med" type="none"/>
          </a:ln>
        </p:spPr>
      </p:cxnSp>
      <p:cxnSp>
        <p:nvCxnSpPr>
          <p:cNvPr id="656" name="Google Shape;656;p47"/>
          <p:cNvCxnSpPr>
            <a:endCxn id="649" idx="1"/>
          </p:cNvCxnSpPr>
          <p:nvPr/>
        </p:nvCxnSpPr>
        <p:spPr>
          <a:xfrm flipH="1" rot="-5400000">
            <a:off x="3315163" y="2987075"/>
            <a:ext cx="840000" cy="519000"/>
          </a:xfrm>
          <a:prstGeom prst="bentConnector2">
            <a:avLst/>
          </a:prstGeom>
          <a:noFill/>
          <a:ln cap="flat" cmpd="sng" w="19050">
            <a:solidFill>
              <a:schemeClr val="accent2"/>
            </a:solidFill>
            <a:prstDash val="solid"/>
            <a:round/>
            <a:headEnd len="med" w="med" type="oval"/>
            <a:tailEnd len="med" w="med" type="none"/>
          </a:ln>
        </p:spPr>
      </p:cxnSp>
      <p:cxnSp>
        <p:nvCxnSpPr>
          <p:cNvPr id="657" name="Google Shape;657;p47"/>
          <p:cNvCxnSpPr>
            <a:endCxn id="651" idx="3"/>
          </p:cNvCxnSpPr>
          <p:nvPr/>
        </p:nvCxnSpPr>
        <p:spPr>
          <a:xfrm rot="5400000">
            <a:off x="2252272" y="2117075"/>
            <a:ext cx="1201200" cy="297000"/>
          </a:xfrm>
          <a:prstGeom prst="bentConnector2">
            <a:avLst/>
          </a:prstGeom>
          <a:noFill/>
          <a:ln cap="flat" cmpd="sng" w="19050">
            <a:solidFill>
              <a:schemeClr val="accent2"/>
            </a:solidFill>
            <a:prstDash val="solid"/>
            <a:round/>
            <a:headEnd len="med" w="med" type="oval"/>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 name="Shape 661"/>
        <p:cNvGrpSpPr/>
        <p:nvPr/>
      </p:nvGrpSpPr>
      <p:grpSpPr>
        <a:xfrm>
          <a:off x="0" y="0"/>
          <a:ext cx="0" cy="0"/>
          <a:chOff x="0" y="0"/>
          <a:chExt cx="0" cy="0"/>
        </a:xfrm>
      </p:grpSpPr>
      <p:pic>
        <p:nvPicPr>
          <p:cNvPr id="662" name="Google Shape;662;p48"/>
          <p:cNvPicPr preferRelativeResize="0"/>
          <p:nvPr/>
        </p:nvPicPr>
        <p:blipFill rotWithShape="1">
          <a:blip r:embed="rId3">
            <a:alphaModFix/>
          </a:blip>
          <a:srcRect b="31907" l="0" r="0" t="0"/>
          <a:stretch/>
        </p:blipFill>
        <p:spPr>
          <a:xfrm>
            <a:off x="4834925" y="1440275"/>
            <a:ext cx="2955300" cy="1713900"/>
          </a:xfrm>
          <a:prstGeom prst="roundRect">
            <a:avLst>
              <a:gd fmla="val 0" name="adj"/>
            </a:avLst>
          </a:prstGeom>
          <a:noFill/>
          <a:ln>
            <a:noFill/>
          </a:ln>
        </p:spPr>
      </p:pic>
      <p:sp>
        <p:nvSpPr>
          <p:cNvPr id="663" name="Google Shape;663;p48"/>
          <p:cNvSpPr txBox="1"/>
          <p:nvPr>
            <p:ph type="title"/>
          </p:nvPr>
        </p:nvSpPr>
        <p:spPr>
          <a:xfrm>
            <a:off x="720175" y="1716450"/>
            <a:ext cx="3404400" cy="709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664" name="Google Shape;664;p48"/>
          <p:cNvSpPr txBox="1"/>
          <p:nvPr>
            <p:ph idx="1" type="subTitle"/>
          </p:nvPr>
        </p:nvSpPr>
        <p:spPr>
          <a:xfrm>
            <a:off x="720000" y="2508725"/>
            <a:ext cx="3404400" cy="91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send it to the back</a:t>
            </a:r>
            <a:endParaRPr/>
          </a:p>
        </p:txBody>
      </p:sp>
      <p:grpSp>
        <p:nvGrpSpPr>
          <p:cNvPr id="665" name="Google Shape;665;p48"/>
          <p:cNvGrpSpPr/>
          <p:nvPr/>
        </p:nvGrpSpPr>
        <p:grpSpPr>
          <a:xfrm>
            <a:off x="4697425" y="1312400"/>
            <a:ext cx="3230299" cy="2491156"/>
            <a:chOff x="3665860" y="811613"/>
            <a:chExt cx="4758136" cy="3669401"/>
          </a:xfrm>
        </p:grpSpPr>
        <p:grpSp>
          <p:nvGrpSpPr>
            <p:cNvPr id="666" name="Google Shape;666;p48"/>
            <p:cNvGrpSpPr/>
            <p:nvPr/>
          </p:nvGrpSpPr>
          <p:grpSpPr>
            <a:xfrm>
              <a:off x="3665860" y="811613"/>
              <a:ext cx="4758136" cy="3669401"/>
              <a:chOff x="518725" y="238142"/>
              <a:chExt cx="6524251" cy="5031401"/>
            </a:xfrm>
          </p:grpSpPr>
          <p:sp>
            <p:nvSpPr>
              <p:cNvPr id="667" name="Google Shape;667;p48"/>
              <p:cNvSpPr/>
              <p:nvPr/>
            </p:nvSpPr>
            <p:spPr>
              <a:xfrm>
                <a:off x="518725" y="4131625"/>
                <a:ext cx="6524250" cy="568825"/>
              </a:xfrm>
              <a:custGeom>
                <a:rect b="b" l="l" r="r" t="t"/>
                <a:pathLst>
                  <a:path extrusionOk="0" h="22753" w="26097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8"/>
              <p:cNvSpPr/>
              <p:nvPr/>
            </p:nvSpPr>
            <p:spPr>
              <a:xfrm>
                <a:off x="518726" y="238142"/>
                <a:ext cx="6524250" cy="4015392"/>
              </a:xfrm>
              <a:custGeom>
                <a:rect b="b" l="l" r="r" t="t"/>
                <a:pathLst>
                  <a:path extrusionOk="0" h="155741" w="26097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8"/>
              <p:cNvSpPr/>
              <p:nvPr/>
            </p:nvSpPr>
            <p:spPr>
              <a:xfrm>
                <a:off x="2599850" y="4541418"/>
                <a:ext cx="2362025" cy="728125"/>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 name="Google Shape;670;p48"/>
            <p:cNvSpPr/>
            <p:nvPr/>
          </p:nvSpPr>
          <p:spPr>
            <a:xfrm>
              <a:off x="5947879" y="3739978"/>
              <a:ext cx="194076" cy="166189"/>
            </a:xfrm>
            <a:custGeom>
              <a:rect b="b" l="l" r="r" t="t"/>
              <a:pathLst>
                <a:path extrusionOk="0" h="9100" w="10627">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 name="Shape 674"/>
        <p:cNvGrpSpPr/>
        <p:nvPr/>
      </p:nvGrpSpPr>
      <p:grpSpPr>
        <a:xfrm>
          <a:off x="0" y="0"/>
          <a:ext cx="0" cy="0"/>
          <a:chOff x="0" y="0"/>
          <a:chExt cx="0" cy="0"/>
        </a:xfrm>
      </p:grpSpPr>
      <p:sp>
        <p:nvSpPr>
          <p:cNvPr id="675" name="Google Shape;675;p49"/>
          <p:cNvSpPr txBox="1"/>
          <p:nvPr>
            <p:ph type="title"/>
          </p:nvPr>
        </p:nvSpPr>
        <p:spPr>
          <a:xfrm>
            <a:off x="5094300" y="1447038"/>
            <a:ext cx="33297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676" name="Google Shape;676;p49"/>
          <p:cNvSpPr txBox="1"/>
          <p:nvPr>
            <p:ph idx="1" type="subTitle"/>
          </p:nvPr>
        </p:nvSpPr>
        <p:spPr>
          <a:xfrm>
            <a:off x="5094300" y="2285238"/>
            <a:ext cx="3329700" cy="141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a:t>
            </a:r>
            <a:endParaRPr/>
          </a:p>
        </p:txBody>
      </p:sp>
      <p:pic>
        <p:nvPicPr>
          <p:cNvPr id="677" name="Google Shape;677;p49"/>
          <p:cNvPicPr preferRelativeResize="0"/>
          <p:nvPr/>
        </p:nvPicPr>
        <p:blipFill rotWithShape="1">
          <a:blip r:embed="rId3">
            <a:alphaModFix/>
          </a:blip>
          <a:srcRect b="8853" l="0" r="0" t="8862"/>
          <a:stretch/>
        </p:blipFill>
        <p:spPr>
          <a:xfrm>
            <a:off x="923275" y="617638"/>
            <a:ext cx="3597048" cy="3946274"/>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81" name="Shape 681"/>
        <p:cNvGrpSpPr/>
        <p:nvPr/>
      </p:nvGrpSpPr>
      <p:grpSpPr>
        <a:xfrm>
          <a:off x="0" y="0"/>
          <a:ext cx="0" cy="0"/>
          <a:chOff x="0" y="0"/>
          <a:chExt cx="0" cy="0"/>
        </a:xfrm>
      </p:grpSpPr>
      <p:sp>
        <p:nvSpPr>
          <p:cNvPr id="682" name="Google Shape;682;p50"/>
          <p:cNvSpPr txBox="1"/>
          <p:nvPr>
            <p:ph idx="1" type="subTitle"/>
          </p:nvPr>
        </p:nvSpPr>
        <p:spPr>
          <a:xfrm>
            <a:off x="5346050" y="1601688"/>
            <a:ext cx="3078000" cy="99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Does anyone have any questions?</a:t>
            </a:r>
            <a:endParaRPr>
              <a:solidFill>
                <a:schemeClr val="lt1"/>
              </a:solidFill>
            </a:endParaRPr>
          </a:p>
          <a:p>
            <a:pPr indent="0" lvl="0" marL="0" rtl="0" algn="ctr">
              <a:spcBef>
                <a:spcPts val="0"/>
              </a:spcBef>
              <a:spcAft>
                <a:spcPts val="0"/>
              </a:spcAft>
              <a:buNone/>
            </a:pPr>
            <a:r>
              <a:rPr lang="en">
                <a:solidFill>
                  <a:schemeClr val="lt1"/>
                </a:solidFill>
              </a:rPr>
              <a:t>addyouremail@freepik.com</a:t>
            </a:r>
            <a:endParaRPr>
              <a:solidFill>
                <a:schemeClr val="lt1"/>
              </a:solidFill>
            </a:endParaRPr>
          </a:p>
          <a:p>
            <a:pPr indent="0" lvl="0" marL="0" rtl="0" algn="ctr">
              <a:spcBef>
                <a:spcPts val="0"/>
              </a:spcBef>
              <a:spcAft>
                <a:spcPts val="0"/>
              </a:spcAft>
              <a:buNone/>
            </a:pPr>
            <a:r>
              <a:rPr lang="en">
                <a:solidFill>
                  <a:schemeClr val="lt1"/>
                </a:solidFill>
              </a:rPr>
              <a:t>+91 620 421 838</a:t>
            </a:r>
            <a:endParaRPr>
              <a:solidFill>
                <a:schemeClr val="lt1"/>
              </a:solidFill>
            </a:endParaRPr>
          </a:p>
          <a:p>
            <a:pPr indent="0" lvl="0" marL="0" rtl="0" algn="ctr">
              <a:spcBef>
                <a:spcPts val="0"/>
              </a:spcBef>
              <a:spcAft>
                <a:spcPts val="0"/>
              </a:spcAft>
              <a:buNone/>
            </a:pPr>
            <a:r>
              <a:rPr lang="en">
                <a:solidFill>
                  <a:schemeClr val="lt1"/>
                </a:solidFill>
              </a:rPr>
              <a:t>yourcompany.com</a:t>
            </a:r>
            <a:endParaRPr>
              <a:solidFill>
                <a:schemeClr val="lt1"/>
              </a:solidFill>
            </a:endParaRPr>
          </a:p>
        </p:txBody>
      </p:sp>
      <p:sp>
        <p:nvSpPr>
          <p:cNvPr id="683" name="Google Shape;683;p50"/>
          <p:cNvSpPr txBox="1"/>
          <p:nvPr>
            <p:ph type="title"/>
          </p:nvPr>
        </p:nvSpPr>
        <p:spPr>
          <a:xfrm>
            <a:off x="5343350" y="419348"/>
            <a:ext cx="3080700" cy="59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684" name="Google Shape;684;p50"/>
          <p:cNvSpPr/>
          <p:nvPr/>
        </p:nvSpPr>
        <p:spPr>
          <a:xfrm>
            <a:off x="6323972" y="2773108"/>
            <a:ext cx="315616" cy="315616"/>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 name="Google Shape;685;p50"/>
          <p:cNvGrpSpPr/>
          <p:nvPr/>
        </p:nvGrpSpPr>
        <p:grpSpPr>
          <a:xfrm>
            <a:off x="6727222" y="2773035"/>
            <a:ext cx="315636" cy="315604"/>
            <a:chOff x="812101" y="2571761"/>
            <a:chExt cx="417066" cy="417024"/>
          </a:xfrm>
        </p:grpSpPr>
        <p:sp>
          <p:nvSpPr>
            <p:cNvPr id="686" name="Google Shape;686;p50"/>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0"/>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0"/>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0"/>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50"/>
          <p:cNvGrpSpPr/>
          <p:nvPr/>
        </p:nvGrpSpPr>
        <p:grpSpPr>
          <a:xfrm>
            <a:off x="7130524" y="2773035"/>
            <a:ext cx="315604" cy="315604"/>
            <a:chOff x="1323129" y="2571761"/>
            <a:chExt cx="417024" cy="417024"/>
          </a:xfrm>
        </p:grpSpPr>
        <p:sp>
          <p:nvSpPr>
            <p:cNvPr id="691" name="Google Shape;691;p50"/>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0"/>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0"/>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0"/>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 name="Google Shape;695;p50"/>
          <p:cNvSpPr txBox="1"/>
          <p:nvPr>
            <p:ph idx="1" type="subTitle"/>
          </p:nvPr>
        </p:nvSpPr>
        <p:spPr>
          <a:xfrm>
            <a:off x="5094100" y="4454700"/>
            <a:ext cx="3582000" cy="174300"/>
          </a:xfrm>
          <a:prstGeom prst="rect">
            <a:avLst/>
          </a:prstGeom>
        </p:spPr>
        <p:txBody>
          <a:bodyPr anchorCtr="0" anchor="b" bIns="0" lIns="91425" spcFirstLastPara="1" rIns="91425" wrap="square" tIns="91425">
            <a:noAutofit/>
          </a:bodyPr>
          <a:lstStyle/>
          <a:p>
            <a:pPr indent="0" lvl="0" marL="0" rtl="0" algn="ctr">
              <a:spcBef>
                <a:spcPts val="0"/>
              </a:spcBef>
              <a:spcAft>
                <a:spcPts val="0"/>
              </a:spcAft>
              <a:buNone/>
            </a:pPr>
            <a:r>
              <a:rPr b="1" lang="en">
                <a:solidFill>
                  <a:schemeClr val="lt1"/>
                </a:solidFill>
                <a:latin typeface="Josefin Sans"/>
                <a:ea typeface="Josefin Sans"/>
                <a:cs typeface="Josefin Sans"/>
                <a:sym typeface="Josefin Sans"/>
              </a:rPr>
              <a:t>Please keep this slide for attribution</a:t>
            </a:r>
            <a:endParaRPr b="1">
              <a:solidFill>
                <a:schemeClr val="lt1"/>
              </a:solidFill>
              <a:latin typeface="Josefin Sans"/>
              <a:ea typeface="Josefin Sans"/>
              <a:cs typeface="Josefin Sans"/>
              <a:sym typeface="Josefin Sans"/>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9" name="Shape 699"/>
        <p:cNvGrpSpPr/>
        <p:nvPr/>
      </p:nvGrpSpPr>
      <p:grpSpPr>
        <a:xfrm>
          <a:off x="0" y="0"/>
          <a:ext cx="0" cy="0"/>
          <a:chOff x="0" y="0"/>
          <a:chExt cx="0" cy="0"/>
        </a:xfrm>
      </p:grpSpPr>
      <p:sp>
        <p:nvSpPr>
          <p:cNvPr id="700" name="Google Shape;700;p51"/>
          <p:cNvSpPr txBox="1"/>
          <p:nvPr>
            <p:ph idx="4294967295" type="subTitle"/>
          </p:nvPr>
        </p:nvSpPr>
        <p:spPr>
          <a:xfrm>
            <a:off x="4911300" y="1457075"/>
            <a:ext cx="3512700" cy="21075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t/>
            </a:r>
            <a:endParaRPr>
              <a:solidFill>
                <a:schemeClr val="dk1"/>
              </a:solidFill>
            </a:endParaRPr>
          </a:p>
          <a:p>
            <a:pPr indent="0" lvl="0" marL="0" rtl="0" algn="l">
              <a:spcBef>
                <a:spcPts val="0"/>
              </a:spcBef>
              <a:spcAft>
                <a:spcPts val="1600"/>
              </a:spcAft>
              <a:buNone/>
            </a:pPr>
            <a:r>
              <a:t/>
            </a:r>
            <a:endParaRPr/>
          </a:p>
        </p:txBody>
      </p:sp>
      <p:sp>
        <p:nvSpPr>
          <p:cNvPr id="701" name="Google Shape;701;p51"/>
          <p:cNvSpPr txBox="1"/>
          <p:nvPr>
            <p:ph idx="1" type="subTitle"/>
          </p:nvPr>
        </p:nvSpPr>
        <p:spPr>
          <a:xfrm>
            <a:off x="799650" y="1482375"/>
            <a:ext cx="3511200" cy="3194100"/>
          </a:xfrm>
          <a:prstGeom prst="rect">
            <a:avLst/>
          </a:prstGeom>
        </p:spPr>
        <p:txBody>
          <a:bodyPr anchorCtr="0" anchor="t" bIns="91425" lIns="91425" spcFirstLastPara="1" rIns="91425" wrap="square" tIns="91425">
            <a:noAutofit/>
          </a:bodyPr>
          <a:lstStyle/>
          <a:p>
            <a:pPr indent="-292100" lvl="0" marL="314325" rtl="0" algn="l">
              <a:lnSpc>
                <a:spcPct val="115000"/>
              </a:lnSpc>
              <a:spcBef>
                <a:spcPts val="0"/>
              </a:spcBef>
              <a:spcAft>
                <a:spcPts val="0"/>
              </a:spcAft>
              <a:buClr>
                <a:schemeClr val="dk2"/>
              </a:buClr>
              <a:buSzPts val="1000"/>
              <a:buFont typeface="Josefin Slab SemiBold"/>
              <a:buChar char="●"/>
            </a:pPr>
            <a:r>
              <a:rPr lang="en">
                <a:solidFill>
                  <a:schemeClr val="hlink"/>
                </a:solidFill>
                <a:uFill>
                  <a:noFill/>
                </a:uFill>
                <a:hlinkClick r:id="rId3"/>
              </a:rPr>
              <a:t>D</a:t>
            </a:r>
            <a:r>
              <a:rPr lang="en">
                <a:solidFill>
                  <a:schemeClr val="hlink"/>
                </a:solidFill>
                <a:uFill>
                  <a:noFill/>
                </a:uFill>
                <a:hlinkClick r:id="rId4"/>
              </a:rPr>
              <a:t>octor</a:t>
            </a:r>
            <a:r>
              <a:rPr lang="en">
                <a:solidFill>
                  <a:schemeClr val="hlink"/>
                </a:solidFill>
                <a:uFill>
                  <a:noFill/>
                </a:uFill>
                <a:hlinkClick r:id="rId5"/>
              </a:rPr>
              <a:t>-</a:t>
            </a:r>
            <a:r>
              <a:rPr lang="en">
                <a:solidFill>
                  <a:schemeClr val="hlink"/>
                </a:solidFill>
                <a:uFill>
                  <a:noFill/>
                </a:uFill>
                <a:hlinkClick r:id="rId6"/>
              </a:rPr>
              <a:t>opening-up-syringe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7"/>
              </a:rPr>
              <a:t>Medic-man-using-microscope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8"/>
              </a:rPr>
              <a:t>Doctor-doing-research-his-laptop</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9"/>
              </a:rPr>
              <a:t>Doctor-holding-bottle-pills</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0"/>
              </a:rPr>
              <a:t>Doctor-analyzing-with-microscope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1"/>
              </a:rPr>
              <a:t>Crop-hands-offering-two-pills</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2"/>
              </a:rPr>
              <a:t>Microscope-clinical-laboratory</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13">
                  <a:extLst>
                    <a:ext uri="{A12FA001-AC4F-418D-AE19-62706E023703}">
                      <ahyp:hlinkClr val="tx"/>
                    </a:ext>
                  </a:extLst>
                </a:hlinkClick>
              </a:rPr>
              <a:t>Doctor-holding-pills-hand 2</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14">
                  <a:extLst>
                    <a:ext uri="{A12FA001-AC4F-418D-AE19-62706E023703}">
                      <ahyp:hlinkClr val="tx"/>
                    </a:ext>
                  </a:extLst>
                </a:hlinkClick>
              </a:rPr>
              <a:t>Doctor-holding-pills-hand</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5"/>
              </a:rPr>
              <a:t>Hands-with-red-yellow-capsules</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16">
                  <a:extLst>
                    <a:ext uri="{A12FA001-AC4F-418D-AE19-62706E023703}">
                      <ahyp:hlinkClr val="tx"/>
                    </a:ext>
                  </a:extLst>
                </a:hlinkClick>
              </a:rPr>
              <a:t>Medical-treatment-with-pills</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17">
                  <a:extLst>
                    <a:ext uri="{A12FA001-AC4F-418D-AE19-62706E023703}">
                      <ahyp:hlinkClr val="tx"/>
                    </a:ext>
                  </a:extLst>
                </a:hlinkClick>
              </a:rPr>
              <a:t>Doctors-analyzing-with-microscope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8"/>
              </a:rPr>
              <a:t>Front-view-syringe-vaccine-bottle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9"/>
              </a:rPr>
              <a:t>Defocused-doctor-holding-up-pill-hand</a:t>
            </a:r>
            <a:endParaRPr>
              <a:solidFill>
                <a:schemeClr val="hlink"/>
              </a:solidFill>
            </a:endParaRPr>
          </a:p>
        </p:txBody>
      </p:sp>
      <p:sp>
        <p:nvSpPr>
          <p:cNvPr id="702" name="Google Shape;702;p51"/>
          <p:cNvSpPr txBox="1"/>
          <p:nvPr>
            <p:ph type="title"/>
          </p:nvPr>
        </p:nvSpPr>
        <p:spPr>
          <a:xfrm>
            <a:off x="720000" y="384048"/>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703" name="Google Shape;703;p51"/>
          <p:cNvSpPr txBox="1"/>
          <p:nvPr>
            <p:ph idx="2" type="subTitle"/>
          </p:nvPr>
        </p:nvSpPr>
        <p:spPr>
          <a:xfrm>
            <a:off x="759075" y="1152625"/>
            <a:ext cx="35112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pic>
        <p:nvPicPr>
          <p:cNvPr id="704" name="Google Shape;704;p51"/>
          <p:cNvPicPr preferRelativeResize="0"/>
          <p:nvPr/>
        </p:nvPicPr>
        <p:blipFill rotWithShape="1">
          <a:blip r:embed="rId20">
            <a:alphaModFix/>
          </a:blip>
          <a:srcRect b="0" l="20433" r="20439" t="0"/>
          <a:stretch/>
        </p:blipFill>
        <p:spPr>
          <a:xfrm flipH="1">
            <a:off x="4799544" y="1392600"/>
            <a:ext cx="3090312" cy="29400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 name="Shape 708"/>
        <p:cNvGrpSpPr/>
        <p:nvPr/>
      </p:nvGrpSpPr>
      <p:grpSpPr>
        <a:xfrm>
          <a:off x="0" y="0"/>
          <a:ext cx="0" cy="0"/>
          <a:chOff x="0" y="0"/>
          <a:chExt cx="0" cy="0"/>
        </a:xfrm>
      </p:grpSpPr>
      <p:sp>
        <p:nvSpPr>
          <p:cNvPr id="709" name="Google Shape;709;p52"/>
          <p:cNvSpPr txBox="1"/>
          <p:nvPr>
            <p:ph idx="1" type="subTitle"/>
          </p:nvPr>
        </p:nvSpPr>
        <p:spPr>
          <a:xfrm>
            <a:off x="799650" y="1481328"/>
            <a:ext cx="3511200" cy="3194100"/>
          </a:xfrm>
          <a:prstGeom prst="rect">
            <a:avLst/>
          </a:prstGeom>
        </p:spPr>
        <p:txBody>
          <a:bodyPr anchorCtr="0" anchor="t" bIns="91425" lIns="91425" spcFirstLastPara="1" rIns="91425" wrap="square" tIns="91425">
            <a:noAutofit/>
          </a:bodyPr>
          <a:lstStyle/>
          <a:p>
            <a:pPr indent="-292100" lvl="0" marL="314325" rtl="0" algn="l">
              <a:lnSpc>
                <a:spcPct val="115000"/>
              </a:lnSpc>
              <a:spcBef>
                <a:spcPts val="0"/>
              </a:spcBef>
              <a:spcAft>
                <a:spcPts val="0"/>
              </a:spcAft>
              <a:buSzPts val="1000"/>
              <a:buChar char="●"/>
            </a:pPr>
            <a:r>
              <a:rPr lang="en">
                <a:solidFill>
                  <a:schemeClr val="hlink"/>
                </a:solidFill>
                <a:uFill>
                  <a:noFill/>
                </a:uFill>
                <a:hlinkClick r:id="rId3"/>
              </a:rPr>
              <a:t>Scientist-doing-experiment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4"/>
              </a:rPr>
              <a:t>Hands-with-test-tube</a:t>
            </a:r>
            <a:r>
              <a:rPr lang="en"/>
              <a:t>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5"/>
              </a:rPr>
              <a:t>Doctor-analyzing-with-microscope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6"/>
              </a:rPr>
              <a:t>Cheerful-black-medic-using-microscope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7"/>
              </a:rPr>
              <a:t>Doctor-s-hands-tending-patient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8"/>
              </a:rPr>
              <a:t>Two-pills</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9"/>
              </a:rPr>
              <a:t>Doctor-giving-pills</a:t>
            </a:r>
            <a:endParaRPr/>
          </a:p>
          <a:p>
            <a:pPr indent="-292100" lvl="0" marL="314325" rtl="0" algn="l">
              <a:lnSpc>
                <a:spcPct val="115000"/>
              </a:lnSpc>
              <a:spcBef>
                <a:spcPts val="0"/>
              </a:spcBef>
              <a:spcAft>
                <a:spcPts val="0"/>
              </a:spcAft>
              <a:buSzPts val="1000"/>
              <a:buChar char="●"/>
            </a:pPr>
            <a:r>
              <a:rPr lang="en" u="sng">
                <a:solidFill>
                  <a:schemeClr val="hlink"/>
                </a:solidFill>
                <a:hlinkClick r:id="rId10"/>
              </a:rPr>
              <a:t>Cheerful-multiracial-doctors-with-test-tube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1"/>
              </a:rPr>
              <a:t>Crop-hand-holding-tablet</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2"/>
              </a:rPr>
              <a:t>Front-view-doctor-with-surgical-glove</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3"/>
              </a:rPr>
              <a:t>D</a:t>
            </a:r>
            <a:r>
              <a:rPr lang="en">
                <a:solidFill>
                  <a:schemeClr val="hlink"/>
                </a:solidFill>
                <a:uFill>
                  <a:noFill/>
                </a:uFill>
                <a:hlinkClick r:id="rId14"/>
              </a:rPr>
              <a:t>octor-using-syringe-vaccine</a:t>
            </a:r>
            <a:r>
              <a:rPr lang="en"/>
              <a:t> </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5"/>
              </a:rPr>
              <a:t>Blurred-doctor-showing-pill</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6"/>
              </a:rPr>
              <a:t>Medics-with-test-tube</a:t>
            </a:r>
            <a:endParaRPr/>
          </a:p>
        </p:txBody>
      </p:sp>
      <p:sp>
        <p:nvSpPr>
          <p:cNvPr id="710" name="Google Shape;710;p52"/>
          <p:cNvSpPr txBox="1"/>
          <p:nvPr>
            <p:ph idx="2" type="subTitle"/>
          </p:nvPr>
        </p:nvSpPr>
        <p:spPr>
          <a:xfrm>
            <a:off x="4911300" y="1481325"/>
            <a:ext cx="3512700" cy="3194100"/>
          </a:xfrm>
          <a:prstGeom prst="rect">
            <a:avLst/>
          </a:prstGeom>
        </p:spPr>
        <p:txBody>
          <a:bodyPr anchorCtr="0" anchor="t" bIns="91425" lIns="91425" spcFirstLastPara="1" rIns="91425" wrap="square" tIns="91425">
            <a:noAutofit/>
          </a:bodyPr>
          <a:lstStyle/>
          <a:p>
            <a:pPr indent="-292100" lvl="0" marL="314325" rtl="0" algn="l">
              <a:lnSpc>
                <a:spcPct val="115000"/>
              </a:lnSpc>
              <a:spcBef>
                <a:spcPts val="0"/>
              </a:spcBef>
              <a:spcAft>
                <a:spcPts val="0"/>
              </a:spcAft>
              <a:buSzPts val="1000"/>
              <a:buChar char="●"/>
            </a:pPr>
            <a:r>
              <a:rPr lang="en">
                <a:solidFill>
                  <a:schemeClr val="hlink"/>
                </a:solidFill>
                <a:uFill>
                  <a:noFill/>
                </a:uFill>
                <a:hlinkClick r:id="rId17"/>
              </a:rPr>
              <a:t>F</a:t>
            </a:r>
            <a:r>
              <a:rPr lang="en">
                <a:solidFill>
                  <a:schemeClr val="hlink"/>
                </a:solidFill>
                <a:uFill>
                  <a:noFill/>
                </a:uFill>
                <a:hlinkClick r:id="rId18"/>
              </a:rPr>
              <a:t>ront-view-female-scientist-with-hijab</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19"/>
              </a:rPr>
              <a:t>Female-scientist-with-surgical-gloves</a:t>
            </a:r>
            <a:endParaRPr/>
          </a:p>
          <a:p>
            <a:pPr indent="-292100" lvl="0" marL="314325" rtl="0" algn="l">
              <a:lnSpc>
                <a:spcPct val="115000"/>
              </a:lnSpc>
              <a:spcBef>
                <a:spcPts val="0"/>
              </a:spcBef>
              <a:spcAft>
                <a:spcPts val="0"/>
              </a:spcAft>
              <a:buSzPts val="1000"/>
              <a:buChar char="●"/>
            </a:pPr>
            <a:r>
              <a:rPr lang="en">
                <a:solidFill>
                  <a:schemeClr val="hlink"/>
                </a:solidFill>
                <a:uFill>
                  <a:noFill/>
                </a:uFill>
                <a:hlinkClick r:id="rId20"/>
              </a:rPr>
              <a:t>Male-nurse-holding-medical-tablets</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21">
                  <a:extLst>
                    <a:ext uri="{A12FA001-AC4F-418D-AE19-62706E023703}">
                      <ahyp:hlinkClr val="tx"/>
                    </a:ext>
                  </a:extLst>
                </a:hlinkClick>
              </a:rPr>
              <a:t>Female-scientist-with-lab-equipment</a:t>
            </a:r>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22">
                  <a:extLst>
                    <a:ext uri="{A12FA001-AC4F-418D-AE19-62706E023703}">
                      <ahyp:hlinkClr val="tx"/>
                    </a:ext>
                  </a:extLst>
                </a:hlinkClick>
              </a:rPr>
              <a:t>Scientist-looking-substance-through-microscope</a:t>
            </a:r>
            <a:endParaRPr>
              <a:solidFill>
                <a:schemeClr val="dk1"/>
              </a:solidFill>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23">
                  <a:extLst>
                    <a:ext uri="{A12FA001-AC4F-418D-AE19-62706E023703}">
                      <ahyp:hlinkClr val="tx"/>
                    </a:ext>
                  </a:extLst>
                </a:hlinkClick>
              </a:rPr>
              <a:t>Hands-holding-medical-tablets</a:t>
            </a:r>
            <a:endParaRPr>
              <a:solidFill>
                <a:schemeClr val="dk1"/>
              </a:solidFill>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24">
                  <a:extLst>
                    <a:ext uri="{A12FA001-AC4F-418D-AE19-62706E023703}">
                      <ahyp:hlinkClr val="tx"/>
                    </a:ext>
                  </a:extLst>
                </a:hlinkClick>
              </a:rPr>
              <a:t>Doctor-hand-holding-vaccine</a:t>
            </a:r>
            <a:endParaRPr>
              <a:solidFill>
                <a:schemeClr val="dk1"/>
              </a:solidFill>
            </a:endParaRPr>
          </a:p>
          <a:p>
            <a:pPr indent="-292100" lvl="0" marL="314325" rtl="0" algn="l">
              <a:lnSpc>
                <a:spcPct val="115000"/>
              </a:lnSpc>
              <a:spcBef>
                <a:spcPts val="0"/>
              </a:spcBef>
              <a:spcAft>
                <a:spcPts val="0"/>
              </a:spcAft>
              <a:buSzPts val="1000"/>
              <a:buChar char="●"/>
            </a:pPr>
            <a:r>
              <a:rPr lang="en">
                <a:solidFill>
                  <a:schemeClr val="dk1"/>
                </a:solidFill>
                <a:uFill>
                  <a:noFill/>
                </a:uFill>
                <a:hlinkClick r:id="rId25">
                  <a:extLst>
                    <a:ext uri="{A12FA001-AC4F-418D-AE19-62706E023703}">
                      <ahyp:hlinkClr val="tx"/>
                    </a:ext>
                  </a:extLst>
                </a:hlinkClick>
              </a:rPr>
              <a:t>Medical-treatment-with-pills</a:t>
            </a:r>
            <a:endParaRPr/>
          </a:p>
        </p:txBody>
      </p:sp>
      <p:sp>
        <p:nvSpPr>
          <p:cNvPr id="711" name="Google Shape;711;p52"/>
          <p:cNvSpPr txBox="1"/>
          <p:nvPr>
            <p:ph type="title"/>
          </p:nvPr>
        </p:nvSpPr>
        <p:spPr>
          <a:xfrm>
            <a:off x="720000" y="384048"/>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712" name="Google Shape;712;p52"/>
          <p:cNvSpPr txBox="1"/>
          <p:nvPr>
            <p:ph idx="3" type="subTitle"/>
          </p:nvPr>
        </p:nvSpPr>
        <p:spPr>
          <a:xfrm>
            <a:off x="759075" y="1152625"/>
            <a:ext cx="35112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6" name="Shape 716"/>
        <p:cNvGrpSpPr/>
        <p:nvPr/>
      </p:nvGrpSpPr>
      <p:grpSpPr>
        <a:xfrm>
          <a:off x="0" y="0"/>
          <a:ext cx="0" cy="0"/>
          <a:chOff x="0" y="0"/>
          <a:chExt cx="0" cy="0"/>
        </a:xfrm>
      </p:grpSpPr>
      <p:sp>
        <p:nvSpPr>
          <p:cNvPr id="717" name="Google Shape;717;p5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718" name="Google Shape;718;p5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Credits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19" name="Google Shape;719;p5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 name="Shape 131"/>
        <p:cNvGrpSpPr/>
        <p:nvPr/>
      </p:nvGrpSpPr>
      <p:grpSpPr>
        <a:xfrm>
          <a:off x="0" y="0"/>
          <a:ext cx="0" cy="0"/>
          <a:chOff x="0" y="0"/>
          <a:chExt cx="0" cy="0"/>
        </a:xfrm>
      </p:grpSpPr>
      <p:sp>
        <p:nvSpPr>
          <p:cNvPr id="132" name="Google Shape;132;p27"/>
          <p:cNvSpPr txBox="1"/>
          <p:nvPr>
            <p:ph idx="14" type="subTitle"/>
          </p:nvPr>
        </p:nvSpPr>
        <p:spPr>
          <a:xfrm>
            <a:off x="5702038" y="530075"/>
            <a:ext cx="2182800" cy="3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Results Analysis</a:t>
            </a:r>
            <a:endParaRPr/>
          </a:p>
        </p:txBody>
      </p:sp>
      <p:sp>
        <p:nvSpPr>
          <p:cNvPr id="133" name="Google Shape;133;p27"/>
          <p:cNvSpPr txBox="1"/>
          <p:nvPr>
            <p:ph idx="5" type="title"/>
          </p:nvPr>
        </p:nvSpPr>
        <p:spPr>
          <a:xfrm>
            <a:off x="1847325" y="528875"/>
            <a:ext cx="2185500" cy="34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134" name="Google Shape;134;p27"/>
          <p:cNvSpPr txBox="1"/>
          <p:nvPr>
            <p:ph type="title"/>
          </p:nvPr>
        </p:nvSpPr>
        <p:spPr>
          <a:xfrm>
            <a:off x="922513" y="483275"/>
            <a:ext cx="875100" cy="438600"/>
          </a:xfrm>
          <a:prstGeom prst="rect">
            <a:avLst/>
          </a:prstGeom>
        </p:spPr>
        <p:txBody>
          <a:bodyPr anchorCtr="0" anchor="ctr" bIns="0" lIns="91425" spcFirstLastPara="1" rIns="91425" wrap="square" tIns="0">
            <a:noAutofit/>
          </a:bodyPr>
          <a:lstStyle/>
          <a:p>
            <a:pPr indent="0" lvl="0" marL="0" rtl="0" algn="ctr">
              <a:spcBef>
                <a:spcPts val="0"/>
              </a:spcBef>
              <a:spcAft>
                <a:spcPts val="0"/>
              </a:spcAft>
              <a:buNone/>
            </a:pPr>
            <a:r>
              <a:rPr lang="en"/>
              <a:t>0</a:t>
            </a:r>
            <a:r>
              <a:rPr lang="en"/>
              <a:t>1</a:t>
            </a:r>
            <a:endParaRPr/>
          </a:p>
        </p:txBody>
      </p:sp>
      <p:sp>
        <p:nvSpPr>
          <p:cNvPr id="135" name="Google Shape;135;p27"/>
          <p:cNvSpPr txBox="1"/>
          <p:nvPr>
            <p:ph idx="1" type="subTitle"/>
          </p:nvPr>
        </p:nvSpPr>
        <p:spPr>
          <a:xfrm>
            <a:off x="1850025" y="945875"/>
            <a:ext cx="2182800" cy="50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36" name="Google Shape;136;p27"/>
          <p:cNvSpPr txBox="1"/>
          <p:nvPr>
            <p:ph idx="2" type="title"/>
          </p:nvPr>
        </p:nvSpPr>
        <p:spPr>
          <a:xfrm>
            <a:off x="922525" y="1514413"/>
            <a:ext cx="875100" cy="438600"/>
          </a:xfrm>
          <a:prstGeom prst="rect">
            <a:avLst/>
          </a:prstGeom>
        </p:spPr>
        <p:txBody>
          <a:bodyPr anchorCtr="0" anchor="ctr" bIns="0" lIns="91425" spcFirstLastPara="1" rIns="91425" wrap="square" tIns="0">
            <a:noAutofit/>
          </a:bodyPr>
          <a:lstStyle/>
          <a:p>
            <a:pPr indent="0" lvl="0" marL="0" rtl="0" algn="ctr">
              <a:spcBef>
                <a:spcPts val="0"/>
              </a:spcBef>
              <a:spcAft>
                <a:spcPts val="0"/>
              </a:spcAft>
              <a:buNone/>
            </a:pPr>
            <a:r>
              <a:rPr lang="en"/>
              <a:t>02</a:t>
            </a:r>
            <a:endParaRPr/>
          </a:p>
        </p:txBody>
      </p:sp>
      <p:sp>
        <p:nvSpPr>
          <p:cNvPr id="137" name="Google Shape;137;p27"/>
          <p:cNvSpPr txBox="1"/>
          <p:nvPr>
            <p:ph idx="3" type="subTitle"/>
          </p:nvPr>
        </p:nvSpPr>
        <p:spPr>
          <a:xfrm>
            <a:off x="1850025" y="1558500"/>
            <a:ext cx="2182800" cy="3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138" name="Google Shape;138;p27"/>
          <p:cNvSpPr txBox="1"/>
          <p:nvPr>
            <p:ph idx="4" type="subTitle"/>
          </p:nvPr>
        </p:nvSpPr>
        <p:spPr>
          <a:xfrm>
            <a:off x="1850025" y="1970163"/>
            <a:ext cx="2182800" cy="50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39" name="Google Shape;139;p27"/>
          <p:cNvSpPr txBox="1"/>
          <p:nvPr>
            <p:ph idx="6" type="title"/>
          </p:nvPr>
        </p:nvSpPr>
        <p:spPr>
          <a:xfrm>
            <a:off x="4774538" y="485425"/>
            <a:ext cx="875100" cy="438600"/>
          </a:xfrm>
          <a:prstGeom prst="rect">
            <a:avLst/>
          </a:prstGeom>
        </p:spPr>
        <p:txBody>
          <a:bodyPr anchorCtr="0" anchor="ctr" bIns="0" lIns="91425" spcFirstLastPara="1" rIns="91425" wrap="square" tIns="0">
            <a:noAutofit/>
          </a:bodyPr>
          <a:lstStyle/>
          <a:p>
            <a:pPr indent="0" lvl="0" marL="0" rtl="0" algn="ctr">
              <a:spcBef>
                <a:spcPts val="0"/>
              </a:spcBef>
              <a:spcAft>
                <a:spcPts val="0"/>
              </a:spcAft>
              <a:buNone/>
            </a:pPr>
            <a:r>
              <a:rPr lang="en"/>
              <a:t>03</a:t>
            </a:r>
            <a:endParaRPr/>
          </a:p>
        </p:txBody>
      </p:sp>
      <p:sp>
        <p:nvSpPr>
          <p:cNvPr id="140" name="Google Shape;140;p27"/>
          <p:cNvSpPr txBox="1"/>
          <p:nvPr>
            <p:ph idx="7" type="subTitle"/>
          </p:nvPr>
        </p:nvSpPr>
        <p:spPr>
          <a:xfrm>
            <a:off x="5702038" y="945875"/>
            <a:ext cx="2182800" cy="50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41" name="Google Shape;141;p27"/>
          <p:cNvSpPr txBox="1"/>
          <p:nvPr>
            <p:ph idx="8" type="title"/>
          </p:nvPr>
        </p:nvSpPr>
        <p:spPr>
          <a:xfrm>
            <a:off x="4774538" y="1510475"/>
            <a:ext cx="875100" cy="438600"/>
          </a:xfrm>
          <a:prstGeom prst="rect">
            <a:avLst/>
          </a:prstGeom>
        </p:spPr>
        <p:txBody>
          <a:bodyPr anchorCtr="0" anchor="ctr" bIns="0" lIns="91425" spcFirstLastPara="1" rIns="91425" wrap="square" tIns="0">
            <a:noAutofit/>
          </a:bodyPr>
          <a:lstStyle/>
          <a:p>
            <a:pPr indent="0" lvl="0" marL="0" rtl="0" algn="ctr">
              <a:spcBef>
                <a:spcPts val="0"/>
              </a:spcBef>
              <a:spcAft>
                <a:spcPts val="0"/>
              </a:spcAft>
              <a:buNone/>
            </a:pPr>
            <a:r>
              <a:rPr lang="en"/>
              <a:t>04</a:t>
            </a:r>
            <a:endParaRPr/>
          </a:p>
        </p:txBody>
      </p:sp>
      <p:sp>
        <p:nvSpPr>
          <p:cNvPr id="142" name="Google Shape;142;p27"/>
          <p:cNvSpPr txBox="1"/>
          <p:nvPr>
            <p:ph idx="9" type="subTitle"/>
          </p:nvPr>
        </p:nvSpPr>
        <p:spPr>
          <a:xfrm>
            <a:off x="5702038" y="1558500"/>
            <a:ext cx="2182800" cy="3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a:t>
            </a:r>
            <a:endParaRPr/>
          </a:p>
        </p:txBody>
      </p:sp>
      <p:sp>
        <p:nvSpPr>
          <p:cNvPr id="143" name="Google Shape;143;p27"/>
          <p:cNvSpPr txBox="1"/>
          <p:nvPr>
            <p:ph idx="13" type="subTitle"/>
          </p:nvPr>
        </p:nvSpPr>
        <p:spPr>
          <a:xfrm>
            <a:off x="5702038" y="1970163"/>
            <a:ext cx="2182800" cy="50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pic>
        <p:nvPicPr>
          <p:cNvPr id="144" name="Google Shape;144;p27"/>
          <p:cNvPicPr preferRelativeResize="0"/>
          <p:nvPr/>
        </p:nvPicPr>
        <p:blipFill rotWithShape="1">
          <a:blip r:embed="rId3">
            <a:alphaModFix/>
          </a:blip>
          <a:srcRect b="49321" l="0" r="0" t="15440"/>
          <a:stretch/>
        </p:blipFill>
        <p:spPr>
          <a:xfrm>
            <a:off x="1600" y="2994499"/>
            <a:ext cx="9140827" cy="2148999"/>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3" name="Shape 723"/>
        <p:cNvGrpSpPr/>
        <p:nvPr/>
      </p:nvGrpSpPr>
      <p:grpSpPr>
        <a:xfrm>
          <a:off x="0" y="0"/>
          <a:ext cx="0" cy="0"/>
          <a:chOff x="0" y="0"/>
          <a:chExt cx="0" cy="0"/>
        </a:xfrm>
      </p:grpSpPr>
      <p:sp>
        <p:nvSpPr>
          <p:cNvPr id="724" name="Google Shape;724;p5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25" name="Google Shape;725;p5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26" name="Google Shape;726;p5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Josefin Sans</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https://fonts.google.com/specimen/Josefin+Sans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Josefin Slab</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(https://fonts.google.com/specimen/Josefin+Slab)</a:t>
            </a:r>
            <a:endParaRPr>
              <a:solidFill>
                <a:schemeClr val="lt1"/>
              </a:solidFill>
              <a:latin typeface="Arial"/>
              <a:ea typeface="Arial"/>
              <a:cs typeface="Arial"/>
              <a:sym typeface="Arial"/>
            </a:endParaRPr>
          </a:p>
        </p:txBody>
      </p:sp>
      <p:grpSp>
        <p:nvGrpSpPr>
          <p:cNvPr id="727" name="Google Shape;727;p54"/>
          <p:cNvGrpSpPr/>
          <p:nvPr/>
        </p:nvGrpSpPr>
        <p:grpSpPr>
          <a:xfrm>
            <a:off x="1541475" y="3498875"/>
            <a:ext cx="6100539" cy="754200"/>
            <a:chOff x="2583563" y="3498875"/>
            <a:chExt cx="6100539" cy="754200"/>
          </a:xfrm>
        </p:grpSpPr>
        <p:sp>
          <p:nvSpPr>
            <p:cNvPr id="728" name="Google Shape;728;p54"/>
            <p:cNvSpPr/>
            <p:nvPr/>
          </p:nvSpPr>
          <p:spPr>
            <a:xfrm>
              <a:off x="3645388" y="3498875"/>
              <a:ext cx="791400" cy="754200"/>
            </a:xfrm>
            <a:prstGeom prst="roundRect">
              <a:avLst>
                <a:gd fmla="val 16667" name="adj"/>
              </a:avLst>
            </a:prstGeom>
            <a:solidFill>
              <a:srgbClr val="5576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4"/>
            <p:cNvSpPr/>
            <p:nvPr/>
          </p:nvSpPr>
          <p:spPr>
            <a:xfrm>
              <a:off x="4707207" y="3498875"/>
              <a:ext cx="791400" cy="754200"/>
            </a:xfrm>
            <a:prstGeom prst="roundRect">
              <a:avLst>
                <a:gd fmla="val 16667" name="adj"/>
              </a:avLst>
            </a:prstGeom>
            <a:solidFill>
              <a:srgbClr val="92AEF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4"/>
            <p:cNvSpPr/>
            <p:nvPr/>
          </p:nvSpPr>
          <p:spPr>
            <a:xfrm>
              <a:off x="5769027" y="3498875"/>
              <a:ext cx="791400" cy="754200"/>
            </a:xfrm>
            <a:prstGeom prst="roundRect">
              <a:avLst>
                <a:gd fmla="val 16667" name="adj"/>
              </a:avLst>
            </a:prstGeom>
            <a:solidFill>
              <a:srgbClr val="F1764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4"/>
            <p:cNvSpPr/>
            <p:nvPr/>
          </p:nvSpPr>
          <p:spPr>
            <a:xfrm>
              <a:off x="2583563" y="3498875"/>
              <a:ext cx="791400" cy="754200"/>
            </a:xfrm>
            <a:prstGeom prst="roundRect">
              <a:avLst>
                <a:gd fmla="val 16667" name="adj"/>
              </a:avLst>
            </a:prstGeom>
            <a:solidFill>
              <a:srgbClr val="293F7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4"/>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#5576d1</a:t>
              </a:r>
              <a:endParaRPr sz="1000">
                <a:solidFill>
                  <a:srgbClr val="FFFFFF"/>
                </a:solidFill>
              </a:endParaRPr>
            </a:p>
          </p:txBody>
        </p:sp>
        <p:sp>
          <p:nvSpPr>
            <p:cNvPr id="733" name="Google Shape;733;p54"/>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#92aefc</a:t>
              </a:r>
              <a:endParaRPr sz="1000">
                <a:solidFill>
                  <a:srgbClr val="FFFFFF"/>
                </a:solidFill>
              </a:endParaRPr>
            </a:p>
          </p:txBody>
        </p:sp>
        <p:sp>
          <p:nvSpPr>
            <p:cNvPr id="734" name="Google Shape;734;p5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#f1764a</a:t>
              </a:r>
              <a:endParaRPr sz="1000">
                <a:solidFill>
                  <a:srgbClr val="FFFFFF"/>
                </a:solidFill>
              </a:endParaRPr>
            </a:p>
          </p:txBody>
        </p:sp>
        <p:sp>
          <p:nvSpPr>
            <p:cNvPr id="735" name="Google Shape;735;p54"/>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#293f76</a:t>
              </a:r>
              <a:endParaRPr sz="1000">
                <a:solidFill>
                  <a:srgbClr val="FFFFFF"/>
                </a:solidFill>
              </a:endParaRPr>
            </a:p>
          </p:txBody>
        </p:sp>
        <p:sp>
          <p:nvSpPr>
            <p:cNvPr id="736" name="Google Shape;736;p54"/>
            <p:cNvSpPr/>
            <p:nvPr/>
          </p:nvSpPr>
          <p:spPr>
            <a:xfrm>
              <a:off x="6830877" y="3498875"/>
              <a:ext cx="791400" cy="754200"/>
            </a:xfrm>
            <a:prstGeom prst="roundRect">
              <a:avLst>
                <a:gd fmla="val 16667" name="adj"/>
              </a:avLst>
            </a:prstGeom>
            <a:solidFill>
              <a:srgbClr val="FC906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4"/>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#fc906a</a:t>
              </a:r>
              <a:endParaRPr sz="1000">
                <a:solidFill>
                  <a:srgbClr val="FFFFFF"/>
                </a:solidFill>
              </a:endParaRPr>
            </a:p>
          </p:txBody>
        </p:sp>
        <p:sp>
          <p:nvSpPr>
            <p:cNvPr id="738" name="Google Shape;738;p54"/>
            <p:cNvSpPr/>
            <p:nvPr/>
          </p:nvSpPr>
          <p:spPr>
            <a:xfrm>
              <a:off x="7892702" y="3498875"/>
              <a:ext cx="791400" cy="754200"/>
            </a:xfrm>
            <a:prstGeom prst="roundRect">
              <a:avLst>
                <a:gd fmla="val 16667" name="adj"/>
              </a:avLst>
            </a:prstGeom>
            <a:solidFill>
              <a:srgbClr val="FAF4E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4"/>
            <p:cNvSpPr txBox="1"/>
            <p:nvPr/>
          </p:nvSpPr>
          <p:spPr>
            <a:xfrm>
              <a:off x="78926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#faf4ea</a:t>
              </a:r>
              <a:endParaRPr sz="1000">
                <a:solidFill>
                  <a:schemeClr val="dk1"/>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3" name="Shape 743"/>
        <p:cNvGrpSpPr/>
        <p:nvPr/>
      </p:nvGrpSpPr>
      <p:grpSpPr>
        <a:xfrm>
          <a:off x="0" y="0"/>
          <a:ext cx="0" cy="0"/>
          <a:chOff x="0" y="0"/>
          <a:chExt cx="0" cy="0"/>
        </a:xfrm>
      </p:grpSpPr>
      <p:sp>
        <p:nvSpPr>
          <p:cNvPr id="744" name="Google Shape;744;p5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745" name="Google Shape;745;p5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746" name="Google Shape;746;p5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747" name="Google Shape;747;p5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748" name="Google Shape;748;p5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749" name="Google Shape;749;p5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750" name="Google Shape;750;p5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751" name="Google Shape;751;p5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752" name="Google Shape;752;p5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753" name="Google Shape;753;p5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754" name="Google Shape;754;p5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755" name="Google Shape;755;p5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9" name="Shape 759"/>
        <p:cNvGrpSpPr/>
        <p:nvPr/>
      </p:nvGrpSpPr>
      <p:grpSpPr>
        <a:xfrm>
          <a:off x="0" y="0"/>
          <a:ext cx="0" cy="0"/>
          <a:chOff x="0" y="0"/>
          <a:chExt cx="0" cy="0"/>
        </a:xfrm>
      </p:grpSpPr>
      <p:sp>
        <p:nvSpPr>
          <p:cNvPr id="760" name="Google Shape;760;p5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761" name="Google Shape;761;p56"/>
          <p:cNvGrpSpPr/>
          <p:nvPr/>
        </p:nvGrpSpPr>
        <p:grpSpPr>
          <a:xfrm>
            <a:off x="5156078" y="3085736"/>
            <a:ext cx="474294" cy="551291"/>
            <a:chOff x="4727025" y="1332775"/>
            <a:chExt cx="59900" cy="69625"/>
          </a:xfrm>
        </p:grpSpPr>
        <p:sp>
          <p:nvSpPr>
            <p:cNvPr id="762" name="Google Shape;762;p5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56"/>
          <p:cNvGrpSpPr/>
          <p:nvPr/>
        </p:nvGrpSpPr>
        <p:grpSpPr>
          <a:xfrm>
            <a:off x="5769734" y="2314340"/>
            <a:ext cx="555653" cy="557031"/>
            <a:chOff x="4820425" y="1329900"/>
            <a:chExt cx="70175" cy="70350"/>
          </a:xfrm>
        </p:grpSpPr>
        <p:sp>
          <p:nvSpPr>
            <p:cNvPr id="765" name="Google Shape;765;p5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 name="Google Shape;769;p56"/>
          <p:cNvGrpSpPr/>
          <p:nvPr/>
        </p:nvGrpSpPr>
        <p:grpSpPr>
          <a:xfrm>
            <a:off x="6396103" y="2318845"/>
            <a:ext cx="582574" cy="533871"/>
            <a:chOff x="4903200" y="1331525"/>
            <a:chExt cx="73575" cy="67425"/>
          </a:xfrm>
        </p:grpSpPr>
        <p:sp>
          <p:nvSpPr>
            <p:cNvPr id="770" name="Google Shape;770;p5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56"/>
          <p:cNvGrpSpPr/>
          <p:nvPr/>
        </p:nvGrpSpPr>
        <p:grpSpPr>
          <a:xfrm>
            <a:off x="5755581" y="3078709"/>
            <a:ext cx="583960" cy="565345"/>
            <a:chOff x="4815575" y="1416800"/>
            <a:chExt cx="73750" cy="71400"/>
          </a:xfrm>
        </p:grpSpPr>
        <p:sp>
          <p:nvSpPr>
            <p:cNvPr id="773" name="Google Shape;773;p5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56"/>
          <p:cNvGrpSpPr/>
          <p:nvPr/>
        </p:nvGrpSpPr>
        <p:grpSpPr>
          <a:xfrm>
            <a:off x="6390362" y="3108896"/>
            <a:ext cx="589898" cy="504970"/>
            <a:chOff x="4902475" y="1418875"/>
            <a:chExt cx="74500" cy="63775"/>
          </a:xfrm>
        </p:grpSpPr>
        <p:sp>
          <p:nvSpPr>
            <p:cNvPr id="777" name="Google Shape;777;p5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 name="Google Shape;779;p56"/>
          <p:cNvGrpSpPr/>
          <p:nvPr/>
        </p:nvGrpSpPr>
        <p:grpSpPr>
          <a:xfrm>
            <a:off x="5765577" y="3826000"/>
            <a:ext cx="563967" cy="567127"/>
            <a:chOff x="4818100" y="1507675"/>
            <a:chExt cx="71225" cy="71625"/>
          </a:xfrm>
        </p:grpSpPr>
        <p:sp>
          <p:nvSpPr>
            <p:cNvPr id="780" name="Google Shape;780;p5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 name="Google Shape;784;p56"/>
          <p:cNvGrpSpPr/>
          <p:nvPr/>
        </p:nvGrpSpPr>
        <p:grpSpPr>
          <a:xfrm>
            <a:off x="5079075" y="3829461"/>
            <a:ext cx="628301" cy="588505"/>
            <a:chOff x="4721450" y="1509475"/>
            <a:chExt cx="79350" cy="74325"/>
          </a:xfrm>
        </p:grpSpPr>
        <p:sp>
          <p:nvSpPr>
            <p:cNvPr id="785" name="Google Shape;785;p5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 name="Google Shape;789;p56"/>
          <p:cNvGrpSpPr/>
          <p:nvPr/>
        </p:nvGrpSpPr>
        <p:grpSpPr>
          <a:xfrm>
            <a:off x="6424608" y="3814027"/>
            <a:ext cx="557038" cy="562772"/>
            <a:chOff x="4906800" y="1507500"/>
            <a:chExt cx="70350" cy="71075"/>
          </a:xfrm>
        </p:grpSpPr>
        <p:sp>
          <p:nvSpPr>
            <p:cNvPr id="790" name="Google Shape;790;p5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56"/>
          <p:cNvGrpSpPr/>
          <p:nvPr/>
        </p:nvGrpSpPr>
        <p:grpSpPr>
          <a:xfrm>
            <a:off x="4462216" y="2340963"/>
            <a:ext cx="517934" cy="517934"/>
            <a:chOff x="3736598" y="2170606"/>
            <a:chExt cx="404889" cy="404889"/>
          </a:xfrm>
        </p:grpSpPr>
        <p:sp>
          <p:nvSpPr>
            <p:cNvPr id="796" name="Google Shape;796;p5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 name="Google Shape;800;p56"/>
          <p:cNvGrpSpPr/>
          <p:nvPr/>
        </p:nvGrpSpPr>
        <p:grpSpPr>
          <a:xfrm>
            <a:off x="3729277" y="2341061"/>
            <a:ext cx="586986" cy="517740"/>
            <a:chOff x="3161917" y="2170682"/>
            <a:chExt cx="458870" cy="404737"/>
          </a:xfrm>
        </p:grpSpPr>
        <p:sp>
          <p:nvSpPr>
            <p:cNvPr id="801" name="Google Shape;801;p5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56"/>
          <p:cNvGrpSpPr/>
          <p:nvPr/>
        </p:nvGrpSpPr>
        <p:grpSpPr>
          <a:xfrm>
            <a:off x="3752299" y="3102400"/>
            <a:ext cx="540943" cy="517963"/>
            <a:chOff x="3179914" y="2889488"/>
            <a:chExt cx="422876" cy="404911"/>
          </a:xfrm>
        </p:grpSpPr>
        <p:sp>
          <p:nvSpPr>
            <p:cNvPr id="805" name="Google Shape;805;p5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 name="Google Shape;811;p56"/>
          <p:cNvGrpSpPr/>
          <p:nvPr/>
        </p:nvGrpSpPr>
        <p:grpSpPr>
          <a:xfrm>
            <a:off x="4453093" y="3102358"/>
            <a:ext cx="536180" cy="518047"/>
            <a:chOff x="3729467" y="2889422"/>
            <a:chExt cx="419153" cy="404977"/>
          </a:xfrm>
        </p:grpSpPr>
        <p:sp>
          <p:nvSpPr>
            <p:cNvPr id="812" name="Google Shape;812;p5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 name="Google Shape;819;p56"/>
          <p:cNvGrpSpPr/>
          <p:nvPr/>
        </p:nvGrpSpPr>
        <p:grpSpPr>
          <a:xfrm>
            <a:off x="1990126" y="3445787"/>
            <a:ext cx="965351" cy="134611"/>
            <a:chOff x="4411970" y="2962952"/>
            <a:chExt cx="706544" cy="104212"/>
          </a:xfrm>
        </p:grpSpPr>
        <p:sp>
          <p:nvSpPr>
            <p:cNvPr id="820" name="Google Shape;820;p5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 name="Google Shape;824;p56"/>
          <p:cNvGrpSpPr/>
          <p:nvPr/>
        </p:nvGrpSpPr>
        <p:grpSpPr>
          <a:xfrm>
            <a:off x="1990126" y="3041077"/>
            <a:ext cx="960158" cy="289172"/>
            <a:chOff x="4411970" y="2726085"/>
            <a:chExt cx="643107" cy="193659"/>
          </a:xfrm>
        </p:grpSpPr>
        <p:sp>
          <p:nvSpPr>
            <p:cNvPr id="825" name="Google Shape;825;p5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 name="Google Shape;828;p56"/>
          <p:cNvGrpSpPr/>
          <p:nvPr/>
        </p:nvGrpSpPr>
        <p:grpSpPr>
          <a:xfrm>
            <a:off x="998624" y="3295400"/>
            <a:ext cx="811503" cy="252584"/>
            <a:chOff x="4411970" y="4340222"/>
            <a:chExt cx="779467" cy="242683"/>
          </a:xfrm>
        </p:grpSpPr>
        <p:sp>
          <p:nvSpPr>
            <p:cNvPr id="829" name="Google Shape;829;p5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 name="Google Shape;832;p56"/>
          <p:cNvGrpSpPr/>
          <p:nvPr/>
        </p:nvGrpSpPr>
        <p:grpSpPr>
          <a:xfrm>
            <a:off x="1990126" y="2709308"/>
            <a:ext cx="965160" cy="216230"/>
            <a:chOff x="4411970" y="2468674"/>
            <a:chExt cx="747317" cy="167425"/>
          </a:xfrm>
        </p:grpSpPr>
        <p:sp>
          <p:nvSpPr>
            <p:cNvPr id="833" name="Google Shape;833;p5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 name="Google Shape;835;p5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 name="Google Shape;836;p56"/>
          <p:cNvGrpSpPr/>
          <p:nvPr/>
        </p:nvGrpSpPr>
        <p:grpSpPr>
          <a:xfrm>
            <a:off x="997692" y="2334687"/>
            <a:ext cx="1959041" cy="208784"/>
            <a:chOff x="6336019" y="3733725"/>
            <a:chExt cx="2566206" cy="351310"/>
          </a:xfrm>
        </p:grpSpPr>
        <p:sp>
          <p:nvSpPr>
            <p:cNvPr id="837" name="Google Shape;837;p5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56"/>
          <p:cNvGrpSpPr/>
          <p:nvPr/>
        </p:nvGrpSpPr>
        <p:grpSpPr>
          <a:xfrm>
            <a:off x="1990126" y="3950602"/>
            <a:ext cx="946551" cy="153200"/>
            <a:chOff x="4404545" y="3301592"/>
            <a:chExt cx="782403" cy="129272"/>
          </a:xfrm>
        </p:grpSpPr>
        <p:sp>
          <p:nvSpPr>
            <p:cNvPr id="842" name="Google Shape;842;p5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 name="Google Shape;844;p56"/>
          <p:cNvGrpSpPr/>
          <p:nvPr/>
        </p:nvGrpSpPr>
        <p:grpSpPr>
          <a:xfrm>
            <a:off x="1990126" y="3695937"/>
            <a:ext cx="962257" cy="139127"/>
            <a:chOff x="4411970" y="3131459"/>
            <a:chExt cx="710520" cy="117397"/>
          </a:xfrm>
        </p:grpSpPr>
        <p:sp>
          <p:nvSpPr>
            <p:cNvPr id="845" name="Google Shape;845;p5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47" name="Google Shape;847;p5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 name="Google Shape;848;p56"/>
          <p:cNvGrpSpPr/>
          <p:nvPr/>
        </p:nvGrpSpPr>
        <p:grpSpPr>
          <a:xfrm>
            <a:off x="990271" y="3621603"/>
            <a:ext cx="823838" cy="458988"/>
            <a:chOff x="4411970" y="1801825"/>
            <a:chExt cx="734586" cy="409262"/>
          </a:xfrm>
        </p:grpSpPr>
        <p:sp>
          <p:nvSpPr>
            <p:cNvPr id="849" name="Google Shape;849;p5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56"/>
          <p:cNvGrpSpPr/>
          <p:nvPr/>
        </p:nvGrpSpPr>
        <p:grpSpPr>
          <a:xfrm>
            <a:off x="3095243" y="2339173"/>
            <a:ext cx="521514" cy="521514"/>
            <a:chOff x="5681300" y="2527788"/>
            <a:chExt cx="805800" cy="805800"/>
          </a:xfrm>
        </p:grpSpPr>
        <p:sp>
          <p:nvSpPr>
            <p:cNvPr id="852" name="Google Shape;852;p5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56"/>
          <p:cNvGrpSpPr/>
          <p:nvPr/>
        </p:nvGrpSpPr>
        <p:grpSpPr>
          <a:xfrm>
            <a:off x="3089483" y="3094865"/>
            <a:ext cx="533033" cy="533033"/>
            <a:chOff x="4049800" y="640400"/>
            <a:chExt cx="858900" cy="858900"/>
          </a:xfrm>
        </p:grpSpPr>
        <p:sp>
          <p:nvSpPr>
            <p:cNvPr id="855" name="Google Shape;855;p5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56"/>
          <p:cNvGrpSpPr/>
          <p:nvPr/>
        </p:nvGrpSpPr>
        <p:grpSpPr>
          <a:xfrm>
            <a:off x="3014966" y="3772543"/>
            <a:ext cx="682068" cy="682068"/>
            <a:chOff x="5080188" y="927900"/>
            <a:chExt cx="961200" cy="961200"/>
          </a:xfrm>
        </p:grpSpPr>
        <p:sp>
          <p:nvSpPr>
            <p:cNvPr id="858" name="Google Shape;858;p5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56"/>
          <p:cNvGrpSpPr/>
          <p:nvPr/>
        </p:nvGrpSpPr>
        <p:grpSpPr>
          <a:xfrm>
            <a:off x="4478465" y="3869234"/>
            <a:ext cx="505650" cy="504006"/>
            <a:chOff x="6039282" y="1042577"/>
            <a:chExt cx="734315" cy="731929"/>
          </a:xfrm>
        </p:grpSpPr>
        <p:sp>
          <p:nvSpPr>
            <p:cNvPr id="867" name="Google Shape;867;p5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 name="Google Shape;888;p56"/>
          <p:cNvGrpSpPr/>
          <p:nvPr/>
        </p:nvGrpSpPr>
        <p:grpSpPr>
          <a:xfrm>
            <a:off x="5091067" y="2298862"/>
            <a:ext cx="567744" cy="602136"/>
            <a:chOff x="1825800" y="1651625"/>
            <a:chExt cx="539989" cy="571775"/>
          </a:xfrm>
        </p:grpSpPr>
        <p:sp>
          <p:nvSpPr>
            <p:cNvPr id="889" name="Google Shape;889;p5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56"/>
          <p:cNvGrpSpPr/>
          <p:nvPr/>
        </p:nvGrpSpPr>
        <p:grpSpPr>
          <a:xfrm>
            <a:off x="3765995" y="3855579"/>
            <a:ext cx="508123" cy="507955"/>
            <a:chOff x="1897577" y="2802432"/>
            <a:chExt cx="492176" cy="492014"/>
          </a:xfrm>
        </p:grpSpPr>
        <p:sp>
          <p:nvSpPr>
            <p:cNvPr id="894" name="Google Shape;894;p5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56"/>
          <p:cNvGrpSpPr/>
          <p:nvPr/>
        </p:nvGrpSpPr>
        <p:grpSpPr>
          <a:xfrm>
            <a:off x="997525" y="4169123"/>
            <a:ext cx="809227" cy="200842"/>
            <a:chOff x="2013045" y="4813233"/>
            <a:chExt cx="921986" cy="228854"/>
          </a:xfrm>
        </p:grpSpPr>
        <p:sp>
          <p:nvSpPr>
            <p:cNvPr id="907" name="Google Shape;907;p5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56"/>
          <p:cNvGrpSpPr/>
          <p:nvPr/>
        </p:nvGrpSpPr>
        <p:grpSpPr>
          <a:xfrm>
            <a:off x="1005985" y="2656004"/>
            <a:ext cx="792421" cy="269941"/>
            <a:chOff x="1046767" y="4756633"/>
            <a:chExt cx="859646" cy="292841"/>
          </a:xfrm>
        </p:grpSpPr>
        <p:sp>
          <p:nvSpPr>
            <p:cNvPr id="910" name="Google Shape;910;p5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 name="Google Shape;913;p5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 name="Google Shape;917;p56"/>
          <p:cNvGrpSpPr/>
          <p:nvPr/>
        </p:nvGrpSpPr>
        <p:grpSpPr>
          <a:xfrm>
            <a:off x="7141841" y="2550562"/>
            <a:ext cx="166473" cy="141497"/>
            <a:chOff x="4660325" y="1866850"/>
            <a:chExt cx="68350" cy="58100"/>
          </a:xfrm>
        </p:grpSpPr>
        <p:sp>
          <p:nvSpPr>
            <p:cNvPr id="918" name="Google Shape;918;p5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56"/>
          <p:cNvGrpSpPr/>
          <p:nvPr/>
        </p:nvGrpSpPr>
        <p:grpSpPr>
          <a:xfrm>
            <a:off x="7451186" y="2576286"/>
            <a:ext cx="162515" cy="90049"/>
            <a:chOff x="4791775" y="1877500"/>
            <a:chExt cx="66725" cy="36975"/>
          </a:xfrm>
        </p:grpSpPr>
        <p:sp>
          <p:nvSpPr>
            <p:cNvPr id="921" name="Google Shape;921;p5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56"/>
          <p:cNvGrpSpPr/>
          <p:nvPr/>
        </p:nvGrpSpPr>
        <p:grpSpPr>
          <a:xfrm>
            <a:off x="7772899" y="2576286"/>
            <a:ext cx="144979" cy="90049"/>
            <a:chOff x="4923925" y="1877500"/>
            <a:chExt cx="59525" cy="36975"/>
          </a:xfrm>
        </p:grpSpPr>
        <p:sp>
          <p:nvSpPr>
            <p:cNvPr id="924" name="Google Shape;924;p5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56"/>
          <p:cNvGrpSpPr/>
          <p:nvPr/>
        </p:nvGrpSpPr>
        <p:grpSpPr>
          <a:xfrm>
            <a:off x="8067390" y="2558477"/>
            <a:ext cx="141447" cy="125667"/>
            <a:chOff x="5058450" y="1870100"/>
            <a:chExt cx="58075" cy="51600"/>
          </a:xfrm>
        </p:grpSpPr>
        <p:sp>
          <p:nvSpPr>
            <p:cNvPr id="927" name="Google Shape;927;p5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 name="Google Shape;929;p56"/>
          <p:cNvGrpSpPr/>
          <p:nvPr/>
        </p:nvGrpSpPr>
        <p:grpSpPr>
          <a:xfrm>
            <a:off x="7481905" y="2980885"/>
            <a:ext cx="101077" cy="107645"/>
            <a:chOff x="4811425" y="2065025"/>
            <a:chExt cx="41500" cy="44200"/>
          </a:xfrm>
        </p:grpSpPr>
        <p:sp>
          <p:nvSpPr>
            <p:cNvPr id="930" name="Google Shape;930;p5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 name="Google Shape;932;p56"/>
          <p:cNvGrpSpPr/>
          <p:nvPr/>
        </p:nvGrpSpPr>
        <p:grpSpPr>
          <a:xfrm>
            <a:off x="7774342" y="2981098"/>
            <a:ext cx="120867" cy="107218"/>
            <a:chOff x="4929875" y="2065025"/>
            <a:chExt cx="49625" cy="44025"/>
          </a:xfrm>
        </p:grpSpPr>
        <p:sp>
          <p:nvSpPr>
            <p:cNvPr id="933" name="Google Shape;933;p5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 name="Google Shape;935;p56"/>
          <p:cNvGrpSpPr/>
          <p:nvPr/>
        </p:nvGrpSpPr>
        <p:grpSpPr>
          <a:xfrm>
            <a:off x="8103011" y="2984112"/>
            <a:ext cx="70206" cy="101191"/>
            <a:chOff x="5083925" y="2066350"/>
            <a:chExt cx="28825" cy="41550"/>
          </a:xfrm>
        </p:grpSpPr>
        <p:sp>
          <p:nvSpPr>
            <p:cNvPr id="936" name="Google Shape;936;p5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 name="Google Shape;938;p56"/>
          <p:cNvGrpSpPr/>
          <p:nvPr/>
        </p:nvGrpSpPr>
        <p:grpSpPr>
          <a:xfrm>
            <a:off x="7134565" y="2999759"/>
            <a:ext cx="181026" cy="69896"/>
            <a:chOff x="4659775" y="2072775"/>
            <a:chExt cx="74325" cy="28700"/>
          </a:xfrm>
        </p:grpSpPr>
        <p:sp>
          <p:nvSpPr>
            <p:cNvPr id="939" name="Google Shape;939;p5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56"/>
          <p:cNvGrpSpPr/>
          <p:nvPr/>
        </p:nvGrpSpPr>
        <p:grpSpPr>
          <a:xfrm>
            <a:off x="8054421" y="2790324"/>
            <a:ext cx="167387" cy="89197"/>
            <a:chOff x="4662475" y="1976500"/>
            <a:chExt cx="68725" cy="36625"/>
          </a:xfrm>
        </p:grpSpPr>
        <p:sp>
          <p:nvSpPr>
            <p:cNvPr id="943" name="Google Shape;943;p5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56"/>
          <p:cNvGrpSpPr/>
          <p:nvPr/>
        </p:nvGrpSpPr>
        <p:grpSpPr>
          <a:xfrm>
            <a:off x="7751326" y="2793764"/>
            <a:ext cx="166899" cy="82317"/>
            <a:chOff x="4920150" y="1977875"/>
            <a:chExt cx="68525" cy="33800"/>
          </a:xfrm>
        </p:grpSpPr>
        <p:sp>
          <p:nvSpPr>
            <p:cNvPr id="947" name="Google Shape;947;p5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 name="Google Shape;950;p56"/>
          <p:cNvGrpSpPr/>
          <p:nvPr/>
        </p:nvGrpSpPr>
        <p:grpSpPr>
          <a:xfrm>
            <a:off x="7162483" y="3197682"/>
            <a:ext cx="125190" cy="127859"/>
            <a:chOff x="4676550" y="2160575"/>
            <a:chExt cx="51400" cy="52500"/>
          </a:xfrm>
        </p:grpSpPr>
        <p:sp>
          <p:nvSpPr>
            <p:cNvPr id="951" name="Google Shape;951;p5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56"/>
          <p:cNvGrpSpPr/>
          <p:nvPr/>
        </p:nvGrpSpPr>
        <p:grpSpPr>
          <a:xfrm>
            <a:off x="7459741" y="3204714"/>
            <a:ext cx="145405" cy="113794"/>
            <a:chOff x="4768325" y="2163475"/>
            <a:chExt cx="59700" cy="46725"/>
          </a:xfrm>
        </p:grpSpPr>
        <p:sp>
          <p:nvSpPr>
            <p:cNvPr id="955" name="Google Shape;955;p5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 name="Google Shape;957;p5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 name="Google Shape;963;p56"/>
          <p:cNvGrpSpPr/>
          <p:nvPr/>
        </p:nvGrpSpPr>
        <p:grpSpPr>
          <a:xfrm>
            <a:off x="7476059" y="3459808"/>
            <a:ext cx="112768" cy="106853"/>
            <a:chOff x="4768575" y="2253950"/>
            <a:chExt cx="46300" cy="43875"/>
          </a:xfrm>
        </p:grpSpPr>
        <p:sp>
          <p:nvSpPr>
            <p:cNvPr id="964" name="Google Shape;964;p5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56"/>
          <p:cNvGrpSpPr/>
          <p:nvPr/>
        </p:nvGrpSpPr>
        <p:grpSpPr>
          <a:xfrm>
            <a:off x="7775682" y="3948834"/>
            <a:ext cx="118187" cy="146246"/>
            <a:chOff x="4960900" y="2433225"/>
            <a:chExt cx="48525" cy="60050"/>
          </a:xfrm>
        </p:grpSpPr>
        <p:sp>
          <p:nvSpPr>
            <p:cNvPr id="967" name="Google Shape;967;p5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56"/>
          <p:cNvGrpSpPr/>
          <p:nvPr/>
        </p:nvGrpSpPr>
        <p:grpSpPr>
          <a:xfrm>
            <a:off x="7464247" y="4212895"/>
            <a:ext cx="136394" cy="143810"/>
            <a:chOff x="4854075" y="2527625"/>
            <a:chExt cx="56000" cy="59050"/>
          </a:xfrm>
        </p:grpSpPr>
        <p:sp>
          <p:nvSpPr>
            <p:cNvPr id="970" name="Google Shape;970;p5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 name="Google Shape;972;p5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 name="Google Shape;975;p56"/>
          <p:cNvGrpSpPr/>
          <p:nvPr/>
        </p:nvGrpSpPr>
        <p:grpSpPr>
          <a:xfrm>
            <a:off x="8088458" y="3676639"/>
            <a:ext cx="99312" cy="160797"/>
            <a:chOff x="5059700" y="2334775"/>
            <a:chExt cx="40775" cy="66025"/>
          </a:xfrm>
        </p:grpSpPr>
        <p:sp>
          <p:nvSpPr>
            <p:cNvPr id="976" name="Google Shape;976;p5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 name="Google Shape;985;p56"/>
          <p:cNvGrpSpPr/>
          <p:nvPr/>
        </p:nvGrpSpPr>
        <p:grpSpPr>
          <a:xfrm>
            <a:off x="8045622" y="3941771"/>
            <a:ext cx="184984" cy="160371"/>
            <a:chOff x="5037700" y="2430325"/>
            <a:chExt cx="75950" cy="65850"/>
          </a:xfrm>
        </p:grpSpPr>
        <p:sp>
          <p:nvSpPr>
            <p:cNvPr id="986" name="Google Shape;986;p5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 name="Google Shape;988;p56"/>
          <p:cNvGrpSpPr/>
          <p:nvPr/>
        </p:nvGrpSpPr>
        <p:grpSpPr>
          <a:xfrm>
            <a:off x="7465128" y="3708223"/>
            <a:ext cx="173014" cy="97629"/>
            <a:chOff x="4756975" y="2341800"/>
            <a:chExt cx="91975" cy="51925"/>
          </a:xfrm>
        </p:grpSpPr>
        <p:sp>
          <p:nvSpPr>
            <p:cNvPr id="989" name="Google Shape;989;p5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56"/>
          <p:cNvGrpSpPr/>
          <p:nvPr/>
        </p:nvGrpSpPr>
        <p:grpSpPr>
          <a:xfrm>
            <a:off x="7732065" y="4196920"/>
            <a:ext cx="212497" cy="175761"/>
            <a:chOff x="4943575" y="2516350"/>
            <a:chExt cx="98675" cy="81700"/>
          </a:xfrm>
        </p:grpSpPr>
        <p:sp>
          <p:nvSpPr>
            <p:cNvPr id="1010" name="Google Shape;1010;p5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 name="Google Shape;1088;p5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 name="Shape 1096"/>
        <p:cNvGrpSpPr/>
        <p:nvPr/>
      </p:nvGrpSpPr>
      <p:grpSpPr>
        <a:xfrm>
          <a:off x="0" y="0"/>
          <a:ext cx="0" cy="0"/>
          <a:chOff x="0" y="0"/>
          <a:chExt cx="0" cy="0"/>
        </a:xfrm>
      </p:grpSpPr>
      <p:grpSp>
        <p:nvGrpSpPr>
          <p:cNvPr id="1097" name="Google Shape;1097;p57"/>
          <p:cNvGrpSpPr/>
          <p:nvPr/>
        </p:nvGrpSpPr>
        <p:grpSpPr>
          <a:xfrm>
            <a:off x="3642951" y="1176740"/>
            <a:ext cx="2078182" cy="1366558"/>
            <a:chOff x="235800" y="830650"/>
            <a:chExt cx="6978450" cy="4588844"/>
          </a:xfrm>
        </p:grpSpPr>
        <p:sp>
          <p:nvSpPr>
            <p:cNvPr id="1098" name="Google Shape;1098;p5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57"/>
          <p:cNvGrpSpPr/>
          <p:nvPr/>
        </p:nvGrpSpPr>
        <p:grpSpPr>
          <a:xfrm>
            <a:off x="738454" y="3007842"/>
            <a:ext cx="2622876" cy="1333540"/>
            <a:chOff x="238125" y="1038125"/>
            <a:chExt cx="7146800" cy="3633625"/>
          </a:xfrm>
        </p:grpSpPr>
        <p:sp>
          <p:nvSpPr>
            <p:cNvPr id="1105" name="Google Shape;1105;p5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7" name="Google Shape;2677;p57"/>
          <p:cNvGrpSpPr/>
          <p:nvPr/>
        </p:nvGrpSpPr>
        <p:grpSpPr>
          <a:xfrm>
            <a:off x="5961311" y="1231136"/>
            <a:ext cx="2435960" cy="1297725"/>
            <a:chOff x="233350" y="949250"/>
            <a:chExt cx="7137300" cy="3802300"/>
          </a:xfrm>
        </p:grpSpPr>
        <p:sp>
          <p:nvSpPr>
            <p:cNvPr id="2678" name="Google Shape;2678;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 name="Google Shape;2729;p57"/>
          <p:cNvGrpSpPr/>
          <p:nvPr/>
        </p:nvGrpSpPr>
        <p:grpSpPr>
          <a:xfrm>
            <a:off x="7714435" y="3194726"/>
            <a:ext cx="104231" cy="320340"/>
            <a:chOff x="7564426" y="3224343"/>
            <a:chExt cx="119985" cy="368801"/>
          </a:xfrm>
        </p:grpSpPr>
        <p:sp>
          <p:nvSpPr>
            <p:cNvPr id="2730" name="Google Shape;2730;p5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2" name="Google Shape;2732;p57"/>
          <p:cNvGrpSpPr/>
          <p:nvPr/>
        </p:nvGrpSpPr>
        <p:grpSpPr>
          <a:xfrm>
            <a:off x="7413923" y="3188827"/>
            <a:ext cx="189489" cy="332132"/>
            <a:chOff x="8370831" y="3202002"/>
            <a:chExt cx="218129" cy="382376"/>
          </a:xfrm>
        </p:grpSpPr>
        <p:sp>
          <p:nvSpPr>
            <p:cNvPr id="2733" name="Google Shape;2733;p5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57"/>
          <p:cNvGrpSpPr/>
          <p:nvPr/>
        </p:nvGrpSpPr>
        <p:grpSpPr>
          <a:xfrm>
            <a:off x="8137312" y="3599959"/>
            <a:ext cx="309429" cy="267000"/>
            <a:chOff x="6742064" y="3750480"/>
            <a:chExt cx="399315" cy="344560"/>
          </a:xfrm>
        </p:grpSpPr>
        <p:sp>
          <p:nvSpPr>
            <p:cNvPr id="2736" name="Google Shape;2736;p5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 name="Google Shape;2738;p57"/>
          <p:cNvGrpSpPr/>
          <p:nvPr/>
        </p:nvGrpSpPr>
        <p:grpSpPr>
          <a:xfrm>
            <a:off x="7676331" y="3951006"/>
            <a:ext cx="180437" cy="281608"/>
            <a:chOff x="7248525" y="3739696"/>
            <a:chExt cx="230531" cy="359790"/>
          </a:xfrm>
        </p:grpSpPr>
        <p:sp>
          <p:nvSpPr>
            <p:cNvPr id="2739" name="Google Shape;2739;p5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57"/>
          <p:cNvGrpSpPr/>
          <p:nvPr/>
        </p:nvGrpSpPr>
        <p:grpSpPr>
          <a:xfrm>
            <a:off x="7922251" y="3594231"/>
            <a:ext cx="162896" cy="278710"/>
            <a:chOff x="7601242" y="3729267"/>
            <a:chExt cx="222566" cy="380803"/>
          </a:xfrm>
        </p:grpSpPr>
        <p:sp>
          <p:nvSpPr>
            <p:cNvPr id="2742" name="Google Shape;2742;p5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4" name="Google Shape;2744;p57"/>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5" name="Google Shape;2745;p57"/>
          <p:cNvGrpSpPr/>
          <p:nvPr/>
        </p:nvGrpSpPr>
        <p:grpSpPr>
          <a:xfrm>
            <a:off x="7411896" y="3595371"/>
            <a:ext cx="193543" cy="275990"/>
            <a:chOff x="8304647" y="3738687"/>
            <a:chExt cx="225076" cy="320956"/>
          </a:xfrm>
        </p:grpSpPr>
        <p:sp>
          <p:nvSpPr>
            <p:cNvPr id="2746" name="Google Shape;2746;p5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9" name="Google Shape;2749;p57"/>
          <p:cNvGrpSpPr/>
          <p:nvPr/>
        </p:nvGrpSpPr>
        <p:grpSpPr>
          <a:xfrm>
            <a:off x="7684389" y="3595371"/>
            <a:ext cx="178492" cy="275990"/>
            <a:chOff x="8615101" y="3738687"/>
            <a:chExt cx="207573" cy="320956"/>
          </a:xfrm>
        </p:grpSpPr>
        <p:sp>
          <p:nvSpPr>
            <p:cNvPr id="2750" name="Google Shape;2750;p5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 name="Google Shape;2753;p57"/>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4" name="Google Shape;2754;p57"/>
          <p:cNvGrpSpPr/>
          <p:nvPr/>
        </p:nvGrpSpPr>
        <p:grpSpPr>
          <a:xfrm>
            <a:off x="7909920" y="3998032"/>
            <a:ext cx="187557" cy="187557"/>
            <a:chOff x="8565775" y="671075"/>
            <a:chExt cx="441000" cy="441000"/>
          </a:xfrm>
        </p:grpSpPr>
        <p:sp>
          <p:nvSpPr>
            <p:cNvPr id="2755" name="Google Shape;2755;p5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7" name="Google Shape;2757;p57"/>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7"/>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9" name="Google Shape;2759;p57"/>
          <p:cNvGrpSpPr/>
          <p:nvPr/>
        </p:nvGrpSpPr>
        <p:grpSpPr>
          <a:xfrm>
            <a:off x="6064392" y="3070557"/>
            <a:ext cx="587865" cy="517731"/>
            <a:chOff x="6000718" y="3070557"/>
            <a:chExt cx="587865" cy="517731"/>
          </a:xfrm>
        </p:grpSpPr>
        <p:sp>
          <p:nvSpPr>
            <p:cNvPr id="2760" name="Google Shape;2760;p57"/>
            <p:cNvSpPr/>
            <p:nvPr/>
          </p:nvSpPr>
          <p:spPr>
            <a:xfrm>
              <a:off x="6161116" y="3104229"/>
              <a:ext cx="410157" cy="449935"/>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7"/>
            <p:cNvSpPr/>
            <p:nvPr/>
          </p:nvSpPr>
          <p:spPr>
            <a:xfrm>
              <a:off x="6032245" y="3317811"/>
              <a:ext cx="62137" cy="151163"/>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7"/>
            <p:cNvSpPr/>
            <p:nvPr/>
          </p:nvSpPr>
          <p:spPr>
            <a:xfrm>
              <a:off x="6189159" y="3073176"/>
              <a:ext cx="117109" cy="35870"/>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7"/>
            <p:cNvSpPr/>
            <p:nvPr/>
          </p:nvSpPr>
          <p:spPr>
            <a:xfrm>
              <a:off x="6123036" y="3116815"/>
              <a:ext cx="22729" cy="17096"/>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7"/>
            <p:cNvSpPr/>
            <p:nvPr/>
          </p:nvSpPr>
          <p:spPr>
            <a:xfrm>
              <a:off x="6099493" y="3152223"/>
              <a:ext cx="3998"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7"/>
            <p:cNvSpPr/>
            <p:nvPr/>
          </p:nvSpPr>
          <p:spPr>
            <a:xfrm>
              <a:off x="6350890" y="3500386"/>
              <a:ext cx="45147" cy="42584"/>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7"/>
            <p:cNvSpPr/>
            <p:nvPr/>
          </p:nvSpPr>
          <p:spPr>
            <a:xfrm>
              <a:off x="6263064" y="3138409"/>
              <a:ext cx="28464" cy="38690"/>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7"/>
            <p:cNvSpPr/>
            <p:nvPr/>
          </p:nvSpPr>
          <p:spPr>
            <a:xfrm>
              <a:off x="6251907" y="3097504"/>
              <a:ext cx="26006" cy="13687"/>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7"/>
            <p:cNvSpPr/>
            <p:nvPr/>
          </p:nvSpPr>
          <p:spPr>
            <a:xfrm>
              <a:off x="6251498" y="3152108"/>
              <a:ext cx="21605" cy="17009"/>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57"/>
          <p:cNvGrpSpPr/>
          <p:nvPr/>
        </p:nvGrpSpPr>
        <p:grpSpPr>
          <a:xfrm>
            <a:off x="6079197" y="3714217"/>
            <a:ext cx="557665" cy="516387"/>
            <a:chOff x="6015523" y="3714217"/>
            <a:chExt cx="557665" cy="516387"/>
          </a:xfrm>
        </p:grpSpPr>
        <p:grpSp>
          <p:nvGrpSpPr>
            <p:cNvPr id="2771" name="Google Shape;2771;p57"/>
            <p:cNvGrpSpPr/>
            <p:nvPr/>
          </p:nvGrpSpPr>
          <p:grpSpPr>
            <a:xfrm>
              <a:off x="6036094" y="3716980"/>
              <a:ext cx="529822" cy="510480"/>
              <a:chOff x="3148311" y="-545634"/>
              <a:chExt cx="1006118" cy="969572"/>
            </a:xfrm>
          </p:grpSpPr>
          <p:sp>
            <p:nvSpPr>
              <p:cNvPr id="2772" name="Google Shape;2772;p5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2" name="Google Shape;2782;p5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57"/>
          <p:cNvGrpSpPr/>
          <p:nvPr/>
        </p:nvGrpSpPr>
        <p:grpSpPr>
          <a:xfrm>
            <a:off x="6707979" y="3073628"/>
            <a:ext cx="576302" cy="511871"/>
            <a:chOff x="6644304" y="3073628"/>
            <a:chExt cx="576302" cy="511871"/>
          </a:xfrm>
        </p:grpSpPr>
        <p:grpSp>
          <p:nvGrpSpPr>
            <p:cNvPr id="2784" name="Google Shape;2784;p57"/>
            <p:cNvGrpSpPr/>
            <p:nvPr/>
          </p:nvGrpSpPr>
          <p:grpSpPr>
            <a:xfrm>
              <a:off x="6712169" y="3073651"/>
              <a:ext cx="481611" cy="506713"/>
              <a:chOff x="1833536" y="-546641"/>
              <a:chExt cx="914567" cy="962419"/>
            </a:xfrm>
          </p:grpSpPr>
          <p:grpSp>
            <p:nvGrpSpPr>
              <p:cNvPr id="2785" name="Google Shape;2785;p57"/>
              <p:cNvGrpSpPr/>
              <p:nvPr/>
            </p:nvGrpSpPr>
            <p:grpSpPr>
              <a:xfrm>
                <a:off x="1833536" y="-524249"/>
                <a:ext cx="914567" cy="940027"/>
                <a:chOff x="1833536" y="-524249"/>
                <a:chExt cx="914567" cy="940027"/>
              </a:xfrm>
            </p:grpSpPr>
            <p:sp>
              <p:nvSpPr>
                <p:cNvPr id="2786" name="Google Shape;2786;p5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1" name="Google Shape;2791;p5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5" name="Google Shape;2795;p5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 name="Google Shape;2796;p57"/>
          <p:cNvGrpSpPr/>
          <p:nvPr/>
        </p:nvGrpSpPr>
        <p:grpSpPr>
          <a:xfrm>
            <a:off x="6715725" y="3714143"/>
            <a:ext cx="560636" cy="516497"/>
            <a:chOff x="6652051" y="3714143"/>
            <a:chExt cx="560636" cy="516497"/>
          </a:xfrm>
        </p:grpSpPr>
        <p:grpSp>
          <p:nvGrpSpPr>
            <p:cNvPr id="2797" name="Google Shape;2797;p57"/>
            <p:cNvGrpSpPr/>
            <p:nvPr/>
          </p:nvGrpSpPr>
          <p:grpSpPr>
            <a:xfrm>
              <a:off x="6669657" y="3716715"/>
              <a:ext cx="466768" cy="464314"/>
              <a:chOff x="3139766" y="765669"/>
              <a:chExt cx="886380" cy="881888"/>
            </a:xfrm>
          </p:grpSpPr>
          <p:grpSp>
            <p:nvGrpSpPr>
              <p:cNvPr id="2798" name="Google Shape;2798;p57"/>
              <p:cNvGrpSpPr/>
              <p:nvPr/>
            </p:nvGrpSpPr>
            <p:grpSpPr>
              <a:xfrm>
                <a:off x="3139766" y="765669"/>
                <a:ext cx="886380" cy="881888"/>
                <a:chOff x="3139766" y="765669"/>
                <a:chExt cx="886380" cy="881888"/>
              </a:xfrm>
            </p:grpSpPr>
            <p:sp>
              <p:nvSpPr>
                <p:cNvPr id="2799" name="Google Shape;2799;p5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8" name="Google Shape;2808;p5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2" name="Google Shape;2812;p5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 name="Google Shape;2813;p57"/>
          <p:cNvGrpSpPr/>
          <p:nvPr/>
        </p:nvGrpSpPr>
        <p:grpSpPr>
          <a:xfrm>
            <a:off x="726609" y="1192826"/>
            <a:ext cx="2665073" cy="1317140"/>
            <a:chOff x="793334" y="1192826"/>
            <a:chExt cx="2665073" cy="1317140"/>
          </a:xfrm>
        </p:grpSpPr>
        <p:sp>
          <p:nvSpPr>
            <p:cNvPr id="2814" name="Google Shape;2814;p5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7"/>
            <p:cNvSpPr/>
            <p:nvPr/>
          </p:nvSpPr>
          <p:spPr>
            <a:xfrm>
              <a:off x="2252820" y="1692248"/>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7"/>
            <p:cNvSpPr/>
            <p:nvPr/>
          </p:nvSpPr>
          <p:spPr>
            <a:xfrm>
              <a:off x="1447580" y="2072418"/>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57"/>
          <p:cNvGrpSpPr/>
          <p:nvPr/>
        </p:nvGrpSpPr>
        <p:grpSpPr>
          <a:xfrm>
            <a:off x="3597785" y="3065882"/>
            <a:ext cx="2241344" cy="1330656"/>
            <a:chOff x="3597785" y="3065882"/>
            <a:chExt cx="2241344" cy="1330656"/>
          </a:xfrm>
        </p:grpSpPr>
        <p:grpSp>
          <p:nvGrpSpPr>
            <p:cNvPr id="6782" name="Google Shape;6782;p57"/>
            <p:cNvGrpSpPr/>
            <p:nvPr/>
          </p:nvGrpSpPr>
          <p:grpSpPr>
            <a:xfrm>
              <a:off x="5296908" y="3937355"/>
              <a:ext cx="143198" cy="32380"/>
              <a:chOff x="5296908" y="3937355"/>
              <a:chExt cx="143198" cy="32380"/>
            </a:xfrm>
          </p:grpSpPr>
          <p:sp>
            <p:nvSpPr>
              <p:cNvPr id="6783" name="Google Shape;6783;p5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4" name="Google Shape;6784;p57"/>
              <p:cNvGrpSpPr/>
              <p:nvPr/>
            </p:nvGrpSpPr>
            <p:grpSpPr>
              <a:xfrm>
                <a:off x="5402331" y="3937355"/>
                <a:ext cx="37776" cy="32380"/>
                <a:chOff x="5402331" y="3937355"/>
                <a:chExt cx="37776" cy="32380"/>
              </a:xfrm>
            </p:grpSpPr>
            <p:sp>
              <p:nvSpPr>
                <p:cNvPr id="6785" name="Google Shape;6785;p5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57"/>
              <p:cNvGrpSpPr/>
              <p:nvPr/>
            </p:nvGrpSpPr>
            <p:grpSpPr>
              <a:xfrm>
                <a:off x="5296908" y="3937355"/>
                <a:ext cx="37783" cy="32380"/>
                <a:chOff x="5296908" y="3937355"/>
                <a:chExt cx="37783" cy="32380"/>
              </a:xfrm>
            </p:grpSpPr>
            <p:sp>
              <p:nvSpPr>
                <p:cNvPr id="6788" name="Google Shape;6788;p5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90" name="Google Shape;6790;p57"/>
            <p:cNvGrpSpPr/>
            <p:nvPr/>
          </p:nvGrpSpPr>
          <p:grpSpPr>
            <a:xfrm>
              <a:off x="4724163" y="3119631"/>
              <a:ext cx="120838" cy="84218"/>
              <a:chOff x="4724163" y="3119631"/>
              <a:chExt cx="120838" cy="84218"/>
            </a:xfrm>
          </p:grpSpPr>
          <p:grpSp>
            <p:nvGrpSpPr>
              <p:cNvPr id="6791" name="Google Shape;6791;p57"/>
              <p:cNvGrpSpPr/>
              <p:nvPr/>
            </p:nvGrpSpPr>
            <p:grpSpPr>
              <a:xfrm>
                <a:off x="4746712" y="3132773"/>
                <a:ext cx="86869" cy="56424"/>
                <a:chOff x="4746712" y="3132773"/>
                <a:chExt cx="86869" cy="56424"/>
              </a:xfrm>
            </p:grpSpPr>
            <p:sp>
              <p:nvSpPr>
                <p:cNvPr id="6792" name="Google Shape;6792;p5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57"/>
              <p:cNvGrpSpPr/>
              <p:nvPr/>
            </p:nvGrpSpPr>
            <p:grpSpPr>
              <a:xfrm>
                <a:off x="4773634" y="3143336"/>
                <a:ext cx="37776" cy="32451"/>
                <a:chOff x="4773634" y="3143336"/>
                <a:chExt cx="37776" cy="32451"/>
              </a:xfrm>
            </p:grpSpPr>
            <p:sp>
              <p:nvSpPr>
                <p:cNvPr id="6795" name="Google Shape;6795;p5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57"/>
              <p:cNvGrpSpPr/>
              <p:nvPr/>
            </p:nvGrpSpPr>
            <p:grpSpPr>
              <a:xfrm>
                <a:off x="4724163" y="3131248"/>
                <a:ext cx="37776" cy="32459"/>
                <a:chOff x="4724163" y="3131248"/>
                <a:chExt cx="37776" cy="32459"/>
              </a:xfrm>
            </p:grpSpPr>
            <p:sp>
              <p:nvSpPr>
                <p:cNvPr id="6798" name="Google Shape;6798;p5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57"/>
              <p:cNvGrpSpPr/>
              <p:nvPr/>
            </p:nvGrpSpPr>
            <p:grpSpPr>
              <a:xfrm>
                <a:off x="4755081" y="3176054"/>
                <a:ext cx="32357" cy="27795"/>
                <a:chOff x="4755081" y="3176054"/>
                <a:chExt cx="32357" cy="27795"/>
              </a:xfrm>
            </p:grpSpPr>
            <p:sp>
              <p:nvSpPr>
                <p:cNvPr id="6801" name="Google Shape;6801;p5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57"/>
              <p:cNvGrpSpPr/>
              <p:nvPr/>
            </p:nvGrpSpPr>
            <p:grpSpPr>
              <a:xfrm>
                <a:off x="4812550" y="3119631"/>
                <a:ext cx="32451" cy="27803"/>
                <a:chOff x="4812550" y="3119631"/>
                <a:chExt cx="32451" cy="27803"/>
              </a:xfrm>
            </p:grpSpPr>
            <p:sp>
              <p:nvSpPr>
                <p:cNvPr id="6804" name="Google Shape;6804;p5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6" name="Google Shape;6806;p57"/>
            <p:cNvGrpSpPr/>
            <p:nvPr/>
          </p:nvGrpSpPr>
          <p:grpSpPr>
            <a:xfrm>
              <a:off x="5382826" y="4027197"/>
              <a:ext cx="268967" cy="250422"/>
              <a:chOff x="5382826" y="4027197"/>
              <a:chExt cx="268967" cy="250422"/>
            </a:xfrm>
          </p:grpSpPr>
          <p:grpSp>
            <p:nvGrpSpPr>
              <p:cNvPr id="6807" name="Google Shape;6807;p57"/>
              <p:cNvGrpSpPr/>
              <p:nvPr/>
            </p:nvGrpSpPr>
            <p:grpSpPr>
              <a:xfrm>
                <a:off x="5405280" y="4042510"/>
                <a:ext cx="237570" cy="218647"/>
                <a:chOff x="5405280" y="4042510"/>
                <a:chExt cx="237570" cy="218647"/>
              </a:xfrm>
            </p:grpSpPr>
            <p:sp>
              <p:nvSpPr>
                <p:cNvPr id="6808" name="Google Shape;6808;p5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57"/>
              <p:cNvGrpSpPr/>
              <p:nvPr/>
            </p:nvGrpSpPr>
            <p:grpSpPr>
              <a:xfrm>
                <a:off x="5382826" y="4125549"/>
                <a:ext cx="37776" cy="32380"/>
                <a:chOff x="5382826" y="4125549"/>
                <a:chExt cx="37776" cy="32380"/>
              </a:xfrm>
            </p:grpSpPr>
            <p:sp>
              <p:nvSpPr>
                <p:cNvPr id="6815" name="Google Shape;6815;p5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57"/>
              <p:cNvGrpSpPr/>
              <p:nvPr/>
            </p:nvGrpSpPr>
            <p:grpSpPr>
              <a:xfrm>
                <a:off x="5475680" y="4195587"/>
                <a:ext cx="37783" cy="32364"/>
                <a:chOff x="5475680" y="4195587"/>
                <a:chExt cx="37783" cy="32364"/>
              </a:xfrm>
            </p:grpSpPr>
            <p:sp>
              <p:nvSpPr>
                <p:cNvPr id="6818" name="Google Shape;6818;p5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57"/>
              <p:cNvGrpSpPr/>
              <p:nvPr/>
            </p:nvGrpSpPr>
            <p:grpSpPr>
              <a:xfrm>
                <a:off x="5532575" y="4027197"/>
                <a:ext cx="33308" cy="32262"/>
                <a:chOff x="5532575" y="4027197"/>
                <a:chExt cx="33308" cy="32262"/>
              </a:xfrm>
            </p:grpSpPr>
            <p:sp>
              <p:nvSpPr>
                <p:cNvPr id="6821" name="Google Shape;6821;p5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3" name="Google Shape;6823;p57"/>
              <p:cNvGrpSpPr/>
              <p:nvPr/>
            </p:nvGrpSpPr>
            <p:grpSpPr>
              <a:xfrm>
                <a:off x="5590706" y="4245348"/>
                <a:ext cx="33497" cy="32270"/>
                <a:chOff x="5590706" y="4245348"/>
                <a:chExt cx="33497" cy="32270"/>
              </a:xfrm>
            </p:grpSpPr>
            <p:sp>
              <p:nvSpPr>
                <p:cNvPr id="6824" name="Google Shape;6824;p5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6" name="Google Shape;6826;p57"/>
              <p:cNvGrpSpPr/>
              <p:nvPr/>
            </p:nvGrpSpPr>
            <p:grpSpPr>
              <a:xfrm>
                <a:off x="5618681" y="4109677"/>
                <a:ext cx="33112" cy="32357"/>
                <a:chOff x="5618681" y="4109677"/>
                <a:chExt cx="33112" cy="32357"/>
              </a:xfrm>
            </p:grpSpPr>
            <p:sp>
              <p:nvSpPr>
                <p:cNvPr id="6827" name="Google Shape;6827;p5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57"/>
              <p:cNvGrpSpPr/>
              <p:nvPr/>
            </p:nvGrpSpPr>
            <p:grpSpPr>
              <a:xfrm>
                <a:off x="5479298" y="4128262"/>
                <a:ext cx="31405" cy="26906"/>
                <a:chOff x="5479298" y="4128262"/>
                <a:chExt cx="31405" cy="26906"/>
              </a:xfrm>
            </p:grpSpPr>
            <p:sp>
              <p:nvSpPr>
                <p:cNvPr id="6830" name="Google Shape;6830;p5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57"/>
              <p:cNvGrpSpPr/>
              <p:nvPr/>
            </p:nvGrpSpPr>
            <p:grpSpPr>
              <a:xfrm>
                <a:off x="5582903" y="4180116"/>
                <a:ext cx="31499" cy="26898"/>
                <a:chOff x="5582903" y="4180116"/>
                <a:chExt cx="31499" cy="26898"/>
              </a:xfrm>
            </p:grpSpPr>
            <p:sp>
              <p:nvSpPr>
                <p:cNvPr id="6833" name="Google Shape;6833;p5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5" name="Google Shape;6835;p57"/>
            <p:cNvGrpSpPr/>
            <p:nvPr/>
          </p:nvGrpSpPr>
          <p:grpSpPr>
            <a:xfrm>
              <a:off x="3977681" y="3230323"/>
              <a:ext cx="94584" cy="84085"/>
              <a:chOff x="3977681" y="3230323"/>
              <a:chExt cx="94584" cy="84085"/>
            </a:xfrm>
          </p:grpSpPr>
          <p:grpSp>
            <p:nvGrpSpPr>
              <p:cNvPr id="6836" name="Google Shape;6836;p57"/>
              <p:cNvGrpSpPr/>
              <p:nvPr/>
            </p:nvGrpSpPr>
            <p:grpSpPr>
              <a:xfrm>
                <a:off x="4000135" y="3243041"/>
                <a:ext cx="59570" cy="57186"/>
                <a:chOff x="4000135" y="3243041"/>
                <a:chExt cx="59570" cy="57186"/>
              </a:xfrm>
            </p:grpSpPr>
            <p:sp>
              <p:nvSpPr>
                <p:cNvPr id="6837" name="Google Shape;6837;p5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57"/>
              <p:cNvGrpSpPr/>
              <p:nvPr/>
            </p:nvGrpSpPr>
            <p:grpSpPr>
              <a:xfrm>
                <a:off x="3977681" y="3245872"/>
                <a:ext cx="37783" cy="32380"/>
                <a:chOff x="3977681" y="3245872"/>
                <a:chExt cx="37783" cy="32380"/>
              </a:xfrm>
            </p:grpSpPr>
            <p:sp>
              <p:nvSpPr>
                <p:cNvPr id="6841" name="Google Shape;6841;p5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57"/>
              <p:cNvGrpSpPr/>
              <p:nvPr/>
            </p:nvGrpSpPr>
            <p:grpSpPr>
              <a:xfrm>
                <a:off x="4040860" y="3262672"/>
                <a:ext cx="31405" cy="27001"/>
                <a:chOff x="4040860" y="3262672"/>
                <a:chExt cx="31405" cy="27001"/>
              </a:xfrm>
            </p:grpSpPr>
            <p:sp>
              <p:nvSpPr>
                <p:cNvPr id="6844" name="Google Shape;6844;p5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57"/>
              <p:cNvGrpSpPr/>
              <p:nvPr/>
            </p:nvGrpSpPr>
            <p:grpSpPr>
              <a:xfrm>
                <a:off x="4021072" y="3230323"/>
                <a:ext cx="31397" cy="26906"/>
                <a:chOff x="4021072" y="3230323"/>
                <a:chExt cx="31397" cy="26906"/>
              </a:xfrm>
            </p:grpSpPr>
            <p:sp>
              <p:nvSpPr>
                <p:cNvPr id="6847" name="Google Shape;6847;p5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57"/>
              <p:cNvGrpSpPr/>
              <p:nvPr/>
            </p:nvGrpSpPr>
            <p:grpSpPr>
              <a:xfrm>
                <a:off x="4001472" y="3287462"/>
                <a:ext cx="31499" cy="26945"/>
                <a:chOff x="4001472" y="3287462"/>
                <a:chExt cx="31499" cy="26945"/>
              </a:xfrm>
            </p:grpSpPr>
            <p:sp>
              <p:nvSpPr>
                <p:cNvPr id="6850" name="Google Shape;6850;p5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2" name="Google Shape;6852;p57"/>
            <p:cNvGrpSpPr/>
            <p:nvPr/>
          </p:nvGrpSpPr>
          <p:grpSpPr>
            <a:xfrm>
              <a:off x="4084715" y="3258865"/>
              <a:ext cx="184961" cy="137268"/>
              <a:chOff x="4084715" y="3258865"/>
              <a:chExt cx="184961" cy="137268"/>
            </a:xfrm>
          </p:grpSpPr>
          <p:grpSp>
            <p:nvGrpSpPr>
              <p:cNvPr id="6853" name="Google Shape;6853;p57"/>
              <p:cNvGrpSpPr/>
              <p:nvPr/>
            </p:nvGrpSpPr>
            <p:grpSpPr>
              <a:xfrm>
                <a:off x="4107453" y="3271583"/>
                <a:ext cx="153470" cy="110275"/>
                <a:chOff x="4107453" y="3271583"/>
                <a:chExt cx="153470" cy="110275"/>
              </a:xfrm>
            </p:grpSpPr>
            <p:sp>
              <p:nvSpPr>
                <p:cNvPr id="6854" name="Google Shape;6854;p5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8" name="Google Shape;6858;p57"/>
              <p:cNvGrpSpPr/>
              <p:nvPr/>
            </p:nvGrpSpPr>
            <p:grpSpPr>
              <a:xfrm>
                <a:off x="4136947" y="3258865"/>
                <a:ext cx="31499" cy="27001"/>
                <a:chOff x="4136947" y="3258865"/>
                <a:chExt cx="31499" cy="27001"/>
              </a:xfrm>
            </p:grpSpPr>
            <p:sp>
              <p:nvSpPr>
                <p:cNvPr id="6859" name="Google Shape;6859;p5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57"/>
              <p:cNvGrpSpPr/>
              <p:nvPr/>
            </p:nvGrpSpPr>
            <p:grpSpPr>
              <a:xfrm>
                <a:off x="4084715" y="3266478"/>
                <a:ext cx="31468" cy="26898"/>
                <a:chOff x="4084715" y="3266478"/>
                <a:chExt cx="31468" cy="26898"/>
              </a:xfrm>
            </p:grpSpPr>
            <p:sp>
              <p:nvSpPr>
                <p:cNvPr id="6862" name="Google Shape;6862;p5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57"/>
              <p:cNvGrpSpPr/>
              <p:nvPr/>
            </p:nvGrpSpPr>
            <p:grpSpPr>
              <a:xfrm>
                <a:off x="4159213" y="3279849"/>
                <a:ext cx="31405" cy="26945"/>
                <a:chOff x="4159213" y="3279849"/>
                <a:chExt cx="31405" cy="26945"/>
              </a:xfrm>
            </p:grpSpPr>
            <p:sp>
              <p:nvSpPr>
                <p:cNvPr id="6865" name="Google Shape;6865;p5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57"/>
              <p:cNvGrpSpPr/>
              <p:nvPr/>
            </p:nvGrpSpPr>
            <p:grpSpPr>
              <a:xfrm>
                <a:off x="4201550" y="3266502"/>
                <a:ext cx="31405" cy="26883"/>
                <a:chOff x="4201550" y="3266502"/>
                <a:chExt cx="31405" cy="26883"/>
              </a:xfrm>
            </p:grpSpPr>
            <p:sp>
              <p:nvSpPr>
                <p:cNvPr id="6868" name="Google Shape;6868;p5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57"/>
              <p:cNvGrpSpPr/>
              <p:nvPr/>
            </p:nvGrpSpPr>
            <p:grpSpPr>
              <a:xfrm>
                <a:off x="4201550" y="3338278"/>
                <a:ext cx="31405" cy="26930"/>
                <a:chOff x="4201550" y="3338278"/>
                <a:chExt cx="31405" cy="26930"/>
              </a:xfrm>
            </p:grpSpPr>
            <p:sp>
              <p:nvSpPr>
                <p:cNvPr id="6871" name="Google Shape;6871;p5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57"/>
              <p:cNvGrpSpPr/>
              <p:nvPr/>
            </p:nvGrpSpPr>
            <p:grpSpPr>
              <a:xfrm>
                <a:off x="4238272" y="3369132"/>
                <a:ext cx="31405" cy="27001"/>
                <a:chOff x="4238272" y="3369132"/>
                <a:chExt cx="31405" cy="27001"/>
              </a:xfrm>
            </p:grpSpPr>
            <p:sp>
              <p:nvSpPr>
                <p:cNvPr id="6874" name="Google Shape;6874;p5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76" name="Google Shape;6876;p57"/>
            <p:cNvGrpSpPr/>
            <p:nvPr/>
          </p:nvGrpSpPr>
          <p:grpSpPr>
            <a:xfrm>
              <a:off x="4068639" y="3200169"/>
              <a:ext cx="77643" cy="37272"/>
              <a:chOff x="4068639" y="3200169"/>
              <a:chExt cx="77643" cy="37272"/>
            </a:xfrm>
          </p:grpSpPr>
          <p:sp>
            <p:nvSpPr>
              <p:cNvPr id="6877" name="Google Shape;6877;p5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8" name="Google Shape;6878;p57"/>
              <p:cNvGrpSpPr/>
              <p:nvPr/>
            </p:nvGrpSpPr>
            <p:grpSpPr>
              <a:xfrm>
                <a:off x="4114878" y="3200169"/>
                <a:ext cx="31405" cy="26993"/>
                <a:chOff x="4114878" y="3200169"/>
                <a:chExt cx="31405" cy="26993"/>
              </a:xfrm>
            </p:grpSpPr>
            <p:sp>
              <p:nvSpPr>
                <p:cNvPr id="6879" name="Google Shape;6879;p5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57"/>
              <p:cNvGrpSpPr/>
              <p:nvPr/>
            </p:nvGrpSpPr>
            <p:grpSpPr>
              <a:xfrm>
                <a:off x="4068639" y="3210535"/>
                <a:ext cx="31499" cy="26906"/>
                <a:chOff x="4068639" y="3210535"/>
                <a:chExt cx="31499" cy="26906"/>
              </a:xfrm>
            </p:grpSpPr>
            <p:sp>
              <p:nvSpPr>
                <p:cNvPr id="6882" name="Google Shape;6882;p5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4" name="Google Shape;6884;p57"/>
            <p:cNvGrpSpPr/>
            <p:nvPr/>
          </p:nvGrpSpPr>
          <p:grpSpPr>
            <a:xfrm>
              <a:off x="3869702" y="3066935"/>
              <a:ext cx="382664" cy="190294"/>
              <a:chOff x="3869702" y="3066935"/>
              <a:chExt cx="382664" cy="190294"/>
            </a:xfrm>
          </p:grpSpPr>
          <p:grpSp>
            <p:nvGrpSpPr>
              <p:cNvPr id="6885" name="Google Shape;6885;p57"/>
              <p:cNvGrpSpPr/>
              <p:nvPr/>
            </p:nvGrpSpPr>
            <p:grpSpPr>
              <a:xfrm>
                <a:off x="3888633" y="3082351"/>
                <a:ext cx="351172" cy="160698"/>
                <a:chOff x="3888633" y="3082351"/>
                <a:chExt cx="351172" cy="160698"/>
              </a:xfrm>
            </p:grpSpPr>
            <p:sp>
              <p:nvSpPr>
                <p:cNvPr id="6886" name="Google Shape;6886;p5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2" name="Google Shape;6892;p57"/>
              <p:cNvGrpSpPr/>
              <p:nvPr/>
            </p:nvGrpSpPr>
            <p:grpSpPr>
              <a:xfrm>
                <a:off x="4143703" y="3066935"/>
                <a:ext cx="37783" cy="32357"/>
                <a:chOff x="4143703" y="3066935"/>
                <a:chExt cx="37783" cy="32357"/>
              </a:xfrm>
            </p:grpSpPr>
            <p:sp>
              <p:nvSpPr>
                <p:cNvPr id="6893" name="Google Shape;6893;p5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5" name="Google Shape;6895;p57"/>
              <p:cNvGrpSpPr/>
              <p:nvPr/>
            </p:nvGrpSpPr>
            <p:grpSpPr>
              <a:xfrm>
                <a:off x="4044565" y="3103563"/>
                <a:ext cx="37783" cy="32451"/>
                <a:chOff x="4044565" y="3103563"/>
                <a:chExt cx="37783" cy="32451"/>
              </a:xfrm>
            </p:grpSpPr>
            <p:sp>
              <p:nvSpPr>
                <p:cNvPr id="6896" name="Google Shape;6896;p5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57"/>
              <p:cNvGrpSpPr/>
              <p:nvPr/>
            </p:nvGrpSpPr>
            <p:grpSpPr>
              <a:xfrm>
                <a:off x="4017454" y="3188237"/>
                <a:ext cx="37776" cy="32357"/>
                <a:chOff x="4017454" y="3188237"/>
                <a:chExt cx="37776" cy="32357"/>
              </a:xfrm>
            </p:grpSpPr>
            <p:sp>
              <p:nvSpPr>
                <p:cNvPr id="6899" name="Google Shape;6899;p5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57"/>
              <p:cNvGrpSpPr/>
              <p:nvPr/>
            </p:nvGrpSpPr>
            <p:grpSpPr>
              <a:xfrm>
                <a:off x="3921548" y="3157509"/>
                <a:ext cx="37783" cy="32357"/>
                <a:chOff x="3921548" y="3157509"/>
                <a:chExt cx="37783" cy="32357"/>
              </a:xfrm>
            </p:grpSpPr>
            <p:sp>
              <p:nvSpPr>
                <p:cNvPr id="6902" name="Google Shape;6902;p5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57"/>
              <p:cNvGrpSpPr/>
              <p:nvPr/>
            </p:nvGrpSpPr>
            <p:grpSpPr>
              <a:xfrm>
                <a:off x="3939056" y="3211620"/>
                <a:ext cx="37783" cy="32380"/>
                <a:chOff x="3939056" y="3211620"/>
                <a:chExt cx="37783" cy="32380"/>
              </a:xfrm>
            </p:grpSpPr>
            <p:sp>
              <p:nvSpPr>
                <p:cNvPr id="6905" name="Google Shape;6905;p5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57"/>
              <p:cNvGrpSpPr/>
              <p:nvPr/>
            </p:nvGrpSpPr>
            <p:grpSpPr>
              <a:xfrm>
                <a:off x="4176240" y="3136965"/>
                <a:ext cx="31405" cy="26930"/>
                <a:chOff x="4176240" y="3136965"/>
                <a:chExt cx="31405" cy="26930"/>
              </a:xfrm>
            </p:grpSpPr>
            <p:sp>
              <p:nvSpPr>
                <p:cNvPr id="6908" name="Google Shape;6908;p5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0" name="Google Shape;6910;p57"/>
              <p:cNvGrpSpPr/>
              <p:nvPr/>
            </p:nvGrpSpPr>
            <p:grpSpPr>
              <a:xfrm>
                <a:off x="4133148" y="3152593"/>
                <a:ext cx="31499" cy="27001"/>
                <a:chOff x="4133148" y="3152593"/>
                <a:chExt cx="31499" cy="27001"/>
              </a:xfrm>
            </p:grpSpPr>
            <p:sp>
              <p:nvSpPr>
                <p:cNvPr id="6911" name="Google Shape;6911;p5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3" name="Google Shape;6913;p57"/>
              <p:cNvGrpSpPr/>
              <p:nvPr/>
            </p:nvGrpSpPr>
            <p:grpSpPr>
              <a:xfrm>
                <a:off x="4220866" y="3073534"/>
                <a:ext cx="31499" cy="26898"/>
                <a:chOff x="4220866" y="3073534"/>
                <a:chExt cx="31499" cy="26898"/>
              </a:xfrm>
            </p:grpSpPr>
            <p:sp>
              <p:nvSpPr>
                <p:cNvPr id="6914" name="Google Shape;6914;p5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6" name="Google Shape;6916;p57"/>
              <p:cNvGrpSpPr/>
              <p:nvPr/>
            </p:nvGrpSpPr>
            <p:grpSpPr>
              <a:xfrm>
                <a:off x="3869702" y="3230323"/>
                <a:ext cx="31499" cy="26906"/>
                <a:chOff x="3869702" y="3230323"/>
                <a:chExt cx="31499" cy="26906"/>
              </a:xfrm>
            </p:grpSpPr>
            <p:sp>
              <p:nvSpPr>
                <p:cNvPr id="6917" name="Google Shape;6917;p5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9" name="Google Shape;6919;p57"/>
            <p:cNvGrpSpPr/>
            <p:nvPr/>
          </p:nvGrpSpPr>
          <p:grpSpPr>
            <a:xfrm>
              <a:off x="4271383" y="3065882"/>
              <a:ext cx="304556" cy="341663"/>
              <a:chOff x="4271383" y="3065882"/>
              <a:chExt cx="304556" cy="341663"/>
            </a:xfrm>
          </p:grpSpPr>
          <p:grpSp>
            <p:nvGrpSpPr>
              <p:cNvPr id="6920" name="Google Shape;6920;p57"/>
              <p:cNvGrpSpPr/>
              <p:nvPr/>
            </p:nvGrpSpPr>
            <p:grpSpPr>
              <a:xfrm>
                <a:off x="4293838" y="3078639"/>
                <a:ext cx="269353" cy="311973"/>
                <a:chOff x="4293838" y="3078639"/>
                <a:chExt cx="269353" cy="311973"/>
              </a:xfrm>
            </p:grpSpPr>
            <p:sp>
              <p:nvSpPr>
                <p:cNvPr id="6921" name="Google Shape;6921;p5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57"/>
              <p:cNvGrpSpPr/>
              <p:nvPr/>
            </p:nvGrpSpPr>
            <p:grpSpPr>
              <a:xfrm>
                <a:off x="4538164" y="3342061"/>
                <a:ext cx="37776" cy="32380"/>
                <a:chOff x="4538164" y="3342061"/>
                <a:chExt cx="37776" cy="32380"/>
              </a:xfrm>
            </p:grpSpPr>
            <p:sp>
              <p:nvSpPr>
                <p:cNvPr id="6939" name="Google Shape;6939;p5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57"/>
              <p:cNvGrpSpPr/>
              <p:nvPr/>
            </p:nvGrpSpPr>
            <p:grpSpPr>
              <a:xfrm>
                <a:off x="4271383" y="3194742"/>
                <a:ext cx="37783" cy="32420"/>
                <a:chOff x="4271383" y="3194742"/>
                <a:chExt cx="37783" cy="32420"/>
              </a:xfrm>
            </p:grpSpPr>
            <p:sp>
              <p:nvSpPr>
                <p:cNvPr id="6942" name="Google Shape;6942;p5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57"/>
              <p:cNvGrpSpPr/>
              <p:nvPr/>
            </p:nvGrpSpPr>
            <p:grpSpPr>
              <a:xfrm>
                <a:off x="4284416" y="3084058"/>
                <a:ext cx="37783" cy="32357"/>
                <a:chOff x="4284416" y="3084058"/>
                <a:chExt cx="37783" cy="32357"/>
              </a:xfrm>
            </p:grpSpPr>
            <p:sp>
              <p:nvSpPr>
                <p:cNvPr id="6945" name="Google Shape;6945;p5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57"/>
              <p:cNvGrpSpPr/>
              <p:nvPr/>
            </p:nvGrpSpPr>
            <p:grpSpPr>
              <a:xfrm>
                <a:off x="4478697" y="3297561"/>
                <a:ext cx="37776" cy="32451"/>
                <a:chOff x="4478697" y="3297561"/>
                <a:chExt cx="37776" cy="32451"/>
              </a:xfrm>
            </p:grpSpPr>
            <p:sp>
              <p:nvSpPr>
                <p:cNvPr id="6948" name="Google Shape;6948;p5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57"/>
              <p:cNvGrpSpPr/>
              <p:nvPr/>
            </p:nvGrpSpPr>
            <p:grpSpPr>
              <a:xfrm>
                <a:off x="4411813" y="3331711"/>
                <a:ext cx="37776" cy="32451"/>
                <a:chOff x="4411813" y="3331711"/>
                <a:chExt cx="37776" cy="32451"/>
              </a:xfrm>
            </p:grpSpPr>
            <p:sp>
              <p:nvSpPr>
                <p:cNvPr id="6951" name="Google Shape;6951;p5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57"/>
              <p:cNvGrpSpPr/>
              <p:nvPr/>
            </p:nvGrpSpPr>
            <p:grpSpPr>
              <a:xfrm>
                <a:off x="4337984" y="3375188"/>
                <a:ext cx="37776" cy="32357"/>
                <a:chOff x="4337984" y="3375188"/>
                <a:chExt cx="37776" cy="32357"/>
              </a:xfrm>
            </p:grpSpPr>
            <p:sp>
              <p:nvSpPr>
                <p:cNvPr id="6954" name="Google Shape;6954;p5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57"/>
              <p:cNvGrpSpPr/>
              <p:nvPr/>
            </p:nvGrpSpPr>
            <p:grpSpPr>
              <a:xfrm>
                <a:off x="4494867" y="3090530"/>
                <a:ext cx="37878" cy="32451"/>
                <a:chOff x="4494867" y="3090530"/>
                <a:chExt cx="37878" cy="32451"/>
              </a:xfrm>
            </p:grpSpPr>
            <p:sp>
              <p:nvSpPr>
                <p:cNvPr id="6957" name="Google Shape;6957;p5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57"/>
              <p:cNvGrpSpPr/>
              <p:nvPr/>
            </p:nvGrpSpPr>
            <p:grpSpPr>
              <a:xfrm>
                <a:off x="4525124" y="3207774"/>
                <a:ext cx="37783" cy="32420"/>
                <a:chOff x="4525124" y="3207774"/>
                <a:chExt cx="37783" cy="32420"/>
              </a:xfrm>
            </p:grpSpPr>
            <p:sp>
              <p:nvSpPr>
                <p:cNvPr id="6960" name="Google Shape;6960;p5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57"/>
              <p:cNvGrpSpPr/>
              <p:nvPr/>
            </p:nvGrpSpPr>
            <p:grpSpPr>
              <a:xfrm>
                <a:off x="4440544" y="3176479"/>
                <a:ext cx="31499" cy="26898"/>
                <a:chOff x="4440544" y="3176479"/>
                <a:chExt cx="31499" cy="26898"/>
              </a:xfrm>
            </p:grpSpPr>
            <p:sp>
              <p:nvSpPr>
                <p:cNvPr id="6963" name="Google Shape;6963;p5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57"/>
              <p:cNvGrpSpPr/>
              <p:nvPr/>
            </p:nvGrpSpPr>
            <p:grpSpPr>
              <a:xfrm>
                <a:off x="4350545" y="3156400"/>
                <a:ext cx="31405" cy="27001"/>
                <a:chOff x="4350545" y="3156400"/>
                <a:chExt cx="31405" cy="27001"/>
              </a:xfrm>
            </p:grpSpPr>
            <p:sp>
              <p:nvSpPr>
                <p:cNvPr id="6966" name="Google Shape;6966;p5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57"/>
              <p:cNvGrpSpPr/>
              <p:nvPr/>
            </p:nvGrpSpPr>
            <p:grpSpPr>
              <a:xfrm>
                <a:off x="4376703" y="3255058"/>
                <a:ext cx="31405" cy="27001"/>
                <a:chOff x="4376703" y="3255058"/>
                <a:chExt cx="31405" cy="27001"/>
              </a:xfrm>
            </p:grpSpPr>
            <p:sp>
              <p:nvSpPr>
                <p:cNvPr id="6969" name="Google Shape;6969;p5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57"/>
              <p:cNvGrpSpPr/>
              <p:nvPr/>
            </p:nvGrpSpPr>
            <p:grpSpPr>
              <a:xfrm>
                <a:off x="4331322" y="3283656"/>
                <a:ext cx="31405" cy="26945"/>
                <a:chOff x="4331322" y="3283656"/>
                <a:chExt cx="31405" cy="26945"/>
              </a:xfrm>
            </p:grpSpPr>
            <p:sp>
              <p:nvSpPr>
                <p:cNvPr id="6972" name="Google Shape;6972;p5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57"/>
              <p:cNvGrpSpPr/>
              <p:nvPr/>
            </p:nvGrpSpPr>
            <p:grpSpPr>
              <a:xfrm>
                <a:off x="4380510" y="3065882"/>
                <a:ext cx="31405" cy="26938"/>
                <a:chOff x="4380510" y="3065882"/>
                <a:chExt cx="31405" cy="26938"/>
              </a:xfrm>
            </p:grpSpPr>
            <p:sp>
              <p:nvSpPr>
                <p:cNvPr id="6975" name="Google Shape;6975;p5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7" name="Google Shape;6977;p57"/>
            <p:cNvGrpSpPr/>
            <p:nvPr/>
          </p:nvGrpSpPr>
          <p:grpSpPr>
            <a:xfrm>
              <a:off x="4558998" y="3188237"/>
              <a:ext cx="1280131" cy="1052746"/>
              <a:chOff x="4558998" y="3188237"/>
              <a:chExt cx="1280131" cy="1052746"/>
            </a:xfrm>
          </p:grpSpPr>
          <p:sp>
            <p:nvSpPr>
              <p:cNvPr id="6978" name="Google Shape;6978;p5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9" name="Google Shape;6979;p57"/>
              <p:cNvGrpSpPr/>
              <p:nvPr/>
            </p:nvGrpSpPr>
            <p:grpSpPr>
              <a:xfrm>
                <a:off x="4579164" y="3203653"/>
                <a:ext cx="1244833" cy="1020397"/>
                <a:chOff x="4579164" y="3203653"/>
                <a:chExt cx="1244833" cy="1020397"/>
              </a:xfrm>
            </p:grpSpPr>
            <p:sp>
              <p:nvSpPr>
                <p:cNvPr id="6980" name="Google Shape;6980;p5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2" name="Google Shape;6982;p57"/>
                <p:cNvGrpSpPr/>
                <p:nvPr/>
              </p:nvGrpSpPr>
              <p:grpSpPr>
                <a:xfrm>
                  <a:off x="4579164" y="3203653"/>
                  <a:ext cx="1244833" cy="1020397"/>
                  <a:chOff x="4579164" y="3203653"/>
                  <a:chExt cx="1244833" cy="1020397"/>
                </a:xfrm>
              </p:grpSpPr>
              <p:sp>
                <p:nvSpPr>
                  <p:cNvPr id="6983" name="Google Shape;6983;p5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5" name="Google Shape;6985;p57"/>
                  <p:cNvGrpSpPr/>
                  <p:nvPr/>
                </p:nvGrpSpPr>
                <p:grpSpPr>
                  <a:xfrm>
                    <a:off x="4579164" y="3203653"/>
                    <a:ext cx="1244833" cy="1020397"/>
                    <a:chOff x="4579164" y="3203653"/>
                    <a:chExt cx="1244833" cy="1020397"/>
                  </a:xfrm>
                </p:grpSpPr>
                <p:sp>
                  <p:nvSpPr>
                    <p:cNvPr id="6986" name="Google Shape;6986;p5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4" name="Google Shape;6994;p57"/>
                    <p:cNvGrpSpPr/>
                    <p:nvPr/>
                  </p:nvGrpSpPr>
                  <p:grpSpPr>
                    <a:xfrm>
                      <a:off x="4579164" y="3203653"/>
                      <a:ext cx="1244833" cy="1020397"/>
                      <a:chOff x="4579164" y="3203653"/>
                      <a:chExt cx="1244833" cy="1020397"/>
                    </a:xfrm>
                  </p:grpSpPr>
                  <p:sp>
                    <p:nvSpPr>
                      <p:cNvPr id="6995" name="Google Shape;6995;p5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57"/>
                      <p:cNvGrpSpPr/>
                      <p:nvPr/>
                    </p:nvGrpSpPr>
                    <p:grpSpPr>
                      <a:xfrm>
                        <a:off x="4579164" y="3203653"/>
                        <a:ext cx="1244833" cy="1020397"/>
                        <a:chOff x="4579164" y="3203653"/>
                        <a:chExt cx="1244833" cy="1020397"/>
                      </a:xfrm>
                    </p:grpSpPr>
                    <p:sp>
                      <p:nvSpPr>
                        <p:cNvPr id="7010" name="Google Shape;7010;p5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4" name="Google Shape;7034;p57"/>
                        <p:cNvGrpSpPr/>
                        <p:nvPr/>
                      </p:nvGrpSpPr>
                      <p:grpSpPr>
                        <a:xfrm>
                          <a:off x="4579164" y="3203653"/>
                          <a:ext cx="1244833" cy="1020397"/>
                          <a:chOff x="4579164" y="3203653"/>
                          <a:chExt cx="1244833" cy="1020397"/>
                        </a:xfrm>
                      </p:grpSpPr>
                      <p:sp>
                        <p:nvSpPr>
                          <p:cNvPr id="7035" name="Google Shape;7035;p5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6" name="Google Shape;7036;p57"/>
                          <p:cNvGrpSpPr/>
                          <p:nvPr/>
                        </p:nvGrpSpPr>
                        <p:grpSpPr>
                          <a:xfrm>
                            <a:off x="4579164" y="3203653"/>
                            <a:ext cx="1244833" cy="1020397"/>
                            <a:chOff x="4579164" y="3203653"/>
                            <a:chExt cx="1244833" cy="1020397"/>
                          </a:xfrm>
                        </p:grpSpPr>
                        <p:sp>
                          <p:nvSpPr>
                            <p:cNvPr id="7037" name="Google Shape;7037;p5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4" name="Google Shape;7044;p57"/>
                            <p:cNvGrpSpPr/>
                            <p:nvPr/>
                          </p:nvGrpSpPr>
                          <p:grpSpPr>
                            <a:xfrm>
                              <a:off x="4579164" y="3203653"/>
                              <a:ext cx="1244833" cy="1020397"/>
                              <a:chOff x="4579164" y="3203653"/>
                              <a:chExt cx="1244833" cy="1020397"/>
                            </a:xfrm>
                          </p:grpSpPr>
                          <p:sp>
                            <p:nvSpPr>
                              <p:cNvPr id="7045" name="Google Shape;7045;p5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8" name="Google Shape;7058;p57"/>
                              <p:cNvGrpSpPr/>
                              <p:nvPr/>
                            </p:nvGrpSpPr>
                            <p:grpSpPr>
                              <a:xfrm>
                                <a:off x="4579164" y="3203653"/>
                                <a:ext cx="1244833" cy="1020397"/>
                                <a:chOff x="4579164" y="3203653"/>
                                <a:chExt cx="1244833" cy="1020397"/>
                              </a:xfrm>
                            </p:grpSpPr>
                            <p:sp>
                              <p:nvSpPr>
                                <p:cNvPr id="7059" name="Google Shape;7059;p5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6" name="Google Shape;7066;p57"/>
                                <p:cNvGrpSpPr/>
                                <p:nvPr/>
                              </p:nvGrpSpPr>
                              <p:grpSpPr>
                                <a:xfrm>
                                  <a:off x="4579164" y="3203653"/>
                                  <a:ext cx="1244833" cy="1020397"/>
                                  <a:chOff x="4579164" y="3203653"/>
                                  <a:chExt cx="1244833" cy="1020397"/>
                                </a:xfrm>
                              </p:grpSpPr>
                              <p:sp>
                                <p:nvSpPr>
                                  <p:cNvPr id="7067" name="Google Shape;7067;p5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2" name="Google Shape;7072;p57"/>
                                  <p:cNvGrpSpPr/>
                                  <p:nvPr/>
                                </p:nvGrpSpPr>
                                <p:grpSpPr>
                                  <a:xfrm>
                                    <a:off x="4579164" y="3203653"/>
                                    <a:ext cx="1244833" cy="1020397"/>
                                    <a:chOff x="4579164" y="3203653"/>
                                    <a:chExt cx="1244833" cy="1020397"/>
                                  </a:xfrm>
                                </p:grpSpPr>
                                <p:sp>
                                  <p:nvSpPr>
                                    <p:cNvPr id="7073" name="Google Shape;7073;p5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77" name="Google Shape;7077;p5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80" name="Google Shape;7080;p5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81" name="Google Shape;7081;p57"/>
              <p:cNvGrpSpPr/>
              <p:nvPr/>
            </p:nvGrpSpPr>
            <p:grpSpPr>
              <a:xfrm>
                <a:off x="4595437" y="3598775"/>
                <a:ext cx="37776" cy="32451"/>
                <a:chOff x="4595437" y="3598775"/>
                <a:chExt cx="37776" cy="32451"/>
              </a:xfrm>
            </p:grpSpPr>
            <p:sp>
              <p:nvSpPr>
                <p:cNvPr id="7082" name="Google Shape;7082;p5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57"/>
              <p:cNvGrpSpPr/>
              <p:nvPr/>
            </p:nvGrpSpPr>
            <p:grpSpPr>
              <a:xfrm>
                <a:off x="4641864" y="3524443"/>
                <a:ext cx="37776" cy="32380"/>
                <a:chOff x="4641864" y="3524443"/>
                <a:chExt cx="37776" cy="32380"/>
              </a:xfrm>
            </p:grpSpPr>
            <p:sp>
              <p:nvSpPr>
                <p:cNvPr id="7085" name="Google Shape;7085;p5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57"/>
              <p:cNvGrpSpPr/>
              <p:nvPr/>
            </p:nvGrpSpPr>
            <p:grpSpPr>
              <a:xfrm>
                <a:off x="4648431" y="3893901"/>
                <a:ext cx="37776" cy="32357"/>
                <a:chOff x="4648431" y="3893901"/>
                <a:chExt cx="37776" cy="32357"/>
              </a:xfrm>
            </p:grpSpPr>
            <p:sp>
              <p:nvSpPr>
                <p:cNvPr id="7088" name="Google Shape;7088;p5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57"/>
              <p:cNvGrpSpPr/>
              <p:nvPr/>
            </p:nvGrpSpPr>
            <p:grpSpPr>
              <a:xfrm>
                <a:off x="4567752" y="3722908"/>
                <a:ext cx="37870" cy="32380"/>
                <a:chOff x="4567752" y="3722908"/>
                <a:chExt cx="37870" cy="32380"/>
              </a:xfrm>
            </p:grpSpPr>
            <p:sp>
              <p:nvSpPr>
                <p:cNvPr id="7091" name="Google Shape;7091;p5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57"/>
              <p:cNvGrpSpPr/>
              <p:nvPr/>
            </p:nvGrpSpPr>
            <p:grpSpPr>
              <a:xfrm>
                <a:off x="4617506" y="3652052"/>
                <a:ext cx="37783" cy="32357"/>
                <a:chOff x="4617506" y="3652052"/>
                <a:chExt cx="37783" cy="32357"/>
              </a:xfrm>
            </p:grpSpPr>
            <p:sp>
              <p:nvSpPr>
                <p:cNvPr id="7094" name="Google Shape;7094;p5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57"/>
              <p:cNvGrpSpPr/>
              <p:nvPr/>
            </p:nvGrpSpPr>
            <p:grpSpPr>
              <a:xfrm>
                <a:off x="4739005" y="3554149"/>
                <a:ext cx="37870" cy="32357"/>
                <a:chOff x="4739005" y="3554149"/>
                <a:chExt cx="37870" cy="32357"/>
              </a:xfrm>
            </p:grpSpPr>
            <p:sp>
              <p:nvSpPr>
                <p:cNvPr id="7097" name="Google Shape;7097;p5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57"/>
              <p:cNvGrpSpPr/>
              <p:nvPr/>
            </p:nvGrpSpPr>
            <p:grpSpPr>
              <a:xfrm>
                <a:off x="4806557" y="3630258"/>
                <a:ext cx="37776" cy="32364"/>
                <a:chOff x="4806557" y="3630258"/>
                <a:chExt cx="37776" cy="32364"/>
              </a:xfrm>
            </p:grpSpPr>
            <p:sp>
              <p:nvSpPr>
                <p:cNvPr id="7100" name="Google Shape;7100;p5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57"/>
              <p:cNvGrpSpPr/>
              <p:nvPr/>
            </p:nvGrpSpPr>
            <p:grpSpPr>
              <a:xfrm>
                <a:off x="4737007" y="4004357"/>
                <a:ext cx="37870" cy="32357"/>
                <a:chOff x="4737007" y="4004357"/>
                <a:chExt cx="37870" cy="32357"/>
              </a:xfrm>
            </p:grpSpPr>
            <p:sp>
              <p:nvSpPr>
                <p:cNvPr id="7103" name="Google Shape;7103;p5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57"/>
              <p:cNvGrpSpPr/>
              <p:nvPr/>
            </p:nvGrpSpPr>
            <p:grpSpPr>
              <a:xfrm>
                <a:off x="4773634" y="4208627"/>
                <a:ext cx="37776" cy="32357"/>
                <a:chOff x="4773634" y="4208627"/>
                <a:chExt cx="37776" cy="32357"/>
              </a:xfrm>
            </p:grpSpPr>
            <p:sp>
              <p:nvSpPr>
                <p:cNvPr id="7106" name="Google Shape;7106;p5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8" name="Google Shape;7108;p57"/>
              <p:cNvGrpSpPr/>
              <p:nvPr/>
            </p:nvGrpSpPr>
            <p:grpSpPr>
              <a:xfrm>
                <a:off x="4888282" y="4074764"/>
                <a:ext cx="37776" cy="32451"/>
                <a:chOff x="4888282" y="4074764"/>
                <a:chExt cx="37776" cy="32451"/>
              </a:xfrm>
            </p:grpSpPr>
            <p:sp>
              <p:nvSpPr>
                <p:cNvPr id="7109" name="Google Shape;7109;p5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57"/>
              <p:cNvGrpSpPr/>
              <p:nvPr/>
            </p:nvGrpSpPr>
            <p:grpSpPr>
              <a:xfrm>
                <a:off x="4901315" y="3804271"/>
                <a:ext cx="37776" cy="32364"/>
                <a:chOff x="4901315" y="3804271"/>
                <a:chExt cx="37776" cy="32364"/>
              </a:xfrm>
            </p:grpSpPr>
            <p:sp>
              <p:nvSpPr>
                <p:cNvPr id="7112" name="Google Shape;7112;p5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57"/>
              <p:cNvGrpSpPr/>
              <p:nvPr/>
            </p:nvGrpSpPr>
            <p:grpSpPr>
              <a:xfrm>
                <a:off x="4866394" y="3715035"/>
                <a:ext cx="37846" cy="32357"/>
                <a:chOff x="4866394" y="3715035"/>
                <a:chExt cx="37846" cy="32357"/>
              </a:xfrm>
            </p:grpSpPr>
            <p:sp>
              <p:nvSpPr>
                <p:cNvPr id="7115" name="Google Shape;7115;p5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57"/>
              <p:cNvGrpSpPr/>
              <p:nvPr/>
            </p:nvGrpSpPr>
            <p:grpSpPr>
              <a:xfrm>
                <a:off x="4979233" y="3839798"/>
                <a:ext cx="37878" cy="32420"/>
                <a:chOff x="4979233" y="3839798"/>
                <a:chExt cx="37878" cy="32420"/>
              </a:xfrm>
            </p:grpSpPr>
            <p:sp>
              <p:nvSpPr>
                <p:cNvPr id="7118" name="Google Shape;7118;p5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57"/>
              <p:cNvGrpSpPr/>
              <p:nvPr/>
            </p:nvGrpSpPr>
            <p:grpSpPr>
              <a:xfrm>
                <a:off x="4790662" y="3679147"/>
                <a:ext cx="37783" cy="32380"/>
                <a:chOff x="4790662" y="3679147"/>
                <a:chExt cx="37783" cy="32380"/>
              </a:xfrm>
            </p:grpSpPr>
            <p:sp>
              <p:nvSpPr>
                <p:cNvPr id="7121" name="Google Shape;7121;p5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57"/>
              <p:cNvGrpSpPr/>
              <p:nvPr/>
            </p:nvGrpSpPr>
            <p:grpSpPr>
              <a:xfrm>
                <a:off x="4857263" y="3557861"/>
                <a:ext cx="37776" cy="32357"/>
                <a:chOff x="4857263" y="3557861"/>
                <a:chExt cx="37776" cy="32357"/>
              </a:xfrm>
            </p:grpSpPr>
            <p:sp>
              <p:nvSpPr>
                <p:cNvPr id="7124" name="Google Shape;7124;p5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57"/>
              <p:cNvGrpSpPr/>
              <p:nvPr/>
            </p:nvGrpSpPr>
            <p:grpSpPr>
              <a:xfrm>
                <a:off x="4883902" y="3648033"/>
                <a:ext cx="37783" cy="32380"/>
                <a:chOff x="4883902" y="3648033"/>
                <a:chExt cx="37783" cy="32380"/>
              </a:xfrm>
            </p:grpSpPr>
            <p:sp>
              <p:nvSpPr>
                <p:cNvPr id="7127" name="Google Shape;7127;p5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9" name="Google Shape;7129;p57"/>
              <p:cNvGrpSpPr/>
              <p:nvPr/>
            </p:nvGrpSpPr>
            <p:grpSpPr>
              <a:xfrm>
                <a:off x="4907780" y="3347220"/>
                <a:ext cx="37878" cy="32357"/>
                <a:chOff x="4907780" y="3347220"/>
                <a:chExt cx="37878" cy="32357"/>
              </a:xfrm>
            </p:grpSpPr>
            <p:sp>
              <p:nvSpPr>
                <p:cNvPr id="7130" name="Google Shape;7130;p5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2" name="Google Shape;7132;p57"/>
              <p:cNvGrpSpPr/>
              <p:nvPr/>
            </p:nvGrpSpPr>
            <p:grpSpPr>
              <a:xfrm>
                <a:off x="5065048" y="3738150"/>
                <a:ext cx="37783" cy="32364"/>
                <a:chOff x="5065048" y="3738150"/>
                <a:chExt cx="37783" cy="32364"/>
              </a:xfrm>
            </p:grpSpPr>
            <p:sp>
              <p:nvSpPr>
                <p:cNvPr id="7133" name="Google Shape;7133;p5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57"/>
              <p:cNvGrpSpPr/>
              <p:nvPr/>
            </p:nvGrpSpPr>
            <p:grpSpPr>
              <a:xfrm>
                <a:off x="5071616" y="3284615"/>
                <a:ext cx="37783" cy="32357"/>
                <a:chOff x="5071616" y="3284615"/>
                <a:chExt cx="37783" cy="32357"/>
              </a:xfrm>
            </p:grpSpPr>
            <p:sp>
              <p:nvSpPr>
                <p:cNvPr id="7136" name="Google Shape;7136;p5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57"/>
              <p:cNvGrpSpPr/>
              <p:nvPr/>
            </p:nvGrpSpPr>
            <p:grpSpPr>
              <a:xfrm>
                <a:off x="5389291" y="3759921"/>
                <a:ext cx="37783" cy="32380"/>
                <a:chOff x="5389291" y="3759921"/>
                <a:chExt cx="37783" cy="32380"/>
              </a:xfrm>
            </p:grpSpPr>
            <p:sp>
              <p:nvSpPr>
                <p:cNvPr id="7139" name="Google Shape;7139;p5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57"/>
              <p:cNvGrpSpPr/>
              <p:nvPr/>
            </p:nvGrpSpPr>
            <p:grpSpPr>
              <a:xfrm>
                <a:off x="5431534" y="3632932"/>
                <a:ext cx="37878" cy="32451"/>
                <a:chOff x="5431534" y="3632932"/>
                <a:chExt cx="37878" cy="32451"/>
              </a:xfrm>
            </p:grpSpPr>
            <p:sp>
              <p:nvSpPr>
                <p:cNvPr id="7142" name="Google Shape;7142;p5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57"/>
              <p:cNvGrpSpPr/>
              <p:nvPr/>
            </p:nvGrpSpPr>
            <p:grpSpPr>
              <a:xfrm>
                <a:off x="5540755" y="3544829"/>
                <a:ext cx="37783" cy="32357"/>
                <a:chOff x="5540755" y="3544829"/>
                <a:chExt cx="37783" cy="32357"/>
              </a:xfrm>
            </p:grpSpPr>
            <p:sp>
              <p:nvSpPr>
                <p:cNvPr id="7145" name="Google Shape;7145;p5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57"/>
              <p:cNvGrpSpPr/>
              <p:nvPr/>
            </p:nvGrpSpPr>
            <p:grpSpPr>
              <a:xfrm>
                <a:off x="5579293" y="3412107"/>
                <a:ext cx="37776" cy="32357"/>
                <a:chOff x="5579293" y="3412107"/>
                <a:chExt cx="37776" cy="32357"/>
              </a:xfrm>
            </p:grpSpPr>
            <p:sp>
              <p:nvSpPr>
                <p:cNvPr id="7148" name="Google Shape;7148;p5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57"/>
              <p:cNvGrpSpPr/>
              <p:nvPr/>
            </p:nvGrpSpPr>
            <p:grpSpPr>
              <a:xfrm>
                <a:off x="5801346" y="3284615"/>
                <a:ext cx="37783" cy="32357"/>
                <a:chOff x="5801346" y="3284615"/>
                <a:chExt cx="37783" cy="32357"/>
              </a:xfrm>
            </p:grpSpPr>
            <p:sp>
              <p:nvSpPr>
                <p:cNvPr id="7151" name="Google Shape;7151;p5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57"/>
              <p:cNvGrpSpPr/>
              <p:nvPr/>
            </p:nvGrpSpPr>
            <p:grpSpPr>
              <a:xfrm>
                <a:off x="5763578" y="3399067"/>
                <a:ext cx="37776" cy="32364"/>
                <a:chOff x="5763578" y="3399067"/>
                <a:chExt cx="37776" cy="32364"/>
              </a:xfrm>
            </p:grpSpPr>
            <p:sp>
              <p:nvSpPr>
                <p:cNvPr id="7154" name="Google Shape;7154;p5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57"/>
              <p:cNvGrpSpPr/>
              <p:nvPr/>
            </p:nvGrpSpPr>
            <p:grpSpPr>
              <a:xfrm>
                <a:off x="5395858" y="3230952"/>
                <a:ext cx="37776" cy="32364"/>
                <a:chOff x="5395858" y="3230952"/>
                <a:chExt cx="37776" cy="32364"/>
              </a:xfrm>
            </p:grpSpPr>
            <p:sp>
              <p:nvSpPr>
                <p:cNvPr id="7157" name="Google Shape;7157;p5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57"/>
              <p:cNvGrpSpPr/>
              <p:nvPr/>
            </p:nvGrpSpPr>
            <p:grpSpPr>
              <a:xfrm>
                <a:off x="5264088" y="3188237"/>
                <a:ext cx="37776" cy="32357"/>
                <a:chOff x="5264088" y="3188237"/>
                <a:chExt cx="37776" cy="32357"/>
              </a:xfrm>
            </p:grpSpPr>
            <p:sp>
              <p:nvSpPr>
                <p:cNvPr id="7160" name="Google Shape;7160;p5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57"/>
              <p:cNvGrpSpPr/>
              <p:nvPr/>
            </p:nvGrpSpPr>
            <p:grpSpPr>
              <a:xfrm>
                <a:off x="5585758" y="3237425"/>
                <a:ext cx="37878" cy="32357"/>
                <a:chOff x="5585758" y="3237425"/>
                <a:chExt cx="37878" cy="32357"/>
              </a:xfrm>
            </p:grpSpPr>
            <p:sp>
              <p:nvSpPr>
                <p:cNvPr id="7163" name="Google Shape;7163;p5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57"/>
              <p:cNvGrpSpPr/>
              <p:nvPr/>
            </p:nvGrpSpPr>
            <p:grpSpPr>
              <a:xfrm>
                <a:off x="4874196" y="3291088"/>
                <a:ext cx="37878" cy="32451"/>
                <a:chOff x="4874196" y="3291088"/>
                <a:chExt cx="37878" cy="32451"/>
              </a:xfrm>
            </p:grpSpPr>
            <p:sp>
              <p:nvSpPr>
                <p:cNvPr id="7166" name="Google Shape;7166;p5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57"/>
              <p:cNvGrpSpPr/>
              <p:nvPr/>
            </p:nvGrpSpPr>
            <p:grpSpPr>
              <a:xfrm>
                <a:off x="5197770" y="3785466"/>
                <a:ext cx="37783" cy="32427"/>
                <a:chOff x="5197770" y="3785466"/>
                <a:chExt cx="37783" cy="32427"/>
              </a:xfrm>
            </p:grpSpPr>
            <p:sp>
              <p:nvSpPr>
                <p:cNvPr id="7169" name="Google Shape;7169;p5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57"/>
              <p:cNvGrpSpPr/>
              <p:nvPr/>
            </p:nvGrpSpPr>
            <p:grpSpPr>
              <a:xfrm>
                <a:off x="5177699" y="3492117"/>
                <a:ext cx="37776" cy="32357"/>
                <a:chOff x="5177699" y="3492117"/>
                <a:chExt cx="37776" cy="32357"/>
              </a:xfrm>
            </p:grpSpPr>
            <p:sp>
              <p:nvSpPr>
                <p:cNvPr id="7172" name="Google Shape;7172;p5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57"/>
              <p:cNvGrpSpPr/>
              <p:nvPr/>
            </p:nvGrpSpPr>
            <p:grpSpPr>
              <a:xfrm>
                <a:off x="5349431" y="3622346"/>
                <a:ext cx="37870" cy="32380"/>
                <a:chOff x="5349431" y="3622346"/>
                <a:chExt cx="37870" cy="32380"/>
              </a:xfrm>
            </p:grpSpPr>
            <p:sp>
              <p:nvSpPr>
                <p:cNvPr id="7175" name="Google Shape;7175;p5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57"/>
              <p:cNvGrpSpPr/>
              <p:nvPr/>
            </p:nvGrpSpPr>
            <p:grpSpPr>
              <a:xfrm>
                <a:off x="5068855" y="3563980"/>
                <a:ext cx="53954" cy="46223"/>
                <a:chOff x="5068855" y="3563980"/>
                <a:chExt cx="53954" cy="46223"/>
              </a:xfrm>
            </p:grpSpPr>
            <p:sp>
              <p:nvSpPr>
                <p:cNvPr id="7178" name="Google Shape;7178;p5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57"/>
              <p:cNvGrpSpPr/>
              <p:nvPr/>
            </p:nvGrpSpPr>
            <p:grpSpPr>
              <a:xfrm>
                <a:off x="5037654" y="3392507"/>
                <a:ext cx="37870" cy="32451"/>
                <a:chOff x="5037654" y="3392507"/>
                <a:chExt cx="37870" cy="32451"/>
              </a:xfrm>
            </p:grpSpPr>
            <p:sp>
              <p:nvSpPr>
                <p:cNvPr id="7181" name="Google Shape;7181;p5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57"/>
              <p:cNvGrpSpPr/>
              <p:nvPr/>
            </p:nvGrpSpPr>
            <p:grpSpPr>
              <a:xfrm>
                <a:off x="5456560" y="3368629"/>
                <a:ext cx="37870" cy="32451"/>
                <a:chOff x="5456560" y="3368629"/>
                <a:chExt cx="37870" cy="32451"/>
              </a:xfrm>
            </p:grpSpPr>
            <p:sp>
              <p:nvSpPr>
                <p:cNvPr id="7184" name="Google Shape;7184;p5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57"/>
              <p:cNvGrpSpPr/>
              <p:nvPr/>
            </p:nvGrpSpPr>
            <p:grpSpPr>
              <a:xfrm>
                <a:off x="4755749" y="3501516"/>
                <a:ext cx="46246" cy="39608"/>
                <a:chOff x="4755749" y="3501516"/>
                <a:chExt cx="46246" cy="39608"/>
              </a:xfrm>
            </p:grpSpPr>
            <p:sp>
              <p:nvSpPr>
                <p:cNvPr id="7187" name="Google Shape;7187;p5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57"/>
              <p:cNvGrpSpPr/>
              <p:nvPr/>
            </p:nvGrpSpPr>
            <p:grpSpPr>
              <a:xfrm>
                <a:off x="4681346" y="3485582"/>
                <a:ext cx="37783" cy="32427"/>
                <a:chOff x="4681346" y="3485582"/>
                <a:chExt cx="37783" cy="32427"/>
              </a:xfrm>
            </p:grpSpPr>
            <p:sp>
              <p:nvSpPr>
                <p:cNvPr id="7190" name="Google Shape;7190;p5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57"/>
              <p:cNvGrpSpPr/>
              <p:nvPr/>
            </p:nvGrpSpPr>
            <p:grpSpPr>
              <a:xfrm>
                <a:off x="4767067" y="3291088"/>
                <a:ext cx="37878" cy="32451"/>
                <a:chOff x="4767067" y="3291088"/>
                <a:chExt cx="37878" cy="32451"/>
              </a:xfrm>
            </p:grpSpPr>
            <p:sp>
              <p:nvSpPr>
                <p:cNvPr id="7193" name="Google Shape;7193;p5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57"/>
              <p:cNvGrpSpPr/>
              <p:nvPr/>
            </p:nvGrpSpPr>
            <p:grpSpPr>
              <a:xfrm>
                <a:off x="4687819" y="3405539"/>
                <a:ext cx="37776" cy="32451"/>
                <a:chOff x="4687819" y="3405539"/>
                <a:chExt cx="37776" cy="32451"/>
              </a:xfrm>
            </p:grpSpPr>
            <p:sp>
              <p:nvSpPr>
                <p:cNvPr id="7196" name="Google Shape;7196;p5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57"/>
              <p:cNvGrpSpPr/>
              <p:nvPr/>
            </p:nvGrpSpPr>
            <p:grpSpPr>
              <a:xfrm>
                <a:off x="4923101" y="3444809"/>
                <a:ext cx="52813" cy="45318"/>
                <a:chOff x="4923101" y="3444809"/>
                <a:chExt cx="52813" cy="45318"/>
              </a:xfrm>
            </p:grpSpPr>
            <p:sp>
              <p:nvSpPr>
                <p:cNvPr id="7199" name="Google Shape;7199;p5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57"/>
              <p:cNvGrpSpPr/>
              <p:nvPr/>
            </p:nvGrpSpPr>
            <p:grpSpPr>
              <a:xfrm>
                <a:off x="4846040" y="3654750"/>
                <a:ext cx="31405" cy="26993"/>
                <a:chOff x="4846040" y="3654750"/>
                <a:chExt cx="31405" cy="26993"/>
              </a:xfrm>
            </p:grpSpPr>
            <p:sp>
              <p:nvSpPr>
                <p:cNvPr id="7202" name="Google Shape;7202;p5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57"/>
              <p:cNvGrpSpPr/>
              <p:nvPr/>
            </p:nvGrpSpPr>
            <p:grpSpPr>
              <a:xfrm>
                <a:off x="4925673" y="3691700"/>
                <a:ext cx="40253" cy="34472"/>
                <a:chOff x="4925673" y="3691700"/>
                <a:chExt cx="40253" cy="34472"/>
              </a:xfrm>
            </p:grpSpPr>
            <p:sp>
              <p:nvSpPr>
                <p:cNvPr id="7205" name="Google Shape;7205;p5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57"/>
              <p:cNvGrpSpPr/>
              <p:nvPr/>
            </p:nvGrpSpPr>
            <p:grpSpPr>
              <a:xfrm>
                <a:off x="4894653" y="3740848"/>
                <a:ext cx="31405" cy="26906"/>
                <a:chOff x="4894653" y="3740848"/>
                <a:chExt cx="31405" cy="26906"/>
              </a:xfrm>
            </p:grpSpPr>
            <p:sp>
              <p:nvSpPr>
                <p:cNvPr id="7208" name="Google Shape;7208;p5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57"/>
              <p:cNvGrpSpPr/>
              <p:nvPr/>
            </p:nvGrpSpPr>
            <p:grpSpPr>
              <a:xfrm>
                <a:off x="4962300" y="3696348"/>
                <a:ext cx="38255" cy="32773"/>
                <a:chOff x="4962300" y="3696348"/>
                <a:chExt cx="38255" cy="32773"/>
              </a:xfrm>
            </p:grpSpPr>
            <p:sp>
              <p:nvSpPr>
                <p:cNvPr id="7211" name="Google Shape;7211;p5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57"/>
              <p:cNvGrpSpPr/>
              <p:nvPr/>
            </p:nvGrpSpPr>
            <p:grpSpPr>
              <a:xfrm>
                <a:off x="4980185" y="3743349"/>
                <a:ext cx="31499" cy="26969"/>
                <a:chOff x="4980185" y="3743349"/>
                <a:chExt cx="31499" cy="26969"/>
              </a:xfrm>
            </p:grpSpPr>
            <p:sp>
              <p:nvSpPr>
                <p:cNvPr id="7214" name="Google Shape;7214;p5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57"/>
              <p:cNvGrpSpPr/>
              <p:nvPr/>
            </p:nvGrpSpPr>
            <p:grpSpPr>
              <a:xfrm>
                <a:off x="5013768" y="3734312"/>
                <a:ext cx="31499" cy="26969"/>
                <a:chOff x="5013768" y="3734312"/>
                <a:chExt cx="31499" cy="26969"/>
              </a:xfrm>
            </p:grpSpPr>
            <p:sp>
              <p:nvSpPr>
                <p:cNvPr id="7217" name="Google Shape;7217;p5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57"/>
              <p:cNvGrpSpPr/>
              <p:nvPr/>
            </p:nvGrpSpPr>
            <p:grpSpPr>
              <a:xfrm>
                <a:off x="5036703" y="3764545"/>
                <a:ext cx="31499" cy="26898"/>
                <a:chOff x="5036703" y="3764545"/>
                <a:chExt cx="31499" cy="26898"/>
              </a:xfrm>
            </p:grpSpPr>
            <p:sp>
              <p:nvSpPr>
                <p:cNvPr id="7220" name="Google Shape;7220;p5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57"/>
              <p:cNvGrpSpPr/>
              <p:nvPr/>
            </p:nvGrpSpPr>
            <p:grpSpPr>
              <a:xfrm>
                <a:off x="4953546" y="3768352"/>
                <a:ext cx="31405" cy="26898"/>
                <a:chOff x="4953546" y="3768352"/>
                <a:chExt cx="31405" cy="26898"/>
              </a:xfrm>
            </p:grpSpPr>
            <p:sp>
              <p:nvSpPr>
                <p:cNvPr id="7223" name="Google Shape;7223;p5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57"/>
              <p:cNvGrpSpPr/>
              <p:nvPr/>
            </p:nvGrpSpPr>
            <p:grpSpPr>
              <a:xfrm>
                <a:off x="4964770" y="3814016"/>
                <a:ext cx="31499" cy="26993"/>
                <a:chOff x="4964770" y="3814016"/>
                <a:chExt cx="31499" cy="26993"/>
              </a:xfrm>
            </p:grpSpPr>
            <p:sp>
              <p:nvSpPr>
                <p:cNvPr id="7226" name="Google Shape;7226;p5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57"/>
              <p:cNvGrpSpPr/>
              <p:nvPr/>
            </p:nvGrpSpPr>
            <p:grpSpPr>
              <a:xfrm>
                <a:off x="4923290" y="3800504"/>
                <a:ext cx="31468" cy="26898"/>
                <a:chOff x="4923290" y="3800504"/>
                <a:chExt cx="31468" cy="26898"/>
              </a:xfrm>
            </p:grpSpPr>
            <p:sp>
              <p:nvSpPr>
                <p:cNvPr id="7229" name="Google Shape;7229;p5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57"/>
              <p:cNvGrpSpPr/>
              <p:nvPr/>
            </p:nvGrpSpPr>
            <p:grpSpPr>
              <a:xfrm>
                <a:off x="5108534" y="3650943"/>
                <a:ext cx="31405" cy="26993"/>
                <a:chOff x="5108534" y="3650943"/>
                <a:chExt cx="31405" cy="26993"/>
              </a:xfrm>
            </p:grpSpPr>
            <p:sp>
              <p:nvSpPr>
                <p:cNvPr id="7232" name="Google Shape;7232;p5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57"/>
              <p:cNvGrpSpPr/>
              <p:nvPr/>
            </p:nvGrpSpPr>
            <p:grpSpPr>
              <a:xfrm>
                <a:off x="5119380" y="3760739"/>
                <a:ext cx="31499" cy="26993"/>
                <a:chOff x="5119380" y="3760739"/>
                <a:chExt cx="31499" cy="26993"/>
              </a:xfrm>
            </p:grpSpPr>
            <p:sp>
              <p:nvSpPr>
                <p:cNvPr id="7235" name="Google Shape;7235;p5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57"/>
              <p:cNvGrpSpPr/>
              <p:nvPr/>
            </p:nvGrpSpPr>
            <p:grpSpPr>
              <a:xfrm>
                <a:off x="5119380" y="3788235"/>
                <a:ext cx="31499" cy="26993"/>
                <a:chOff x="5119380" y="3788235"/>
                <a:chExt cx="31499" cy="26993"/>
              </a:xfrm>
            </p:grpSpPr>
            <p:sp>
              <p:nvSpPr>
                <p:cNvPr id="7238" name="Google Shape;7238;p5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57"/>
              <p:cNvGrpSpPr/>
              <p:nvPr/>
            </p:nvGrpSpPr>
            <p:grpSpPr>
              <a:xfrm>
                <a:off x="5158005" y="3875284"/>
                <a:ext cx="31405" cy="27001"/>
                <a:chOff x="5158005" y="3875284"/>
                <a:chExt cx="31405" cy="27001"/>
              </a:xfrm>
            </p:grpSpPr>
            <p:sp>
              <p:nvSpPr>
                <p:cNvPr id="7241" name="Google Shape;7241;p5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57"/>
              <p:cNvGrpSpPr/>
              <p:nvPr/>
            </p:nvGrpSpPr>
            <p:grpSpPr>
              <a:xfrm>
                <a:off x="5233163" y="3764545"/>
                <a:ext cx="31499" cy="26898"/>
                <a:chOff x="5233163" y="3764545"/>
                <a:chExt cx="31499" cy="26898"/>
              </a:xfrm>
            </p:grpSpPr>
            <p:sp>
              <p:nvSpPr>
                <p:cNvPr id="7244" name="Google Shape;7244;p5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57"/>
              <p:cNvGrpSpPr/>
              <p:nvPr/>
            </p:nvGrpSpPr>
            <p:grpSpPr>
              <a:xfrm>
                <a:off x="5276168" y="3805545"/>
                <a:ext cx="31499" cy="26906"/>
                <a:chOff x="5276168" y="3805545"/>
                <a:chExt cx="31499" cy="26906"/>
              </a:xfrm>
            </p:grpSpPr>
            <p:sp>
              <p:nvSpPr>
                <p:cNvPr id="7247" name="Google Shape;7247;p5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57"/>
              <p:cNvGrpSpPr/>
              <p:nvPr/>
            </p:nvGrpSpPr>
            <p:grpSpPr>
              <a:xfrm>
                <a:off x="5294053" y="3851933"/>
                <a:ext cx="31405" cy="26945"/>
                <a:chOff x="5294053" y="3851933"/>
                <a:chExt cx="31405" cy="26945"/>
              </a:xfrm>
            </p:grpSpPr>
            <p:sp>
              <p:nvSpPr>
                <p:cNvPr id="7250" name="Google Shape;7250;p5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57"/>
              <p:cNvGrpSpPr/>
              <p:nvPr/>
            </p:nvGrpSpPr>
            <p:grpSpPr>
              <a:xfrm>
                <a:off x="5341723" y="3851902"/>
                <a:ext cx="31405" cy="26977"/>
                <a:chOff x="5341723" y="3851902"/>
                <a:chExt cx="31405" cy="26977"/>
              </a:xfrm>
            </p:grpSpPr>
            <p:sp>
              <p:nvSpPr>
                <p:cNvPr id="7253" name="Google Shape;7253;p5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57"/>
              <p:cNvGrpSpPr/>
              <p:nvPr/>
            </p:nvGrpSpPr>
            <p:grpSpPr>
              <a:xfrm>
                <a:off x="5054871" y="3507855"/>
                <a:ext cx="31405" cy="26993"/>
                <a:chOff x="5054871" y="3507855"/>
                <a:chExt cx="31405" cy="26993"/>
              </a:xfrm>
            </p:grpSpPr>
            <p:sp>
              <p:nvSpPr>
                <p:cNvPr id="7256" name="Google Shape;7256;p5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57"/>
              <p:cNvGrpSpPr/>
              <p:nvPr/>
            </p:nvGrpSpPr>
            <p:grpSpPr>
              <a:xfrm>
                <a:off x="4876579" y="3675325"/>
                <a:ext cx="31405" cy="26969"/>
                <a:chOff x="4876579" y="3675325"/>
                <a:chExt cx="31405" cy="26969"/>
              </a:xfrm>
            </p:grpSpPr>
            <p:sp>
              <p:nvSpPr>
                <p:cNvPr id="7259" name="Google Shape;7259;p5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57"/>
              <p:cNvGrpSpPr/>
              <p:nvPr/>
            </p:nvGrpSpPr>
            <p:grpSpPr>
              <a:xfrm>
                <a:off x="4842233" y="3688333"/>
                <a:ext cx="31405" cy="26993"/>
                <a:chOff x="4842233" y="3688333"/>
                <a:chExt cx="31405" cy="26993"/>
              </a:xfrm>
            </p:grpSpPr>
            <p:sp>
              <p:nvSpPr>
                <p:cNvPr id="7262" name="Google Shape;7262;p5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57"/>
              <p:cNvGrpSpPr/>
              <p:nvPr/>
            </p:nvGrpSpPr>
            <p:grpSpPr>
              <a:xfrm>
                <a:off x="5187876" y="3608032"/>
                <a:ext cx="31405" cy="27001"/>
                <a:chOff x="5187876" y="3608032"/>
                <a:chExt cx="31405" cy="27001"/>
              </a:xfrm>
            </p:grpSpPr>
            <p:sp>
              <p:nvSpPr>
                <p:cNvPr id="7265" name="Google Shape;7265;p5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7" name="Google Shape;7267;p5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9" name="Google Shape;7269;p57"/>
              <p:cNvGrpSpPr/>
              <p:nvPr/>
            </p:nvGrpSpPr>
            <p:grpSpPr>
              <a:xfrm>
                <a:off x="5269224" y="3304167"/>
                <a:ext cx="40253" cy="34402"/>
                <a:chOff x="5269224" y="3304167"/>
                <a:chExt cx="40253" cy="34402"/>
              </a:xfrm>
            </p:grpSpPr>
            <p:sp>
              <p:nvSpPr>
                <p:cNvPr id="7270" name="Google Shape;7270;p5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57"/>
              <p:cNvGrpSpPr/>
              <p:nvPr/>
            </p:nvGrpSpPr>
            <p:grpSpPr>
              <a:xfrm>
                <a:off x="5327354" y="3476615"/>
                <a:ext cx="49864" cy="42723"/>
                <a:chOff x="5327354" y="3476615"/>
                <a:chExt cx="49864" cy="42723"/>
              </a:xfrm>
            </p:grpSpPr>
            <p:sp>
              <p:nvSpPr>
                <p:cNvPr id="7273" name="Google Shape;7273;p5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5" name="Google Shape;7275;p5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7" name="Google Shape;7277;p57"/>
              <p:cNvGrpSpPr/>
              <p:nvPr/>
            </p:nvGrpSpPr>
            <p:grpSpPr>
              <a:xfrm>
                <a:off x="5341723" y="3775957"/>
                <a:ext cx="31405" cy="26898"/>
                <a:chOff x="5341723" y="3775957"/>
                <a:chExt cx="31405" cy="26898"/>
              </a:xfrm>
            </p:grpSpPr>
            <p:sp>
              <p:nvSpPr>
                <p:cNvPr id="7278" name="Google Shape;7278;p5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0" name="Google Shape;7280;p57"/>
              <p:cNvGrpSpPr/>
              <p:nvPr/>
            </p:nvGrpSpPr>
            <p:grpSpPr>
              <a:xfrm>
                <a:off x="5439053" y="3699274"/>
                <a:ext cx="31405" cy="26898"/>
                <a:chOff x="5439053" y="3699274"/>
                <a:chExt cx="31405" cy="26898"/>
              </a:xfrm>
            </p:grpSpPr>
            <p:sp>
              <p:nvSpPr>
                <p:cNvPr id="7281" name="Google Shape;7281;p5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57"/>
              <p:cNvGrpSpPr/>
              <p:nvPr/>
            </p:nvGrpSpPr>
            <p:grpSpPr>
              <a:xfrm>
                <a:off x="5412414" y="3622307"/>
                <a:ext cx="31499" cy="26993"/>
                <a:chOff x="5412414" y="3622307"/>
                <a:chExt cx="31499" cy="26993"/>
              </a:xfrm>
            </p:grpSpPr>
            <p:sp>
              <p:nvSpPr>
                <p:cNvPr id="7284" name="Google Shape;7284;p5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57"/>
              <p:cNvGrpSpPr/>
              <p:nvPr/>
            </p:nvGrpSpPr>
            <p:grpSpPr>
              <a:xfrm>
                <a:off x="5476254" y="3473949"/>
                <a:ext cx="26835" cy="26930"/>
                <a:chOff x="5476254" y="3473949"/>
                <a:chExt cx="26835" cy="26930"/>
              </a:xfrm>
            </p:grpSpPr>
            <p:sp>
              <p:nvSpPr>
                <p:cNvPr id="7287" name="Google Shape;7287;p5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57"/>
              <p:cNvGrpSpPr/>
              <p:nvPr/>
            </p:nvGrpSpPr>
            <p:grpSpPr>
              <a:xfrm>
                <a:off x="5564547" y="3481594"/>
                <a:ext cx="31397" cy="26898"/>
                <a:chOff x="5564547" y="3481594"/>
                <a:chExt cx="31397" cy="26898"/>
              </a:xfrm>
            </p:grpSpPr>
            <p:sp>
              <p:nvSpPr>
                <p:cNvPr id="7290" name="Google Shape;7290;p5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57"/>
              <p:cNvGrpSpPr/>
              <p:nvPr/>
            </p:nvGrpSpPr>
            <p:grpSpPr>
              <a:xfrm>
                <a:off x="5534101" y="3470174"/>
                <a:ext cx="31397" cy="26906"/>
                <a:chOff x="5534101" y="3470174"/>
                <a:chExt cx="31397" cy="26906"/>
              </a:xfrm>
            </p:grpSpPr>
            <p:sp>
              <p:nvSpPr>
                <p:cNvPr id="7293" name="Google Shape;7293;p5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57"/>
              <p:cNvGrpSpPr/>
              <p:nvPr/>
            </p:nvGrpSpPr>
            <p:grpSpPr>
              <a:xfrm>
                <a:off x="5610879" y="3314486"/>
                <a:ext cx="31499" cy="26938"/>
                <a:chOff x="5610879" y="3314486"/>
                <a:chExt cx="31499" cy="26938"/>
              </a:xfrm>
            </p:grpSpPr>
            <p:sp>
              <p:nvSpPr>
                <p:cNvPr id="7296" name="Google Shape;7296;p5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57"/>
              <p:cNvGrpSpPr/>
              <p:nvPr/>
            </p:nvGrpSpPr>
            <p:grpSpPr>
              <a:xfrm>
                <a:off x="4834525" y="3501382"/>
                <a:ext cx="31499" cy="26898"/>
                <a:chOff x="4834525" y="3501382"/>
                <a:chExt cx="31499" cy="26898"/>
              </a:xfrm>
            </p:grpSpPr>
            <p:sp>
              <p:nvSpPr>
                <p:cNvPr id="7299" name="Google Shape;7299;p5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57"/>
              <p:cNvGrpSpPr/>
              <p:nvPr/>
            </p:nvGrpSpPr>
            <p:grpSpPr>
              <a:xfrm>
                <a:off x="4898460" y="3580158"/>
                <a:ext cx="31405" cy="26898"/>
                <a:chOff x="4898460" y="3580158"/>
                <a:chExt cx="31405" cy="26898"/>
              </a:xfrm>
            </p:grpSpPr>
            <p:sp>
              <p:nvSpPr>
                <p:cNvPr id="7302" name="Google Shape;7302;p5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57"/>
              <p:cNvGrpSpPr/>
              <p:nvPr/>
            </p:nvGrpSpPr>
            <p:grpSpPr>
              <a:xfrm>
                <a:off x="4882667" y="3608032"/>
                <a:ext cx="31499" cy="27001"/>
                <a:chOff x="4882667" y="3608032"/>
                <a:chExt cx="31499" cy="27001"/>
              </a:xfrm>
            </p:grpSpPr>
            <p:sp>
              <p:nvSpPr>
                <p:cNvPr id="7305" name="Google Shape;7305;p5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57"/>
              <p:cNvGrpSpPr/>
              <p:nvPr/>
            </p:nvGrpSpPr>
            <p:grpSpPr>
              <a:xfrm>
                <a:off x="4843373" y="3631407"/>
                <a:ext cx="16273" cy="16186"/>
                <a:chOff x="4843373" y="3631407"/>
                <a:chExt cx="16273" cy="16186"/>
              </a:xfrm>
            </p:grpSpPr>
            <p:sp>
              <p:nvSpPr>
                <p:cNvPr id="7308" name="Google Shape;7308;p5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57"/>
              <p:cNvGrpSpPr/>
              <p:nvPr/>
            </p:nvGrpSpPr>
            <p:grpSpPr>
              <a:xfrm>
                <a:off x="4727773" y="3591578"/>
                <a:ext cx="31499" cy="26898"/>
                <a:chOff x="4727773" y="3591578"/>
                <a:chExt cx="31499" cy="26898"/>
              </a:xfrm>
            </p:grpSpPr>
            <p:sp>
              <p:nvSpPr>
                <p:cNvPr id="7311" name="Google Shape;7311;p5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3" name="Google Shape;7313;p5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5" name="Google Shape;7315;p57"/>
              <p:cNvGrpSpPr/>
              <p:nvPr/>
            </p:nvGrpSpPr>
            <p:grpSpPr>
              <a:xfrm>
                <a:off x="4609421" y="3577398"/>
                <a:ext cx="31499" cy="27001"/>
                <a:chOff x="4609421" y="3577398"/>
                <a:chExt cx="31499" cy="27001"/>
              </a:xfrm>
            </p:grpSpPr>
            <p:sp>
              <p:nvSpPr>
                <p:cNvPr id="7316" name="Google Shape;7316;p5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57"/>
              <p:cNvGrpSpPr/>
              <p:nvPr/>
            </p:nvGrpSpPr>
            <p:grpSpPr>
              <a:xfrm>
                <a:off x="4649289" y="3577398"/>
                <a:ext cx="31499" cy="27001"/>
                <a:chOff x="4649289" y="3577398"/>
                <a:chExt cx="31499" cy="27001"/>
              </a:xfrm>
            </p:grpSpPr>
            <p:sp>
              <p:nvSpPr>
                <p:cNvPr id="7319" name="Google Shape;7319;p5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57"/>
              <p:cNvGrpSpPr/>
              <p:nvPr/>
            </p:nvGrpSpPr>
            <p:grpSpPr>
              <a:xfrm>
                <a:off x="4605614" y="3639523"/>
                <a:ext cx="31499" cy="26906"/>
                <a:chOff x="4605614" y="3639523"/>
                <a:chExt cx="31499" cy="26906"/>
              </a:xfrm>
            </p:grpSpPr>
            <p:sp>
              <p:nvSpPr>
                <p:cNvPr id="7322" name="Google Shape;7322;p5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57"/>
              <p:cNvGrpSpPr/>
              <p:nvPr/>
            </p:nvGrpSpPr>
            <p:grpSpPr>
              <a:xfrm>
                <a:off x="4785149" y="3618846"/>
                <a:ext cx="26930" cy="26843"/>
                <a:chOff x="4785149" y="3618846"/>
                <a:chExt cx="26930" cy="26843"/>
              </a:xfrm>
            </p:grpSpPr>
            <p:sp>
              <p:nvSpPr>
                <p:cNvPr id="7325" name="Google Shape;7325;p5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57"/>
              <p:cNvGrpSpPr/>
              <p:nvPr/>
            </p:nvGrpSpPr>
            <p:grpSpPr>
              <a:xfrm>
                <a:off x="4810167" y="3601567"/>
                <a:ext cx="31405" cy="26898"/>
                <a:chOff x="4810167" y="3601567"/>
                <a:chExt cx="31405" cy="26898"/>
              </a:xfrm>
            </p:grpSpPr>
            <p:sp>
              <p:nvSpPr>
                <p:cNvPr id="7328" name="Google Shape;7328;p5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57"/>
              <p:cNvGrpSpPr/>
              <p:nvPr/>
            </p:nvGrpSpPr>
            <p:grpSpPr>
              <a:xfrm>
                <a:off x="4831002" y="3373230"/>
                <a:ext cx="31405" cy="26898"/>
                <a:chOff x="4831002" y="3373230"/>
                <a:chExt cx="31405" cy="26898"/>
              </a:xfrm>
            </p:grpSpPr>
            <p:sp>
              <p:nvSpPr>
                <p:cNvPr id="7331" name="Google Shape;7331;p5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57"/>
              <p:cNvGrpSpPr/>
              <p:nvPr/>
            </p:nvGrpSpPr>
            <p:grpSpPr>
              <a:xfrm>
                <a:off x="4719311" y="3355054"/>
                <a:ext cx="31499" cy="27001"/>
                <a:chOff x="4719311" y="3355054"/>
                <a:chExt cx="31499" cy="27001"/>
              </a:xfrm>
            </p:grpSpPr>
            <p:sp>
              <p:nvSpPr>
                <p:cNvPr id="7334" name="Google Shape;7334;p5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57"/>
              <p:cNvGrpSpPr/>
              <p:nvPr/>
            </p:nvGrpSpPr>
            <p:grpSpPr>
              <a:xfrm>
                <a:off x="4798755" y="3450260"/>
                <a:ext cx="26930" cy="26930"/>
                <a:chOff x="4798755" y="3450260"/>
                <a:chExt cx="26930" cy="26930"/>
              </a:xfrm>
            </p:grpSpPr>
            <p:sp>
              <p:nvSpPr>
                <p:cNvPr id="7337" name="Google Shape;7337;p5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57"/>
              <p:cNvGrpSpPr/>
              <p:nvPr/>
            </p:nvGrpSpPr>
            <p:grpSpPr>
              <a:xfrm>
                <a:off x="4645576" y="3467555"/>
                <a:ext cx="31405" cy="26953"/>
                <a:chOff x="4645576" y="3467555"/>
                <a:chExt cx="31405" cy="26953"/>
              </a:xfrm>
            </p:grpSpPr>
            <p:sp>
              <p:nvSpPr>
                <p:cNvPr id="7340" name="Google Shape;7340;p5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57"/>
              <p:cNvGrpSpPr/>
              <p:nvPr/>
            </p:nvGrpSpPr>
            <p:grpSpPr>
              <a:xfrm>
                <a:off x="4687631" y="3583965"/>
                <a:ext cx="31499" cy="26898"/>
                <a:chOff x="4687631" y="3583965"/>
                <a:chExt cx="31499" cy="26898"/>
              </a:xfrm>
            </p:grpSpPr>
            <p:sp>
              <p:nvSpPr>
                <p:cNvPr id="7343" name="Google Shape;7343;p5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57"/>
              <p:cNvGrpSpPr/>
              <p:nvPr/>
            </p:nvGrpSpPr>
            <p:grpSpPr>
              <a:xfrm>
                <a:off x="4719311" y="3471314"/>
                <a:ext cx="31499" cy="27001"/>
                <a:chOff x="4719311" y="3471314"/>
                <a:chExt cx="31499" cy="27001"/>
              </a:xfrm>
            </p:grpSpPr>
            <p:sp>
              <p:nvSpPr>
                <p:cNvPr id="7346" name="Google Shape;7346;p5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57"/>
              <p:cNvGrpSpPr/>
              <p:nvPr/>
            </p:nvGrpSpPr>
            <p:grpSpPr>
              <a:xfrm>
                <a:off x="4719311" y="3434404"/>
                <a:ext cx="31499" cy="26898"/>
                <a:chOff x="4719311" y="3434404"/>
                <a:chExt cx="31499" cy="26898"/>
              </a:xfrm>
            </p:grpSpPr>
            <p:sp>
              <p:nvSpPr>
                <p:cNvPr id="7349" name="Google Shape;7349;p5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57"/>
              <p:cNvGrpSpPr/>
              <p:nvPr/>
            </p:nvGrpSpPr>
            <p:grpSpPr>
              <a:xfrm>
                <a:off x="4768876" y="3401772"/>
                <a:ext cx="31499" cy="26898"/>
                <a:chOff x="4768876" y="3401772"/>
                <a:chExt cx="31499" cy="26898"/>
              </a:xfrm>
            </p:grpSpPr>
            <p:sp>
              <p:nvSpPr>
                <p:cNvPr id="7352" name="Google Shape;7352;p5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57"/>
              <p:cNvGrpSpPr/>
              <p:nvPr/>
            </p:nvGrpSpPr>
            <p:grpSpPr>
              <a:xfrm>
                <a:off x="4762214" y="3471377"/>
                <a:ext cx="26938" cy="26938"/>
                <a:chOff x="4762214" y="3471377"/>
                <a:chExt cx="26938" cy="26938"/>
              </a:xfrm>
            </p:grpSpPr>
            <p:sp>
              <p:nvSpPr>
                <p:cNvPr id="7355" name="Google Shape;7355;p5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57"/>
              <p:cNvGrpSpPr/>
              <p:nvPr/>
            </p:nvGrpSpPr>
            <p:grpSpPr>
              <a:xfrm>
                <a:off x="4790473" y="3344782"/>
                <a:ext cx="31405" cy="26898"/>
                <a:chOff x="4790473" y="3344782"/>
                <a:chExt cx="31405" cy="26898"/>
              </a:xfrm>
            </p:grpSpPr>
            <p:sp>
              <p:nvSpPr>
                <p:cNvPr id="7358" name="Google Shape;7358;p5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57"/>
              <p:cNvGrpSpPr/>
              <p:nvPr/>
            </p:nvGrpSpPr>
            <p:grpSpPr>
              <a:xfrm>
                <a:off x="4823774" y="3950733"/>
                <a:ext cx="37398" cy="32034"/>
                <a:chOff x="4823774" y="3950733"/>
                <a:chExt cx="37398" cy="32034"/>
              </a:xfrm>
            </p:grpSpPr>
            <p:sp>
              <p:nvSpPr>
                <p:cNvPr id="7361" name="Google Shape;7361;p5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57"/>
              <p:cNvGrpSpPr/>
              <p:nvPr/>
            </p:nvGrpSpPr>
            <p:grpSpPr>
              <a:xfrm>
                <a:off x="4823396" y="4110566"/>
                <a:ext cx="31405" cy="26906"/>
                <a:chOff x="4823396" y="4110566"/>
                <a:chExt cx="31405" cy="26906"/>
              </a:xfrm>
            </p:grpSpPr>
            <p:sp>
              <p:nvSpPr>
                <p:cNvPr id="7364" name="Google Shape;7364;p5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57"/>
              <p:cNvGrpSpPr/>
              <p:nvPr/>
            </p:nvGrpSpPr>
            <p:grpSpPr>
              <a:xfrm>
                <a:off x="4838332" y="3821150"/>
                <a:ext cx="31499" cy="26898"/>
                <a:chOff x="4838332" y="3821150"/>
                <a:chExt cx="31499" cy="26898"/>
              </a:xfrm>
            </p:grpSpPr>
            <p:sp>
              <p:nvSpPr>
                <p:cNvPr id="7367" name="Google Shape;7367;p5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57"/>
              <p:cNvGrpSpPr/>
              <p:nvPr/>
            </p:nvGrpSpPr>
            <p:grpSpPr>
              <a:xfrm>
                <a:off x="4661275" y="3815007"/>
                <a:ext cx="36824" cy="31523"/>
                <a:chOff x="4661275" y="3815007"/>
                <a:chExt cx="36824" cy="31523"/>
              </a:xfrm>
            </p:grpSpPr>
            <p:sp>
              <p:nvSpPr>
                <p:cNvPr id="7370" name="Google Shape;7370;p5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57"/>
              <p:cNvGrpSpPr/>
              <p:nvPr/>
            </p:nvGrpSpPr>
            <p:grpSpPr>
              <a:xfrm>
                <a:off x="4558998" y="3851037"/>
                <a:ext cx="33591" cy="28699"/>
                <a:chOff x="4558998" y="3851037"/>
                <a:chExt cx="33591" cy="28699"/>
              </a:xfrm>
            </p:grpSpPr>
            <p:sp>
              <p:nvSpPr>
                <p:cNvPr id="7373" name="Google Shape;7373;p5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57"/>
              <p:cNvGrpSpPr/>
              <p:nvPr/>
            </p:nvGrpSpPr>
            <p:grpSpPr>
              <a:xfrm>
                <a:off x="4696762" y="3638587"/>
                <a:ext cx="33591" cy="28794"/>
                <a:chOff x="4696762" y="3638587"/>
                <a:chExt cx="33591" cy="28794"/>
              </a:xfrm>
            </p:grpSpPr>
            <p:sp>
              <p:nvSpPr>
                <p:cNvPr id="7376" name="Google Shape;7376;p5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57"/>
              <p:cNvGrpSpPr/>
              <p:nvPr/>
            </p:nvGrpSpPr>
            <p:grpSpPr>
              <a:xfrm>
                <a:off x="4929479" y="3939140"/>
                <a:ext cx="33497" cy="28692"/>
                <a:chOff x="4929479" y="3939140"/>
                <a:chExt cx="33497" cy="28692"/>
              </a:xfrm>
            </p:grpSpPr>
            <p:sp>
              <p:nvSpPr>
                <p:cNvPr id="7379" name="Google Shape;7379;p5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57"/>
              <p:cNvGrpSpPr/>
              <p:nvPr/>
            </p:nvGrpSpPr>
            <p:grpSpPr>
              <a:xfrm>
                <a:off x="4907119" y="3986039"/>
                <a:ext cx="33497" cy="28699"/>
                <a:chOff x="4907119" y="3986039"/>
                <a:chExt cx="33497" cy="28699"/>
              </a:xfrm>
            </p:grpSpPr>
            <p:sp>
              <p:nvSpPr>
                <p:cNvPr id="7382" name="Google Shape;7382;p5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57"/>
              <p:cNvGrpSpPr/>
              <p:nvPr/>
            </p:nvGrpSpPr>
            <p:grpSpPr>
              <a:xfrm>
                <a:off x="4911783" y="4048102"/>
                <a:ext cx="33591" cy="28762"/>
                <a:chOff x="4911783" y="4048102"/>
                <a:chExt cx="33591" cy="28762"/>
              </a:xfrm>
            </p:grpSpPr>
            <p:sp>
              <p:nvSpPr>
                <p:cNvPr id="7385" name="Google Shape;7385;p5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7" name="Google Shape;7387;p5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9" name="Google Shape;7389;p57"/>
              <p:cNvGrpSpPr/>
              <p:nvPr/>
            </p:nvGrpSpPr>
            <p:grpSpPr>
              <a:xfrm>
                <a:off x="4762623" y="3837847"/>
                <a:ext cx="42416" cy="36273"/>
                <a:chOff x="4762623" y="3837847"/>
                <a:chExt cx="42416" cy="36273"/>
              </a:xfrm>
            </p:grpSpPr>
            <p:sp>
              <p:nvSpPr>
                <p:cNvPr id="7390" name="Google Shape;7390;p5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57"/>
              <p:cNvGrpSpPr/>
              <p:nvPr/>
            </p:nvGrpSpPr>
            <p:grpSpPr>
              <a:xfrm>
                <a:off x="4746044" y="4104966"/>
                <a:ext cx="33497" cy="28699"/>
                <a:chOff x="4746044" y="4104966"/>
                <a:chExt cx="33497" cy="28699"/>
              </a:xfrm>
            </p:grpSpPr>
            <p:sp>
              <p:nvSpPr>
                <p:cNvPr id="7393" name="Google Shape;7393;p5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57"/>
              <p:cNvGrpSpPr/>
              <p:nvPr/>
            </p:nvGrpSpPr>
            <p:grpSpPr>
              <a:xfrm>
                <a:off x="4859646" y="4162554"/>
                <a:ext cx="33591" cy="28762"/>
                <a:chOff x="4859646" y="4162554"/>
                <a:chExt cx="33591" cy="28762"/>
              </a:xfrm>
            </p:grpSpPr>
            <p:sp>
              <p:nvSpPr>
                <p:cNvPr id="7396" name="Google Shape;7396;p5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8" name="Google Shape;7398;p57"/>
            <p:cNvGrpSpPr/>
            <p:nvPr/>
          </p:nvGrpSpPr>
          <p:grpSpPr>
            <a:xfrm>
              <a:off x="3597785" y="3274438"/>
              <a:ext cx="855610" cy="1122100"/>
              <a:chOff x="3597785" y="3274438"/>
              <a:chExt cx="855610" cy="1122100"/>
            </a:xfrm>
          </p:grpSpPr>
          <p:grpSp>
            <p:nvGrpSpPr>
              <p:cNvPr id="7399" name="Google Shape;7399;p57"/>
              <p:cNvGrpSpPr/>
              <p:nvPr/>
            </p:nvGrpSpPr>
            <p:grpSpPr>
              <a:xfrm>
                <a:off x="3617857" y="3284717"/>
                <a:ext cx="826785" cy="1099165"/>
                <a:chOff x="3617857" y="3284717"/>
                <a:chExt cx="826785" cy="1099165"/>
              </a:xfrm>
            </p:grpSpPr>
            <p:sp>
              <p:nvSpPr>
                <p:cNvPr id="7400" name="Google Shape;7400;p5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5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57"/>
              <p:cNvGrpSpPr/>
              <p:nvPr/>
            </p:nvGrpSpPr>
            <p:grpSpPr>
              <a:xfrm>
                <a:off x="4180904" y="4251758"/>
                <a:ext cx="37783" cy="32420"/>
                <a:chOff x="4180904" y="4251758"/>
                <a:chExt cx="37783" cy="32420"/>
              </a:xfrm>
            </p:grpSpPr>
            <p:sp>
              <p:nvSpPr>
                <p:cNvPr id="7457" name="Google Shape;7457;p5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57"/>
              <p:cNvGrpSpPr/>
              <p:nvPr/>
            </p:nvGrpSpPr>
            <p:grpSpPr>
              <a:xfrm>
                <a:off x="4201644" y="4081324"/>
                <a:ext cx="37783" cy="32364"/>
                <a:chOff x="4201644" y="4081324"/>
                <a:chExt cx="37783" cy="32364"/>
              </a:xfrm>
            </p:grpSpPr>
            <p:sp>
              <p:nvSpPr>
                <p:cNvPr id="7460" name="Google Shape;7460;p5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57"/>
              <p:cNvGrpSpPr/>
              <p:nvPr/>
            </p:nvGrpSpPr>
            <p:grpSpPr>
              <a:xfrm>
                <a:off x="4284416" y="3887428"/>
                <a:ext cx="37783" cy="32451"/>
                <a:chOff x="4284416" y="3887428"/>
                <a:chExt cx="37783" cy="32451"/>
              </a:xfrm>
            </p:grpSpPr>
            <p:sp>
              <p:nvSpPr>
                <p:cNvPr id="7463" name="Google Shape;7463;p5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57"/>
              <p:cNvGrpSpPr/>
              <p:nvPr/>
            </p:nvGrpSpPr>
            <p:grpSpPr>
              <a:xfrm>
                <a:off x="4223721" y="3860404"/>
                <a:ext cx="37870" cy="32364"/>
                <a:chOff x="4223721" y="3860404"/>
                <a:chExt cx="37870" cy="32364"/>
              </a:xfrm>
            </p:grpSpPr>
            <p:sp>
              <p:nvSpPr>
                <p:cNvPr id="7466" name="Google Shape;7466;p5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57"/>
              <p:cNvGrpSpPr/>
              <p:nvPr/>
            </p:nvGrpSpPr>
            <p:grpSpPr>
              <a:xfrm>
                <a:off x="4104889" y="3699242"/>
                <a:ext cx="37776" cy="32357"/>
                <a:chOff x="4104889" y="3699242"/>
                <a:chExt cx="37776" cy="32357"/>
              </a:xfrm>
            </p:grpSpPr>
            <p:sp>
              <p:nvSpPr>
                <p:cNvPr id="7469" name="Google Shape;7469;p5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57"/>
              <p:cNvGrpSpPr/>
              <p:nvPr/>
            </p:nvGrpSpPr>
            <p:grpSpPr>
              <a:xfrm>
                <a:off x="4143608" y="3475121"/>
                <a:ext cx="37878" cy="32420"/>
                <a:chOff x="4143608" y="3475121"/>
                <a:chExt cx="37878" cy="32420"/>
              </a:xfrm>
            </p:grpSpPr>
            <p:sp>
              <p:nvSpPr>
                <p:cNvPr id="7472" name="Google Shape;7472;p5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57"/>
              <p:cNvGrpSpPr/>
              <p:nvPr/>
            </p:nvGrpSpPr>
            <p:grpSpPr>
              <a:xfrm>
                <a:off x="4217248" y="3570893"/>
                <a:ext cx="37776" cy="32364"/>
                <a:chOff x="4217248" y="3570893"/>
                <a:chExt cx="37776" cy="32364"/>
              </a:xfrm>
            </p:grpSpPr>
            <p:sp>
              <p:nvSpPr>
                <p:cNvPr id="7475" name="Google Shape;7475;p5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57"/>
              <p:cNvGrpSpPr/>
              <p:nvPr/>
            </p:nvGrpSpPr>
            <p:grpSpPr>
              <a:xfrm>
                <a:off x="4255307" y="3431612"/>
                <a:ext cx="37776" cy="32451"/>
                <a:chOff x="4255307" y="3431612"/>
                <a:chExt cx="37776" cy="32451"/>
              </a:xfrm>
            </p:grpSpPr>
            <p:sp>
              <p:nvSpPr>
                <p:cNvPr id="7478" name="Google Shape;7478;p5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57"/>
              <p:cNvGrpSpPr/>
              <p:nvPr/>
            </p:nvGrpSpPr>
            <p:grpSpPr>
              <a:xfrm>
                <a:off x="3853052" y="3577398"/>
                <a:ext cx="37776" cy="32420"/>
                <a:chOff x="3853052" y="3577398"/>
                <a:chExt cx="37776" cy="32420"/>
              </a:xfrm>
            </p:grpSpPr>
            <p:sp>
              <p:nvSpPr>
                <p:cNvPr id="7481" name="Google Shape;7481;p5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57"/>
              <p:cNvGrpSpPr/>
              <p:nvPr/>
            </p:nvGrpSpPr>
            <p:grpSpPr>
              <a:xfrm>
                <a:off x="4039908" y="3412107"/>
                <a:ext cx="37776" cy="32357"/>
                <a:chOff x="4039908" y="3412107"/>
                <a:chExt cx="37776" cy="32357"/>
              </a:xfrm>
            </p:grpSpPr>
            <p:sp>
              <p:nvSpPr>
                <p:cNvPr id="7484" name="Google Shape;7484;p5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57"/>
              <p:cNvGrpSpPr/>
              <p:nvPr/>
            </p:nvGrpSpPr>
            <p:grpSpPr>
              <a:xfrm>
                <a:off x="4017360" y="3342061"/>
                <a:ext cx="37870" cy="32380"/>
                <a:chOff x="4017360" y="3342061"/>
                <a:chExt cx="37870" cy="32380"/>
              </a:xfrm>
            </p:grpSpPr>
            <p:sp>
              <p:nvSpPr>
                <p:cNvPr id="7487" name="Google Shape;7487;p5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9" name="Google Shape;7489;p5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1" name="Google Shape;7491;p57"/>
              <p:cNvGrpSpPr/>
              <p:nvPr/>
            </p:nvGrpSpPr>
            <p:grpSpPr>
              <a:xfrm>
                <a:off x="3750870" y="3418650"/>
                <a:ext cx="37776" cy="32380"/>
                <a:chOff x="3750870" y="3418650"/>
                <a:chExt cx="37776" cy="32380"/>
              </a:xfrm>
            </p:grpSpPr>
            <p:sp>
              <p:nvSpPr>
                <p:cNvPr id="7492" name="Google Shape;7492;p5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57"/>
              <p:cNvGrpSpPr/>
              <p:nvPr/>
            </p:nvGrpSpPr>
            <p:grpSpPr>
              <a:xfrm>
                <a:off x="3632509" y="3274438"/>
                <a:ext cx="37783" cy="32357"/>
                <a:chOff x="3632509" y="3274438"/>
                <a:chExt cx="37783" cy="32357"/>
              </a:xfrm>
            </p:grpSpPr>
            <p:sp>
              <p:nvSpPr>
                <p:cNvPr id="7495" name="Google Shape;7495;p5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57"/>
              <p:cNvGrpSpPr/>
              <p:nvPr/>
            </p:nvGrpSpPr>
            <p:grpSpPr>
              <a:xfrm>
                <a:off x="3906424" y="3297561"/>
                <a:ext cx="37776" cy="32451"/>
                <a:chOff x="3906424" y="3297561"/>
                <a:chExt cx="37776" cy="32451"/>
              </a:xfrm>
            </p:grpSpPr>
            <p:sp>
              <p:nvSpPr>
                <p:cNvPr id="7498" name="Google Shape;7498;p5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57"/>
              <p:cNvGrpSpPr/>
              <p:nvPr/>
            </p:nvGrpSpPr>
            <p:grpSpPr>
              <a:xfrm>
                <a:off x="3866084" y="3412107"/>
                <a:ext cx="37776" cy="32357"/>
                <a:chOff x="3866084" y="3412107"/>
                <a:chExt cx="37776" cy="32357"/>
              </a:xfrm>
            </p:grpSpPr>
            <p:sp>
              <p:nvSpPr>
                <p:cNvPr id="7501" name="Google Shape;7501;p5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57"/>
              <p:cNvGrpSpPr/>
              <p:nvPr/>
            </p:nvGrpSpPr>
            <p:grpSpPr>
              <a:xfrm>
                <a:off x="4023919" y="3766409"/>
                <a:ext cx="37783" cy="32357"/>
                <a:chOff x="4023919" y="3766409"/>
                <a:chExt cx="37783" cy="32357"/>
              </a:xfrm>
            </p:grpSpPr>
            <p:sp>
              <p:nvSpPr>
                <p:cNvPr id="7504" name="Google Shape;7504;p5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57"/>
              <p:cNvGrpSpPr/>
              <p:nvPr/>
            </p:nvGrpSpPr>
            <p:grpSpPr>
              <a:xfrm>
                <a:off x="3973882" y="3779449"/>
                <a:ext cx="37776" cy="32357"/>
                <a:chOff x="3973882" y="3779449"/>
                <a:chExt cx="37776" cy="32357"/>
              </a:xfrm>
            </p:grpSpPr>
            <p:sp>
              <p:nvSpPr>
                <p:cNvPr id="7507" name="Google Shape;7507;p5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57"/>
              <p:cNvGrpSpPr/>
              <p:nvPr/>
            </p:nvGrpSpPr>
            <p:grpSpPr>
              <a:xfrm>
                <a:off x="4073398" y="3838028"/>
                <a:ext cx="37776" cy="32380"/>
                <a:chOff x="4073398" y="3838028"/>
                <a:chExt cx="37776" cy="32380"/>
              </a:xfrm>
            </p:grpSpPr>
            <p:sp>
              <p:nvSpPr>
                <p:cNvPr id="7510" name="Google Shape;7510;p5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57"/>
              <p:cNvGrpSpPr/>
              <p:nvPr/>
            </p:nvGrpSpPr>
            <p:grpSpPr>
              <a:xfrm>
                <a:off x="4342672" y="4144496"/>
                <a:ext cx="37752" cy="32364"/>
                <a:chOff x="4342672" y="4144496"/>
                <a:chExt cx="37752" cy="32364"/>
              </a:xfrm>
            </p:grpSpPr>
            <p:sp>
              <p:nvSpPr>
                <p:cNvPr id="7513" name="Google Shape;7513;p5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57"/>
              <p:cNvGrpSpPr/>
              <p:nvPr/>
            </p:nvGrpSpPr>
            <p:grpSpPr>
              <a:xfrm>
                <a:off x="4406386" y="4056872"/>
                <a:ext cx="37783" cy="32364"/>
                <a:chOff x="4406386" y="4056872"/>
                <a:chExt cx="37783" cy="32364"/>
              </a:xfrm>
            </p:grpSpPr>
            <p:sp>
              <p:nvSpPr>
                <p:cNvPr id="7516" name="Google Shape;7516;p5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57"/>
              <p:cNvGrpSpPr/>
              <p:nvPr/>
            </p:nvGrpSpPr>
            <p:grpSpPr>
              <a:xfrm>
                <a:off x="4284416" y="4245254"/>
                <a:ext cx="37783" cy="32357"/>
                <a:chOff x="4284416" y="4245254"/>
                <a:chExt cx="37783" cy="32357"/>
              </a:xfrm>
            </p:grpSpPr>
            <p:sp>
              <p:nvSpPr>
                <p:cNvPr id="7519" name="Google Shape;7519;p5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57"/>
              <p:cNvGrpSpPr/>
              <p:nvPr/>
            </p:nvGrpSpPr>
            <p:grpSpPr>
              <a:xfrm>
                <a:off x="4219057" y="4331258"/>
                <a:ext cx="37776" cy="32364"/>
                <a:chOff x="4219057" y="4331258"/>
                <a:chExt cx="37776" cy="32364"/>
              </a:xfrm>
            </p:grpSpPr>
            <p:sp>
              <p:nvSpPr>
                <p:cNvPr id="7522" name="Google Shape;7522;p5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57"/>
              <p:cNvGrpSpPr/>
              <p:nvPr/>
            </p:nvGrpSpPr>
            <p:grpSpPr>
              <a:xfrm>
                <a:off x="4204122" y="4141688"/>
                <a:ext cx="33497" cy="28699"/>
                <a:chOff x="4204122" y="4141688"/>
                <a:chExt cx="33497" cy="28699"/>
              </a:xfrm>
            </p:grpSpPr>
            <p:sp>
              <p:nvSpPr>
                <p:cNvPr id="7525" name="Google Shape;7525;p5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57"/>
              <p:cNvGrpSpPr/>
              <p:nvPr/>
            </p:nvGrpSpPr>
            <p:grpSpPr>
              <a:xfrm>
                <a:off x="4301546" y="4003869"/>
                <a:ext cx="38916" cy="33324"/>
                <a:chOff x="4301546" y="4003869"/>
                <a:chExt cx="38916" cy="33324"/>
              </a:xfrm>
            </p:grpSpPr>
            <p:sp>
              <p:nvSpPr>
                <p:cNvPr id="7528" name="Google Shape;7528;p5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57"/>
              <p:cNvGrpSpPr/>
              <p:nvPr/>
            </p:nvGrpSpPr>
            <p:grpSpPr>
              <a:xfrm>
                <a:off x="4210681" y="3924669"/>
                <a:ext cx="36549" cy="31366"/>
                <a:chOff x="4210681" y="3924669"/>
                <a:chExt cx="36549" cy="31366"/>
              </a:xfrm>
            </p:grpSpPr>
            <p:sp>
              <p:nvSpPr>
                <p:cNvPr id="7531" name="Google Shape;7531;p5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57"/>
              <p:cNvGrpSpPr/>
              <p:nvPr/>
            </p:nvGrpSpPr>
            <p:grpSpPr>
              <a:xfrm>
                <a:off x="3987771" y="3628874"/>
                <a:ext cx="31499" cy="26993"/>
                <a:chOff x="3987771" y="3628874"/>
                <a:chExt cx="31499" cy="26993"/>
              </a:xfrm>
            </p:grpSpPr>
            <p:sp>
              <p:nvSpPr>
                <p:cNvPr id="7534" name="Google Shape;7534;p5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57"/>
              <p:cNvGrpSpPr/>
              <p:nvPr/>
            </p:nvGrpSpPr>
            <p:grpSpPr>
              <a:xfrm>
                <a:off x="4087382" y="3775674"/>
                <a:ext cx="31405" cy="26898"/>
                <a:chOff x="4087382" y="3775674"/>
                <a:chExt cx="31405" cy="26898"/>
              </a:xfrm>
            </p:grpSpPr>
            <p:sp>
              <p:nvSpPr>
                <p:cNvPr id="7537" name="Google Shape;7537;p5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57"/>
              <p:cNvGrpSpPr/>
              <p:nvPr/>
            </p:nvGrpSpPr>
            <p:grpSpPr>
              <a:xfrm>
                <a:off x="4118873" y="3856637"/>
                <a:ext cx="31405" cy="26906"/>
                <a:chOff x="4118873" y="3856637"/>
                <a:chExt cx="31405" cy="26906"/>
              </a:xfrm>
            </p:grpSpPr>
            <p:sp>
              <p:nvSpPr>
                <p:cNvPr id="7540" name="Google Shape;7540;p5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57"/>
              <p:cNvGrpSpPr/>
              <p:nvPr/>
            </p:nvGrpSpPr>
            <p:grpSpPr>
              <a:xfrm>
                <a:off x="4168541" y="3639523"/>
                <a:ext cx="31499" cy="26906"/>
                <a:chOff x="4168541" y="3639523"/>
                <a:chExt cx="31499" cy="26906"/>
              </a:xfrm>
            </p:grpSpPr>
            <p:sp>
              <p:nvSpPr>
                <p:cNvPr id="7543" name="Google Shape;7543;p5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57"/>
              <p:cNvGrpSpPr/>
              <p:nvPr/>
            </p:nvGrpSpPr>
            <p:grpSpPr>
              <a:xfrm>
                <a:off x="3965789" y="3393545"/>
                <a:ext cx="31405" cy="26945"/>
                <a:chOff x="3965789" y="3393545"/>
                <a:chExt cx="31405" cy="26945"/>
              </a:xfrm>
            </p:grpSpPr>
            <p:sp>
              <p:nvSpPr>
                <p:cNvPr id="7546" name="Google Shape;7546;p5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57"/>
              <p:cNvGrpSpPr/>
              <p:nvPr/>
            </p:nvGrpSpPr>
            <p:grpSpPr>
              <a:xfrm>
                <a:off x="3925166" y="3491008"/>
                <a:ext cx="31405" cy="27001"/>
                <a:chOff x="3925166" y="3491008"/>
                <a:chExt cx="31405" cy="27001"/>
              </a:xfrm>
            </p:grpSpPr>
            <p:sp>
              <p:nvSpPr>
                <p:cNvPr id="7549" name="Google Shape;7549;p5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57"/>
              <p:cNvGrpSpPr/>
              <p:nvPr/>
            </p:nvGrpSpPr>
            <p:grpSpPr>
              <a:xfrm>
                <a:off x="3682845" y="3340976"/>
                <a:ext cx="31397" cy="26898"/>
                <a:chOff x="3682845" y="3340976"/>
                <a:chExt cx="31397" cy="26898"/>
              </a:xfrm>
            </p:grpSpPr>
            <p:sp>
              <p:nvSpPr>
                <p:cNvPr id="7552" name="Google Shape;7552;p5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57"/>
              <p:cNvGrpSpPr/>
              <p:nvPr/>
            </p:nvGrpSpPr>
            <p:grpSpPr>
              <a:xfrm>
                <a:off x="3795393" y="3353725"/>
                <a:ext cx="31499" cy="26993"/>
                <a:chOff x="3795393" y="3353725"/>
                <a:chExt cx="31499" cy="26993"/>
              </a:xfrm>
            </p:grpSpPr>
            <p:sp>
              <p:nvSpPr>
                <p:cNvPr id="7555" name="Google Shape;7555;p5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57"/>
              <p:cNvGrpSpPr/>
              <p:nvPr/>
            </p:nvGrpSpPr>
            <p:grpSpPr>
              <a:xfrm>
                <a:off x="4176909" y="4363221"/>
                <a:ext cx="38924" cy="33316"/>
                <a:chOff x="4176909" y="4363221"/>
                <a:chExt cx="38924" cy="33316"/>
              </a:xfrm>
            </p:grpSpPr>
            <p:sp>
              <p:nvSpPr>
                <p:cNvPr id="7558" name="Google Shape;7558;p5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57"/>
              <p:cNvGrpSpPr/>
              <p:nvPr/>
            </p:nvGrpSpPr>
            <p:grpSpPr>
              <a:xfrm>
                <a:off x="4226191" y="4007660"/>
                <a:ext cx="33560" cy="28770"/>
                <a:chOff x="4226191" y="4007660"/>
                <a:chExt cx="33560" cy="28770"/>
              </a:xfrm>
            </p:grpSpPr>
            <p:sp>
              <p:nvSpPr>
                <p:cNvPr id="7561" name="Google Shape;7561;p5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57"/>
              <p:cNvGrpSpPr/>
              <p:nvPr/>
            </p:nvGrpSpPr>
            <p:grpSpPr>
              <a:xfrm>
                <a:off x="3597785" y="3377045"/>
                <a:ext cx="33591" cy="28699"/>
                <a:chOff x="3597785" y="3377045"/>
                <a:chExt cx="33591" cy="28699"/>
              </a:xfrm>
            </p:grpSpPr>
            <p:sp>
              <p:nvSpPr>
                <p:cNvPr id="7564" name="Google Shape;7564;p5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57"/>
              <p:cNvGrpSpPr/>
              <p:nvPr/>
            </p:nvGrpSpPr>
            <p:grpSpPr>
              <a:xfrm>
                <a:off x="3887870" y="3669796"/>
                <a:ext cx="33591" cy="28692"/>
                <a:chOff x="3887870" y="3669796"/>
                <a:chExt cx="33591" cy="28692"/>
              </a:xfrm>
            </p:grpSpPr>
            <p:sp>
              <p:nvSpPr>
                <p:cNvPr id="7567" name="Google Shape;7567;p5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57"/>
              <p:cNvGrpSpPr/>
              <p:nvPr/>
            </p:nvGrpSpPr>
            <p:grpSpPr>
              <a:xfrm>
                <a:off x="3818320" y="3481625"/>
                <a:ext cx="33497" cy="28770"/>
                <a:chOff x="3818320" y="3481625"/>
                <a:chExt cx="33497" cy="28770"/>
              </a:xfrm>
            </p:grpSpPr>
            <p:sp>
              <p:nvSpPr>
                <p:cNvPr id="7570" name="Google Shape;7570;p5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57"/>
              <p:cNvGrpSpPr/>
              <p:nvPr/>
            </p:nvGrpSpPr>
            <p:grpSpPr>
              <a:xfrm>
                <a:off x="4278139" y="4120948"/>
                <a:ext cx="37492" cy="32129"/>
                <a:chOff x="4278139" y="4120948"/>
                <a:chExt cx="37492" cy="32129"/>
              </a:xfrm>
            </p:grpSpPr>
            <p:sp>
              <p:nvSpPr>
                <p:cNvPr id="7573" name="Google Shape;7573;p5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57"/>
              <p:cNvGrpSpPr/>
              <p:nvPr/>
            </p:nvGrpSpPr>
            <p:grpSpPr>
              <a:xfrm>
                <a:off x="4419898" y="3977388"/>
                <a:ext cx="33497" cy="28692"/>
                <a:chOff x="4419898" y="3977388"/>
                <a:chExt cx="33497" cy="28692"/>
              </a:xfrm>
            </p:grpSpPr>
            <p:sp>
              <p:nvSpPr>
                <p:cNvPr id="7576" name="Google Shape;7576;p5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57"/>
              <p:cNvGrpSpPr/>
              <p:nvPr/>
            </p:nvGrpSpPr>
            <p:grpSpPr>
              <a:xfrm>
                <a:off x="4158930" y="4034684"/>
                <a:ext cx="33497" cy="28762"/>
                <a:chOff x="4158930" y="4034684"/>
                <a:chExt cx="33497" cy="28762"/>
              </a:xfrm>
            </p:grpSpPr>
            <p:sp>
              <p:nvSpPr>
                <p:cNvPr id="7579" name="Google Shape;7579;p5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57"/>
              <p:cNvGrpSpPr/>
              <p:nvPr/>
            </p:nvGrpSpPr>
            <p:grpSpPr>
              <a:xfrm>
                <a:off x="4134949" y="3957049"/>
                <a:ext cx="33497" cy="28770"/>
                <a:chOff x="4134949" y="3957049"/>
                <a:chExt cx="33497" cy="28770"/>
              </a:xfrm>
            </p:grpSpPr>
            <p:sp>
              <p:nvSpPr>
                <p:cNvPr id="7582" name="Google Shape;7582;p5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57"/>
              <p:cNvGrpSpPr/>
              <p:nvPr/>
            </p:nvGrpSpPr>
            <p:grpSpPr>
              <a:xfrm>
                <a:off x="4193653" y="4184403"/>
                <a:ext cx="43580" cy="37264"/>
                <a:chOff x="4193653" y="4184403"/>
                <a:chExt cx="43580" cy="37264"/>
              </a:xfrm>
            </p:grpSpPr>
            <p:sp>
              <p:nvSpPr>
                <p:cNvPr id="7585" name="Google Shape;7585;p5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57"/>
              <p:cNvGrpSpPr/>
              <p:nvPr/>
            </p:nvGrpSpPr>
            <p:grpSpPr>
              <a:xfrm>
                <a:off x="4343600" y="3943844"/>
                <a:ext cx="43580" cy="37312"/>
                <a:chOff x="4343600" y="3943844"/>
                <a:chExt cx="43580" cy="37312"/>
              </a:xfrm>
            </p:grpSpPr>
            <p:sp>
              <p:nvSpPr>
                <p:cNvPr id="7588" name="Google Shape;7588;p5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57"/>
              <p:cNvGrpSpPr/>
              <p:nvPr/>
            </p:nvGrpSpPr>
            <p:grpSpPr>
              <a:xfrm>
                <a:off x="4172339" y="3381693"/>
                <a:ext cx="31499" cy="27001"/>
                <a:chOff x="4172339" y="3381693"/>
                <a:chExt cx="31499" cy="27001"/>
              </a:xfrm>
            </p:grpSpPr>
            <p:sp>
              <p:nvSpPr>
                <p:cNvPr id="7591" name="Google Shape;7591;p5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6" name="Shape 7596"/>
        <p:cNvGrpSpPr/>
        <p:nvPr/>
      </p:nvGrpSpPr>
      <p:grpSpPr>
        <a:xfrm>
          <a:off x="0" y="0"/>
          <a:ext cx="0" cy="0"/>
          <a:chOff x="0" y="0"/>
          <a:chExt cx="0" cy="0"/>
        </a:xfrm>
      </p:grpSpPr>
      <p:grpSp>
        <p:nvGrpSpPr>
          <p:cNvPr id="7597" name="Google Shape;7597;p58"/>
          <p:cNvGrpSpPr/>
          <p:nvPr/>
        </p:nvGrpSpPr>
        <p:grpSpPr>
          <a:xfrm>
            <a:off x="2126623" y="3607908"/>
            <a:ext cx="1102891" cy="760337"/>
            <a:chOff x="4967783" y="2151471"/>
            <a:chExt cx="3920692" cy="2702940"/>
          </a:xfrm>
        </p:grpSpPr>
        <p:grpSp>
          <p:nvGrpSpPr>
            <p:cNvPr id="7598" name="Google Shape;7598;p58"/>
            <p:cNvGrpSpPr/>
            <p:nvPr/>
          </p:nvGrpSpPr>
          <p:grpSpPr>
            <a:xfrm>
              <a:off x="5045709" y="2252109"/>
              <a:ext cx="3761071" cy="2501708"/>
              <a:chOff x="2691784" y="1805334"/>
              <a:chExt cx="3761071" cy="2501708"/>
            </a:xfrm>
          </p:grpSpPr>
          <p:sp>
            <p:nvSpPr>
              <p:cNvPr id="7599" name="Google Shape;7599;p5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58"/>
            <p:cNvGrpSpPr/>
            <p:nvPr/>
          </p:nvGrpSpPr>
          <p:grpSpPr>
            <a:xfrm>
              <a:off x="4967783" y="2151471"/>
              <a:ext cx="3920692" cy="2702940"/>
              <a:chOff x="2613858" y="1704696"/>
              <a:chExt cx="3920692" cy="2702940"/>
            </a:xfrm>
          </p:grpSpPr>
          <p:sp>
            <p:nvSpPr>
              <p:cNvPr id="7607" name="Google Shape;7607;p5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12" name="Google Shape;7612;p58"/>
          <p:cNvGrpSpPr/>
          <p:nvPr/>
        </p:nvGrpSpPr>
        <p:grpSpPr>
          <a:xfrm>
            <a:off x="3530532" y="1496185"/>
            <a:ext cx="1561911" cy="708580"/>
            <a:chOff x="3530532" y="1496185"/>
            <a:chExt cx="1561911" cy="708580"/>
          </a:xfrm>
        </p:grpSpPr>
        <p:grpSp>
          <p:nvGrpSpPr>
            <p:cNvPr id="7613" name="Google Shape;7613;p58"/>
            <p:cNvGrpSpPr/>
            <p:nvPr/>
          </p:nvGrpSpPr>
          <p:grpSpPr>
            <a:xfrm>
              <a:off x="3720318" y="1857562"/>
              <a:ext cx="1372125" cy="54"/>
              <a:chOff x="3720318" y="1857562"/>
              <a:chExt cx="1372125" cy="54"/>
            </a:xfrm>
          </p:grpSpPr>
          <p:cxnSp>
            <p:nvCxnSpPr>
              <p:cNvPr id="7614" name="Google Shape;7614;p58"/>
              <p:cNvCxnSpPr>
                <a:endCxn id="7615"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16" name="Google Shape;7616;p5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17" name="Google Shape;7617;p5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18" name="Google Shape;7618;p58"/>
              <p:cNvCxnSpPr>
                <a:stCxn id="7615"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619" name="Google Shape;7619;p58"/>
            <p:cNvGrpSpPr/>
            <p:nvPr/>
          </p:nvGrpSpPr>
          <p:grpSpPr>
            <a:xfrm>
              <a:off x="3567462" y="1496185"/>
              <a:ext cx="286587" cy="272914"/>
              <a:chOff x="3567462" y="1496185"/>
              <a:chExt cx="286587" cy="272914"/>
            </a:xfrm>
          </p:grpSpPr>
          <p:cxnSp>
            <p:nvCxnSpPr>
              <p:cNvPr id="7620" name="Google Shape;7620;p5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621" name="Google Shape;7621;p58"/>
              <p:cNvSpPr/>
              <p:nvPr/>
            </p:nvSpPr>
            <p:spPr>
              <a:xfrm>
                <a:off x="3567462"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2" name="Google Shape;7622;p5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4" name="Google Shape;7624;p58"/>
            <p:cNvGrpSpPr/>
            <p:nvPr/>
          </p:nvGrpSpPr>
          <p:grpSpPr>
            <a:xfrm>
              <a:off x="3929014" y="1960574"/>
              <a:ext cx="286587" cy="242378"/>
              <a:chOff x="3929014" y="1960574"/>
              <a:chExt cx="286587" cy="242378"/>
            </a:xfrm>
          </p:grpSpPr>
          <p:cxnSp>
            <p:nvCxnSpPr>
              <p:cNvPr id="7625" name="Google Shape;7625;p5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626" name="Google Shape;7626;p58"/>
              <p:cNvSpPr/>
              <p:nvPr/>
            </p:nvSpPr>
            <p:spPr>
              <a:xfrm>
                <a:off x="3929014" y="2103016"/>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58"/>
            <p:cNvGrpSpPr/>
            <p:nvPr/>
          </p:nvGrpSpPr>
          <p:grpSpPr>
            <a:xfrm>
              <a:off x="4290828" y="1496185"/>
              <a:ext cx="286587" cy="272914"/>
              <a:chOff x="4290828" y="1496185"/>
              <a:chExt cx="286587" cy="272914"/>
            </a:xfrm>
          </p:grpSpPr>
          <p:cxnSp>
            <p:nvCxnSpPr>
              <p:cNvPr id="7628" name="Google Shape;7628;p5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629" name="Google Shape;7629;p58"/>
              <p:cNvSpPr/>
              <p:nvPr/>
            </p:nvSpPr>
            <p:spPr>
              <a:xfrm>
                <a:off x="4290828"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0" name="Google Shape;7630;p5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1" name="Google Shape;7631;p58"/>
            <p:cNvGrpSpPr/>
            <p:nvPr/>
          </p:nvGrpSpPr>
          <p:grpSpPr>
            <a:xfrm>
              <a:off x="4657726" y="1959674"/>
              <a:ext cx="286500" cy="245092"/>
              <a:chOff x="4657726" y="1959674"/>
              <a:chExt cx="286500" cy="245092"/>
            </a:xfrm>
          </p:grpSpPr>
          <p:cxnSp>
            <p:nvCxnSpPr>
              <p:cNvPr id="7632" name="Google Shape;7632;p5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633" name="Google Shape;7633;p5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4" name="Google Shape;7634;p58"/>
          <p:cNvGrpSpPr/>
          <p:nvPr/>
        </p:nvGrpSpPr>
        <p:grpSpPr>
          <a:xfrm>
            <a:off x="3512551" y="2358282"/>
            <a:ext cx="1597045" cy="378522"/>
            <a:chOff x="3512551" y="2358282"/>
            <a:chExt cx="1597045" cy="378522"/>
          </a:xfrm>
        </p:grpSpPr>
        <p:grpSp>
          <p:nvGrpSpPr>
            <p:cNvPr id="7635" name="Google Shape;7635;p58"/>
            <p:cNvGrpSpPr/>
            <p:nvPr/>
          </p:nvGrpSpPr>
          <p:grpSpPr>
            <a:xfrm>
              <a:off x="3738198" y="2553002"/>
              <a:ext cx="1145834" cy="117"/>
              <a:chOff x="3738198" y="2553002"/>
              <a:chExt cx="1145834" cy="117"/>
            </a:xfrm>
          </p:grpSpPr>
          <p:cxnSp>
            <p:nvCxnSpPr>
              <p:cNvPr id="7636" name="Google Shape;7636;p5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37" name="Google Shape;7637;p5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38" name="Google Shape;7638;p58"/>
              <p:cNvCxnSpPr>
                <a:stCxn id="7639" idx="6"/>
                <a:endCxn id="7640"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641" name="Google Shape;7641;p58"/>
            <p:cNvGrpSpPr/>
            <p:nvPr/>
          </p:nvGrpSpPr>
          <p:grpSpPr>
            <a:xfrm>
              <a:off x="3969644" y="2440153"/>
              <a:ext cx="225853" cy="296651"/>
              <a:chOff x="3969644" y="2440153"/>
              <a:chExt cx="225853" cy="296651"/>
            </a:xfrm>
          </p:grpSpPr>
          <p:cxnSp>
            <p:nvCxnSpPr>
              <p:cNvPr id="7642" name="Google Shape;7642;p58"/>
              <p:cNvCxnSpPr/>
              <p:nvPr/>
            </p:nvCxnSpPr>
            <p:spPr>
              <a:xfrm>
                <a:off x="4082390" y="2637031"/>
                <a:ext cx="0" cy="99772"/>
              </a:xfrm>
              <a:prstGeom prst="straightConnector1">
                <a:avLst/>
              </a:prstGeom>
              <a:noFill/>
              <a:ln cap="flat" cmpd="sng" w="9525">
                <a:solidFill>
                  <a:srgbClr val="435D74"/>
                </a:solidFill>
                <a:prstDash val="solid"/>
                <a:round/>
                <a:headEnd len="med" w="med" type="none"/>
                <a:tailEnd len="med" w="med" type="none"/>
              </a:ln>
            </p:spPr>
          </p:cxnSp>
          <p:sp>
            <p:nvSpPr>
              <p:cNvPr id="7640" name="Google Shape;7640;p58"/>
              <p:cNvSpPr/>
              <p:nvPr/>
            </p:nvSpPr>
            <p:spPr>
              <a:xfrm>
                <a:off x="3969644" y="2440153"/>
                <a:ext cx="225853" cy="225853"/>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8"/>
              <p:cNvSpPr/>
              <p:nvPr/>
            </p:nvSpPr>
            <p:spPr>
              <a:xfrm>
                <a:off x="3998471" y="2468982"/>
                <a:ext cx="168273" cy="168273"/>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58"/>
            <p:cNvGrpSpPr/>
            <p:nvPr/>
          </p:nvGrpSpPr>
          <p:grpSpPr>
            <a:xfrm>
              <a:off x="4426818" y="2358282"/>
              <a:ext cx="225613" cy="307569"/>
              <a:chOff x="4426818" y="2358282"/>
              <a:chExt cx="225613" cy="307569"/>
            </a:xfrm>
          </p:grpSpPr>
          <p:cxnSp>
            <p:nvCxnSpPr>
              <p:cNvPr id="7645" name="Google Shape;7645;p58"/>
              <p:cNvCxnSpPr>
                <a:stCxn id="7646" idx="0"/>
              </p:cNvCxnSpPr>
              <p:nvPr/>
            </p:nvCxnSpPr>
            <p:spPr>
              <a:xfrm rot="10800000">
                <a:off x="4539662"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647" name="Google Shape;7647;p58"/>
              <p:cNvSpPr/>
              <p:nvPr/>
            </p:nvSpPr>
            <p:spPr>
              <a:xfrm>
                <a:off x="4426818"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8"/>
              <p:cNvSpPr/>
              <p:nvPr/>
            </p:nvSpPr>
            <p:spPr>
              <a:xfrm>
                <a:off x="4455644"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58"/>
            <p:cNvGrpSpPr/>
            <p:nvPr/>
          </p:nvGrpSpPr>
          <p:grpSpPr>
            <a:xfrm>
              <a:off x="4883984" y="2440153"/>
              <a:ext cx="225613" cy="296486"/>
              <a:chOff x="4883984" y="2440153"/>
              <a:chExt cx="225613" cy="296486"/>
            </a:xfrm>
          </p:grpSpPr>
          <p:cxnSp>
            <p:nvCxnSpPr>
              <p:cNvPr id="7649" name="Google Shape;7649;p58"/>
              <p:cNvCxnSpPr/>
              <p:nvPr/>
            </p:nvCxnSpPr>
            <p:spPr>
              <a:xfrm>
                <a:off x="4996858" y="2637031"/>
                <a:ext cx="0" cy="99608"/>
              </a:xfrm>
              <a:prstGeom prst="straightConnector1">
                <a:avLst/>
              </a:prstGeom>
              <a:noFill/>
              <a:ln cap="flat" cmpd="sng" w="9525">
                <a:solidFill>
                  <a:srgbClr val="435D74"/>
                </a:solidFill>
                <a:prstDash val="solid"/>
                <a:round/>
                <a:headEnd len="med" w="med" type="none"/>
                <a:tailEnd len="med" w="med" type="none"/>
              </a:ln>
            </p:spPr>
          </p:cxnSp>
          <p:sp>
            <p:nvSpPr>
              <p:cNvPr id="7650" name="Google Shape;7650;p58"/>
              <p:cNvSpPr/>
              <p:nvPr/>
            </p:nvSpPr>
            <p:spPr>
              <a:xfrm>
                <a:off x="4883984"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8"/>
              <p:cNvSpPr/>
              <p:nvPr/>
            </p:nvSpPr>
            <p:spPr>
              <a:xfrm>
                <a:off x="4912810"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58"/>
            <p:cNvGrpSpPr/>
            <p:nvPr/>
          </p:nvGrpSpPr>
          <p:grpSpPr>
            <a:xfrm>
              <a:off x="3512551" y="2358356"/>
              <a:ext cx="225647" cy="307629"/>
              <a:chOff x="2182679" y="2005014"/>
              <a:chExt cx="792300" cy="1080158"/>
            </a:xfrm>
          </p:grpSpPr>
          <p:cxnSp>
            <p:nvCxnSpPr>
              <p:cNvPr id="7653" name="Google Shape;7653;p58"/>
              <p:cNvCxnSpPr>
                <a:stCxn id="7654"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639" name="Google Shape;7639;p5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5" name="Google Shape;7655;p58"/>
          <p:cNvGrpSpPr/>
          <p:nvPr/>
        </p:nvGrpSpPr>
        <p:grpSpPr>
          <a:xfrm>
            <a:off x="6872633" y="1182079"/>
            <a:ext cx="1559809" cy="722610"/>
            <a:chOff x="634175" y="2986275"/>
            <a:chExt cx="3147949" cy="1458344"/>
          </a:xfrm>
        </p:grpSpPr>
        <p:cxnSp>
          <p:nvCxnSpPr>
            <p:cNvPr id="7656" name="Google Shape;7656;p58"/>
            <p:cNvCxnSpPr>
              <a:stCxn id="7657" idx="4"/>
              <a:endCxn id="7658"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659" name="Google Shape;7659;p58"/>
            <p:cNvCxnSpPr>
              <a:stCxn id="7658" idx="0"/>
              <a:endCxn id="7660"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61" name="Google Shape;7661;p58"/>
            <p:cNvCxnSpPr>
              <a:stCxn id="7660" idx="4"/>
              <a:endCxn id="7662"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63" name="Google Shape;7663;p58"/>
            <p:cNvCxnSpPr>
              <a:stCxn id="7662" idx="0"/>
              <a:endCxn id="7664"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664" name="Google Shape;7664;p5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60" name="Google Shape;7660;p5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57" name="Google Shape;7657;p5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62" name="Google Shape;7662;p5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58" name="Google Shape;7658;p5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665" name="Google Shape;7665;p58"/>
          <p:cNvGrpSpPr/>
          <p:nvPr/>
        </p:nvGrpSpPr>
        <p:grpSpPr>
          <a:xfrm>
            <a:off x="3526424" y="2891987"/>
            <a:ext cx="1570719" cy="294123"/>
            <a:chOff x="998425" y="1182125"/>
            <a:chExt cx="1065400" cy="199500"/>
          </a:xfrm>
        </p:grpSpPr>
        <p:sp>
          <p:nvSpPr>
            <p:cNvPr id="7666" name="Google Shape;7666;p5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58"/>
          <p:cNvGrpSpPr/>
          <p:nvPr/>
        </p:nvGrpSpPr>
        <p:grpSpPr>
          <a:xfrm>
            <a:off x="6869680" y="2009474"/>
            <a:ext cx="1565716" cy="366729"/>
            <a:chOff x="1247650" y="2075423"/>
            <a:chExt cx="6648477" cy="1557238"/>
          </a:xfrm>
        </p:grpSpPr>
        <p:sp>
          <p:nvSpPr>
            <p:cNvPr id="7672" name="Google Shape;7672;p5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58"/>
          <p:cNvGrpSpPr/>
          <p:nvPr/>
        </p:nvGrpSpPr>
        <p:grpSpPr>
          <a:xfrm>
            <a:off x="6853992" y="3158178"/>
            <a:ext cx="1597092" cy="663663"/>
            <a:chOff x="6796238" y="3158184"/>
            <a:chExt cx="1630351" cy="677483"/>
          </a:xfrm>
        </p:grpSpPr>
        <p:cxnSp>
          <p:nvCxnSpPr>
            <p:cNvPr id="7679" name="Google Shape;7679;p58"/>
            <p:cNvCxnSpPr/>
            <p:nvPr/>
          </p:nvCxnSpPr>
          <p:spPr>
            <a:xfrm>
              <a:off x="7012244"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7680" name="Google Shape;7680;p58"/>
            <p:cNvCxnSpPr/>
            <p:nvPr/>
          </p:nvCxnSpPr>
          <p:spPr>
            <a:xfrm>
              <a:off x="7810957"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7681" name="Google Shape;7681;p58"/>
            <p:cNvCxnSpPr/>
            <p:nvPr/>
          </p:nvCxnSpPr>
          <p:spPr>
            <a:xfrm rot="10800000">
              <a:off x="8196652" y="3170679"/>
              <a:ext cx="0" cy="169947"/>
            </a:xfrm>
            <a:prstGeom prst="straightConnector1">
              <a:avLst/>
            </a:prstGeom>
            <a:noFill/>
            <a:ln cap="flat" cmpd="sng" w="9525">
              <a:solidFill>
                <a:srgbClr val="A5B7C6"/>
              </a:solidFill>
              <a:prstDash val="solid"/>
              <a:round/>
              <a:headEnd len="med" w="med" type="none"/>
              <a:tailEnd len="med" w="med" type="diamond"/>
            </a:ln>
          </p:spPr>
        </p:cxnSp>
        <p:cxnSp>
          <p:nvCxnSpPr>
            <p:cNvPr id="7682" name="Google Shape;7682;p58"/>
            <p:cNvCxnSpPr/>
            <p:nvPr/>
          </p:nvCxnSpPr>
          <p:spPr>
            <a:xfrm rot="10800000">
              <a:off x="7411601" y="3158184"/>
              <a:ext cx="0" cy="170813"/>
            </a:xfrm>
            <a:prstGeom prst="straightConnector1">
              <a:avLst/>
            </a:prstGeom>
            <a:noFill/>
            <a:ln cap="flat" cmpd="sng" w="9525">
              <a:solidFill>
                <a:srgbClr val="A5B7C6"/>
              </a:solidFill>
              <a:prstDash val="solid"/>
              <a:round/>
              <a:headEnd len="med" w="med" type="none"/>
              <a:tailEnd len="med" w="med" type="diamond"/>
            </a:ln>
          </p:spPr>
        </p:cxnSp>
        <p:grpSp>
          <p:nvGrpSpPr>
            <p:cNvPr id="7683" name="Google Shape;7683;p58"/>
            <p:cNvGrpSpPr/>
            <p:nvPr/>
          </p:nvGrpSpPr>
          <p:grpSpPr>
            <a:xfrm>
              <a:off x="6796238" y="3311904"/>
              <a:ext cx="1630351" cy="377711"/>
              <a:chOff x="6796238" y="3311904"/>
              <a:chExt cx="1630351" cy="377711"/>
            </a:xfrm>
          </p:grpSpPr>
          <p:sp>
            <p:nvSpPr>
              <p:cNvPr id="7684" name="Google Shape;7684;p58"/>
              <p:cNvSpPr/>
              <p:nvPr/>
            </p:nvSpPr>
            <p:spPr>
              <a:xfrm>
                <a:off x="6796238" y="3311904"/>
                <a:ext cx="798057" cy="377711"/>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8"/>
              <p:cNvSpPr/>
              <p:nvPr/>
            </p:nvSpPr>
            <p:spPr>
              <a:xfrm>
                <a:off x="7628207" y="3311904"/>
                <a:ext cx="798382" cy="377711"/>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8"/>
              <p:cNvSpPr/>
              <p:nvPr/>
            </p:nvSpPr>
            <p:spPr>
              <a:xfrm>
                <a:off x="7229098" y="3311904"/>
                <a:ext cx="762854" cy="377711"/>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7" name="Google Shape;7687;p58"/>
          <p:cNvGrpSpPr/>
          <p:nvPr/>
        </p:nvGrpSpPr>
        <p:grpSpPr>
          <a:xfrm>
            <a:off x="5375130" y="1179681"/>
            <a:ext cx="1368606" cy="1593805"/>
            <a:chOff x="1839112" y="2209163"/>
            <a:chExt cx="1918159" cy="2233784"/>
          </a:xfrm>
        </p:grpSpPr>
        <p:sp>
          <p:nvSpPr>
            <p:cNvPr id="7688" name="Google Shape;7688;p5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91" name="Google Shape;7691;p58"/>
            <p:cNvCxnSpPr>
              <a:stCxn id="7688" idx="6"/>
              <a:endCxn id="7689"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92" name="Google Shape;7692;p58"/>
            <p:cNvCxnSpPr>
              <a:stCxn id="7689" idx="4"/>
              <a:endCxn id="7693"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694" name="Google Shape;7694;p58"/>
            <p:cNvCxnSpPr>
              <a:stCxn id="7693" idx="6"/>
              <a:endCxn id="7690"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95" name="Google Shape;7695;p58"/>
            <p:cNvCxnSpPr>
              <a:stCxn id="7690" idx="4"/>
              <a:endCxn id="7696"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693" name="Google Shape;7693;p5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98" name="Google Shape;7698;p58"/>
            <p:cNvCxnSpPr>
              <a:endCxn id="7697"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699" name="Google Shape;7699;p58"/>
          <p:cNvGrpSpPr/>
          <p:nvPr/>
        </p:nvGrpSpPr>
        <p:grpSpPr>
          <a:xfrm>
            <a:off x="3507503" y="1185917"/>
            <a:ext cx="1637968" cy="154942"/>
            <a:chOff x="238125" y="2506075"/>
            <a:chExt cx="7115411" cy="673075"/>
          </a:xfrm>
        </p:grpSpPr>
        <p:sp>
          <p:nvSpPr>
            <p:cNvPr id="7700" name="Google Shape;7700;p5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58"/>
          <p:cNvGrpSpPr/>
          <p:nvPr/>
        </p:nvGrpSpPr>
        <p:grpSpPr>
          <a:xfrm>
            <a:off x="746187" y="1507514"/>
            <a:ext cx="2476762" cy="91743"/>
            <a:chOff x="1464850" y="436376"/>
            <a:chExt cx="6001362" cy="222300"/>
          </a:xfrm>
        </p:grpSpPr>
        <p:sp>
          <p:nvSpPr>
            <p:cNvPr id="7706" name="Google Shape;7706;p5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11" name="Google Shape;7711;p5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12" name="Google Shape;7712;p5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13" name="Google Shape;7713;p5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14" name="Google Shape;7714;p5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715" name="Google Shape;7715;p58"/>
          <p:cNvGrpSpPr/>
          <p:nvPr/>
        </p:nvGrpSpPr>
        <p:grpSpPr>
          <a:xfrm>
            <a:off x="732455" y="2742980"/>
            <a:ext cx="1452862" cy="651872"/>
            <a:chOff x="803162" y="2667727"/>
            <a:chExt cx="1412054" cy="633562"/>
          </a:xfrm>
        </p:grpSpPr>
        <p:cxnSp>
          <p:nvCxnSpPr>
            <p:cNvPr id="7716" name="Google Shape;7716;p58"/>
            <p:cNvCxnSpPr>
              <a:stCxn id="7717" idx="2"/>
              <a:endCxn id="7718" idx="0"/>
            </p:cNvCxnSpPr>
            <p:nvPr/>
          </p:nvCxnSpPr>
          <p:spPr>
            <a:xfrm flipH="1" rot="-5400000">
              <a:off x="1629188" y="267277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19" name="Google Shape;7719;p58"/>
            <p:cNvCxnSpPr>
              <a:stCxn id="7720" idx="0"/>
              <a:endCxn id="7717" idx="2"/>
            </p:cNvCxnSpPr>
            <p:nvPr/>
          </p:nvCxnSpPr>
          <p:spPr>
            <a:xfrm rot="-5400000">
              <a:off x="1259904"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21" name="Google Shape;7721;p58"/>
            <p:cNvCxnSpPr>
              <a:stCxn id="7720" idx="2"/>
              <a:endCxn id="7722" idx="0"/>
            </p:cNvCxnSpPr>
            <p:nvPr/>
          </p:nvCxnSpPr>
          <p:spPr>
            <a:xfrm flipH="1" rot="-5400000">
              <a:off x="1163454"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23" name="Google Shape;7723;p58"/>
            <p:cNvCxnSpPr>
              <a:stCxn id="7724" idx="0"/>
              <a:endCxn id="7720" idx="2"/>
            </p:cNvCxnSpPr>
            <p:nvPr/>
          </p:nvCxnSpPr>
          <p:spPr>
            <a:xfrm rot="-5400000">
              <a:off x="98713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25" name="Google Shape;7725;p58"/>
            <p:cNvCxnSpPr>
              <a:stCxn id="7718" idx="2"/>
              <a:endCxn id="7726" idx="0"/>
            </p:cNvCxnSpPr>
            <p:nvPr/>
          </p:nvCxnSpPr>
          <p:spPr>
            <a:xfrm flipH="1" rot="-5400000">
              <a:off x="1902022"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27" name="Google Shape;7727;p58"/>
            <p:cNvCxnSpPr>
              <a:stCxn id="7728" idx="0"/>
              <a:endCxn id="7718" idx="2"/>
            </p:cNvCxnSpPr>
            <p:nvPr/>
          </p:nvCxnSpPr>
          <p:spPr>
            <a:xfrm rot="-5400000">
              <a:off x="172570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724" name="Google Shape;7724;p58"/>
            <p:cNvSpPr/>
            <p:nvPr/>
          </p:nvSpPr>
          <p:spPr>
            <a:xfrm>
              <a:off x="803162"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22" name="Google Shape;7722;p58"/>
            <p:cNvSpPr/>
            <p:nvPr/>
          </p:nvSpPr>
          <p:spPr>
            <a:xfrm>
              <a:off x="1155799"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28" name="Google Shape;7728;p58"/>
            <p:cNvSpPr/>
            <p:nvPr/>
          </p:nvSpPr>
          <p:spPr>
            <a:xfrm>
              <a:off x="1541731"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26" name="Google Shape;7726;p58"/>
            <p:cNvSpPr/>
            <p:nvPr/>
          </p:nvSpPr>
          <p:spPr>
            <a:xfrm>
              <a:off x="1894368"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8" name="Google Shape;7718;p58"/>
            <p:cNvSpPr/>
            <p:nvPr/>
          </p:nvSpPr>
          <p:spPr>
            <a:xfrm>
              <a:off x="1718048"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20" name="Google Shape;7720;p58"/>
            <p:cNvSpPr/>
            <p:nvPr/>
          </p:nvSpPr>
          <p:spPr>
            <a:xfrm>
              <a:off x="979480"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17" name="Google Shape;7717;p58"/>
            <p:cNvSpPr/>
            <p:nvPr/>
          </p:nvSpPr>
          <p:spPr>
            <a:xfrm>
              <a:off x="1348764" y="2667727"/>
              <a:ext cx="320848" cy="125051"/>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729" name="Google Shape;7729;p58"/>
          <p:cNvGrpSpPr/>
          <p:nvPr/>
        </p:nvGrpSpPr>
        <p:grpSpPr>
          <a:xfrm>
            <a:off x="732447" y="1178518"/>
            <a:ext cx="2518423" cy="209218"/>
            <a:chOff x="803154" y="1111966"/>
            <a:chExt cx="2447684" cy="203341"/>
          </a:xfrm>
        </p:grpSpPr>
        <p:grpSp>
          <p:nvGrpSpPr>
            <p:cNvPr id="7730" name="Google Shape;7730;p58"/>
            <p:cNvGrpSpPr/>
            <p:nvPr/>
          </p:nvGrpSpPr>
          <p:grpSpPr>
            <a:xfrm>
              <a:off x="1958180" y="1111966"/>
              <a:ext cx="588019" cy="121396"/>
              <a:chOff x="4808316" y="2800065"/>
              <a:chExt cx="1999386" cy="412910"/>
            </a:xfrm>
          </p:grpSpPr>
          <p:sp>
            <p:nvSpPr>
              <p:cNvPr id="7731" name="Google Shape;7731;p5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2" name="Google Shape;7732;p58"/>
              <p:cNvGrpSpPr/>
              <p:nvPr/>
            </p:nvGrpSpPr>
            <p:grpSpPr>
              <a:xfrm>
                <a:off x="4808316" y="2800065"/>
                <a:ext cx="92400" cy="411825"/>
                <a:chOff x="845575" y="2563700"/>
                <a:chExt cx="92400" cy="411825"/>
              </a:xfrm>
            </p:grpSpPr>
            <p:cxnSp>
              <p:nvCxnSpPr>
                <p:cNvPr id="7733" name="Google Shape;7733;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34" name="Google Shape;7734;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735" name="Google Shape;7735;p58"/>
            <p:cNvCxnSpPr/>
            <p:nvPr/>
          </p:nvCxnSpPr>
          <p:spPr>
            <a:xfrm>
              <a:off x="3237251" y="1127387"/>
              <a:ext cx="0" cy="105664"/>
            </a:xfrm>
            <a:prstGeom prst="straightConnector1">
              <a:avLst/>
            </a:prstGeom>
            <a:noFill/>
            <a:ln cap="flat" cmpd="sng" w="9525">
              <a:solidFill>
                <a:srgbClr val="667E92"/>
              </a:solidFill>
              <a:prstDash val="solid"/>
              <a:round/>
              <a:headEnd len="sm" w="sm" type="none"/>
              <a:tailEnd len="sm" w="sm" type="none"/>
            </a:ln>
          </p:spPr>
        </p:cxnSp>
        <p:sp>
          <p:nvSpPr>
            <p:cNvPr id="7736" name="Google Shape;7736;p58"/>
            <p:cNvSpPr/>
            <p:nvPr/>
          </p:nvSpPr>
          <p:spPr>
            <a:xfrm>
              <a:off x="3223663" y="1111974"/>
              <a:ext cx="27175" cy="27166"/>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7" name="Google Shape;7737;p58"/>
            <p:cNvGrpSpPr/>
            <p:nvPr/>
          </p:nvGrpSpPr>
          <p:grpSpPr>
            <a:xfrm>
              <a:off x="803154" y="1112063"/>
              <a:ext cx="591111" cy="121410"/>
              <a:chOff x="803154" y="1112063"/>
              <a:chExt cx="591111" cy="121410"/>
            </a:xfrm>
          </p:grpSpPr>
          <p:grpSp>
            <p:nvGrpSpPr>
              <p:cNvPr id="7738" name="Google Shape;7738;p58"/>
              <p:cNvGrpSpPr/>
              <p:nvPr/>
            </p:nvGrpSpPr>
            <p:grpSpPr>
              <a:xfrm>
                <a:off x="803154" y="1112063"/>
                <a:ext cx="27174" cy="121091"/>
                <a:chOff x="845575" y="2563700"/>
                <a:chExt cx="92400" cy="411825"/>
              </a:xfrm>
            </p:grpSpPr>
            <p:cxnSp>
              <p:nvCxnSpPr>
                <p:cNvPr id="7739" name="Google Shape;7739;p5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40" name="Google Shape;7740;p5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1" name="Google Shape;7741;p58"/>
              <p:cNvSpPr/>
              <p:nvPr/>
            </p:nvSpPr>
            <p:spPr>
              <a:xfrm>
                <a:off x="818321" y="1194219"/>
                <a:ext cx="575943" cy="39254"/>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58"/>
            <p:cNvGrpSpPr/>
            <p:nvPr/>
          </p:nvGrpSpPr>
          <p:grpSpPr>
            <a:xfrm>
              <a:off x="1381934" y="1194217"/>
              <a:ext cx="588259" cy="121091"/>
              <a:chOff x="1381934" y="1194217"/>
              <a:chExt cx="588259" cy="121091"/>
            </a:xfrm>
          </p:grpSpPr>
          <p:grpSp>
            <p:nvGrpSpPr>
              <p:cNvPr id="7743" name="Google Shape;7743;p58"/>
              <p:cNvGrpSpPr/>
              <p:nvPr/>
            </p:nvGrpSpPr>
            <p:grpSpPr>
              <a:xfrm rot="10800000">
                <a:off x="1381934" y="1194217"/>
                <a:ext cx="27174" cy="121091"/>
                <a:chOff x="2070100" y="2563700"/>
                <a:chExt cx="92400" cy="411825"/>
              </a:xfrm>
            </p:grpSpPr>
            <p:cxnSp>
              <p:nvCxnSpPr>
                <p:cNvPr id="7744" name="Google Shape;7744;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45" name="Google Shape;7745;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6" name="Google Shape;7746;p58"/>
              <p:cNvSpPr/>
              <p:nvPr/>
            </p:nvSpPr>
            <p:spPr>
              <a:xfrm>
                <a:off x="1394250" y="1194219"/>
                <a:ext cx="575943"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58"/>
            <p:cNvGrpSpPr/>
            <p:nvPr/>
          </p:nvGrpSpPr>
          <p:grpSpPr>
            <a:xfrm>
              <a:off x="2532104" y="1194217"/>
              <a:ext cx="704905" cy="121091"/>
              <a:chOff x="2532104" y="1194217"/>
              <a:chExt cx="704905" cy="121091"/>
            </a:xfrm>
          </p:grpSpPr>
          <p:grpSp>
            <p:nvGrpSpPr>
              <p:cNvPr id="7748" name="Google Shape;7748;p58"/>
              <p:cNvGrpSpPr/>
              <p:nvPr/>
            </p:nvGrpSpPr>
            <p:grpSpPr>
              <a:xfrm rot="10800000">
                <a:off x="2532104" y="1194217"/>
                <a:ext cx="27174" cy="121091"/>
                <a:chOff x="2070100" y="2563700"/>
                <a:chExt cx="92400" cy="411825"/>
              </a:xfrm>
            </p:grpSpPr>
            <p:cxnSp>
              <p:nvCxnSpPr>
                <p:cNvPr id="7749" name="Google Shape;7749;p5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50" name="Google Shape;7750;p5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1" name="Google Shape;7751;p58"/>
              <p:cNvSpPr/>
              <p:nvPr/>
            </p:nvSpPr>
            <p:spPr>
              <a:xfrm>
                <a:off x="2546107" y="1194219"/>
                <a:ext cx="690902"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2" name="Google Shape;7752;p58"/>
          <p:cNvGrpSpPr/>
          <p:nvPr/>
        </p:nvGrpSpPr>
        <p:grpSpPr>
          <a:xfrm>
            <a:off x="3525467" y="3875150"/>
            <a:ext cx="1567778" cy="491677"/>
            <a:chOff x="5194708" y="3484366"/>
            <a:chExt cx="3148148" cy="987304"/>
          </a:xfrm>
        </p:grpSpPr>
        <p:grpSp>
          <p:nvGrpSpPr>
            <p:cNvPr id="7753" name="Google Shape;7753;p58"/>
            <p:cNvGrpSpPr/>
            <p:nvPr/>
          </p:nvGrpSpPr>
          <p:grpSpPr>
            <a:xfrm>
              <a:off x="7531521" y="3484366"/>
              <a:ext cx="811335" cy="987304"/>
              <a:chOff x="3379425" y="1617275"/>
              <a:chExt cx="1090650" cy="1327200"/>
            </a:xfrm>
          </p:grpSpPr>
          <p:sp>
            <p:nvSpPr>
              <p:cNvPr id="7754" name="Google Shape;7754;p5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58"/>
            <p:cNvGrpSpPr/>
            <p:nvPr/>
          </p:nvGrpSpPr>
          <p:grpSpPr>
            <a:xfrm>
              <a:off x="6752546" y="3484366"/>
              <a:ext cx="811428" cy="987304"/>
              <a:chOff x="2332275" y="1617275"/>
              <a:chExt cx="1090775" cy="1327200"/>
            </a:xfrm>
          </p:grpSpPr>
          <p:sp>
            <p:nvSpPr>
              <p:cNvPr id="7758" name="Google Shape;7758;p5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58"/>
            <p:cNvGrpSpPr/>
            <p:nvPr/>
          </p:nvGrpSpPr>
          <p:grpSpPr>
            <a:xfrm>
              <a:off x="5973664" y="3484366"/>
              <a:ext cx="811335" cy="987304"/>
              <a:chOff x="1285250" y="1617275"/>
              <a:chExt cx="1090650" cy="1327200"/>
            </a:xfrm>
          </p:grpSpPr>
          <p:sp>
            <p:nvSpPr>
              <p:cNvPr id="7762" name="Google Shape;7762;p5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58"/>
            <p:cNvGrpSpPr/>
            <p:nvPr/>
          </p:nvGrpSpPr>
          <p:grpSpPr>
            <a:xfrm>
              <a:off x="5194708" y="3484366"/>
              <a:ext cx="811409" cy="987304"/>
              <a:chOff x="238125" y="1617275"/>
              <a:chExt cx="1090750" cy="1327200"/>
            </a:xfrm>
          </p:grpSpPr>
          <p:sp>
            <p:nvSpPr>
              <p:cNvPr id="7766" name="Google Shape;7766;p5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9" name="Google Shape;7769;p58"/>
          <p:cNvGrpSpPr/>
          <p:nvPr/>
        </p:nvGrpSpPr>
        <p:grpSpPr>
          <a:xfrm>
            <a:off x="3486076" y="3355561"/>
            <a:ext cx="1616964" cy="346256"/>
            <a:chOff x="1808063" y="4294338"/>
            <a:chExt cx="3370782" cy="721817"/>
          </a:xfrm>
        </p:grpSpPr>
        <p:sp>
          <p:nvSpPr>
            <p:cNvPr id="7770" name="Google Shape;7770;p5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58"/>
          <p:cNvGrpSpPr/>
          <p:nvPr/>
        </p:nvGrpSpPr>
        <p:grpSpPr>
          <a:xfrm>
            <a:off x="764288" y="3641590"/>
            <a:ext cx="1295882" cy="646587"/>
            <a:chOff x="834100" y="3642869"/>
            <a:chExt cx="1259483" cy="628426"/>
          </a:xfrm>
        </p:grpSpPr>
        <p:sp>
          <p:nvSpPr>
            <p:cNvPr id="7781" name="Google Shape;7781;p5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6" name="Google Shape;7806;p58"/>
            <p:cNvGrpSpPr/>
            <p:nvPr/>
          </p:nvGrpSpPr>
          <p:grpSpPr>
            <a:xfrm>
              <a:off x="1360364" y="3847835"/>
              <a:ext cx="208119" cy="224359"/>
              <a:chOff x="1360769" y="3847100"/>
              <a:chExt cx="208119" cy="224359"/>
            </a:xfrm>
          </p:grpSpPr>
          <p:sp>
            <p:nvSpPr>
              <p:cNvPr id="7807" name="Google Shape;7807;p5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7" name="Google Shape;7827;p5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58"/>
          <p:cNvGrpSpPr/>
          <p:nvPr/>
        </p:nvGrpSpPr>
        <p:grpSpPr>
          <a:xfrm rot="5400000">
            <a:off x="5977401" y="3438087"/>
            <a:ext cx="164064" cy="1414916"/>
            <a:chOff x="4428249" y="1369375"/>
            <a:chExt cx="36905" cy="429569"/>
          </a:xfrm>
        </p:grpSpPr>
        <p:sp>
          <p:nvSpPr>
            <p:cNvPr id="7842" name="Google Shape;7842;p5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58"/>
          <p:cNvGrpSpPr/>
          <p:nvPr/>
        </p:nvGrpSpPr>
        <p:grpSpPr>
          <a:xfrm flipH="1" rot="10800000">
            <a:off x="5349830" y="3026630"/>
            <a:ext cx="1419207" cy="24808"/>
            <a:chOff x="219558" y="4738465"/>
            <a:chExt cx="5852400" cy="102300"/>
          </a:xfrm>
        </p:grpSpPr>
        <p:cxnSp>
          <p:nvCxnSpPr>
            <p:cNvPr id="7875" name="Google Shape;7875;p5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876" name="Google Shape;7876;p5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58"/>
          <p:cNvGrpSpPr/>
          <p:nvPr/>
        </p:nvGrpSpPr>
        <p:grpSpPr>
          <a:xfrm>
            <a:off x="5361148" y="3399694"/>
            <a:ext cx="1396570" cy="385016"/>
            <a:chOff x="5286284" y="2966544"/>
            <a:chExt cx="1396570" cy="385016"/>
          </a:xfrm>
        </p:grpSpPr>
        <p:cxnSp>
          <p:nvCxnSpPr>
            <p:cNvPr id="7882" name="Google Shape;7882;p5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883" name="Google Shape;7883;p5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884" name="Google Shape;7884;p58"/>
            <p:cNvGrpSpPr/>
            <p:nvPr/>
          </p:nvGrpSpPr>
          <p:grpSpPr>
            <a:xfrm>
              <a:off x="5287688" y="3173364"/>
              <a:ext cx="1395166" cy="74015"/>
              <a:chOff x="5287688" y="3173364"/>
              <a:chExt cx="1395166" cy="74015"/>
            </a:xfrm>
          </p:grpSpPr>
          <p:cxnSp>
            <p:nvCxnSpPr>
              <p:cNvPr id="7885" name="Google Shape;7885;p5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886" name="Google Shape;7886;p58"/>
              <p:cNvCxnSpPr/>
              <p:nvPr/>
            </p:nvCxnSpPr>
            <p:spPr>
              <a:xfrm>
                <a:off x="5287688" y="3210371"/>
                <a:ext cx="1394835" cy="0"/>
              </a:xfrm>
              <a:prstGeom prst="straightConnector1">
                <a:avLst/>
              </a:prstGeom>
              <a:noFill/>
              <a:ln cap="flat" cmpd="sng" w="9525">
                <a:solidFill>
                  <a:srgbClr val="5F7D95"/>
                </a:solidFill>
                <a:prstDash val="solid"/>
                <a:round/>
                <a:headEnd len="med" w="med" type="none"/>
                <a:tailEnd len="med" w="med" type="none"/>
              </a:ln>
            </p:spPr>
          </p:cxnSp>
          <p:cxnSp>
            <p:nvCxnSpPr>
              <p:cNvPr id="7887" name="Google Shape;7887;p58"/>
              <p:cNvCxnSpPr/>
              <p:nvPr/>
            </p:nvCxnSpPr>
            <p:spPr>
              <a:xfrm>
                <a:off x="5518476"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88" name="Google Shape;7888;p58"/>
              <p:cNvCxnSpPr/>
              <p:nvPr/>
            </p:nvCxnSpPr>
            <p:spPr>
              <a:xfrm>
                <a:off x="5287935"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89" name="Google Shape;7889;p58"/>
              <p:cNvCxnSpPr/>
              <p:nvPr/>
            </p:nvCxnSpPr>
            <p:spPr>
              <a:xfrm>
                <a:off x="5751239"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90" name="Google Shape;7890;p58"/>
              <p:cNvCxnSpPr/>
              <p:nvPr/>
            </p:nvCxnSpPr>
            <p:spPr>
              <a:xfrm>
                <a:off x="5982252"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91" name="Google Shape;7891;p58"/>
              <p:cNvCxnSpPr/>
              <p:nvPr/>
            </p:nvCxnSpPr>
            <p:spPr>
              <a:xfrm>
                <a:off x="6216184"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92" name="Google Shape;7892;p58"/>
              <p:cNvCxnSpPr/>
              <p:nvPr/>
            </p:nvCxnSpPr>
            <p:spPr>
              <a:xfrm>
                <a:off x="6449534" y="3173364"/>
                <a:ext cx="0" cy="74015"/>
              </a:xfrm>
              <a:prstGeom prst="straightConnector1">
                <a:avLst/>
              </a:prstGeom>
              <a:noFill/>
              <a:ln cap="flat" cmpd="sng" w="9525">
                <a:solidFill>
                  <a:srgbClr val="5F7D95"/>
                </a:solidFill>
                <a:prstDash val="solid"/>
                <a:round/>
                <a:headEnd len="med" w="med" type="none"/>
                <a:tailEnd len="med" w="med" type="none"/>
              </a:ln>
            </p:spPr>
          </p:cxnSp>
        </p:grpSp>
        <p:cxnSp>
          <p:nvCxnSpPr>
            <p:cNvPr id="7893" name="Google Shape;7893;p5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894" name="Google Shape;7894;p58"/>
          <p:cNvGrpSpPr/>
          <p:nvPr/>
        </p:nvGrpSpPr>
        <p:grpSpPr>
          <a:xfrm>
            <a:off x="2047214" y="1818470"/>
            <a:ext cx="1182276" cy="662027"/>
            <a:chOff x="2029517" y="1732295"/>
            <a:chExt cx="1149068" cy="643432"/>
          </a:xfrm>
        </p:grpSpPr>
        <p:grpSp>
          <p:nvGrpSpPr>
            <p:cNvPr id="7895" name="Google Shape;7895;p58"/>
            <p:cNvGrpSpPr/>
            <p:nvPr/>
          </p:nvGrpSpPr>
          <p:grpSpPr>
            <a:xfrm>
              <a:off x="2708660" y="1746937"/>
              <a:ext cx="455427" cy="244429"/>
              <a:chOff x="2700693" y="1746937"/>
              <a:chExt cx="455427" cy="244429"/>
            </a:xfrm>
          </p:grpSpPr>
          <p:grpSp>
            <p:nvGrpSpPr>
              <p:cNvPr id="7896" name="Google Shape;7896;p58"/>
              <p:cNvGrpSpPr/>
              <p:nvPr/>
            </p:nvGrpSpPr>
            <p:grpSpPr>
              <a:xfrm>
                <a:off x="2905682" y="1782817"/>
                <a:ext cx="250438" cy="208549"/>
                <a:chOff x="2905682" y="1782817"/>
                <a:chExt cx="250438" cy="208549"/>
              </a:xfrm>
            </p:grpSpPr>
            <p:cxnSp>
              <p:nvCxnSpPr>
                <p:cNvPr id="7897" name="Google Shape;7897;p5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98" name="Google Shape;7898;p5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58"/>
              <p:cNvGrpSpPr/>
              <p:nvPr/>
            </p:nvGrpSpPr>
            <p:grpSpPr>
              <a:xfrm>
                <a:off x="2700693" y="1746937"/>
                <a:ext cx="449967" cy="72374"/>
                <a:chOff x="2700693" y="1746937"/>
                <a:chExt cx="449967" cy="72374"/>
              </a:xfrm>
            </p:grpSpPr>
            <p:cxnSp>
              <p:nvCxnSpPr>
                <p:cNvPr id="7900" name="Google Shape;7900;p5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01" name="Google Shape;7901;p5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2" name="Google Shape;7902;p58"/>
            <p:cNvGrpSpPr/>
            <p:nvPr/>
          </p:nvGrpSpPr>
          <p:grpSpPr>
            <a:xfrm>
              <a:off x="2029517" y="1732295"/>
              <a:ext cx="1149068" cy="643432"/>
              <a:chOff x="2029517" y="1732295"/>
              <a:chExt cx="1149068" cy="643432"/>
            </a:xfrm>
          </p:grpSpPr>
          <p:grpSp>
            <p:nvGrpSpPr>
              <p:cNvPr id="7903" name="Google Shape;7903;p58"/>
              <p:cNvGrpSpPr/>
              <p:nvPr/>
            </p:nvGrpSpPr>
            <p:grpSpPr>
              <a:xfrm>
                <a:off x="2703618" y="2103152"/>
                <a:ext cx="474966" cy="260017"/>
                <a:chOff x="2703618" y="2103152"/>
                <a:chExt cx="474966" cy="260017"/>
              </a:xfrm>
            </p:grpSpPr>
            <p:grpSp>
              <p:nvGrpSpPr>
                <p:cNvPr id="7904" name="Google Shape;7904;p58"/>
                <p:cNvGrpSpPr/>
                <p:nvPr/>
              </p:nvGrpSpPr>
              <p:grpSpPr>
                <a:xfrm>
                  <a:off x="2703618" y="2290640"/>
                  <a:ext cx="450291" cy="72529"/>
                  <a:chOff x="2703618" y="2290640"/>
                  <a:chExt cx="450291" cy="72529"/>
                </a:xfrm>
              </p:grpSpPr>
              <p:cxnSp>
                <p:nvCxnSpPr>
                  <p:cNvPr id="7905" name="Google Shape;7905;p5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06" name="Google Shape;7906;p5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58"/>
                <p:cNvGrpSpPr/>
                <p:nvPr/>
              </p:nvGrpSpPr>
              <p:grpSpPr>
                <a:xfrm>
                  <a:off x="2908607" y="2103152"/>
                  <a:ext cx="269977" cy="223538"/>
                  <a:chOff x="2908607" y="2103152"/>
                  <a:chExt cx="269977" cy="223538"/>
                </a:xfrm>
              </p:grpSpPr>
              <p:cxnSp>
                <p:nvCxnSpPr>
                  <p:cNvPr id="7908" name="Google Shape;7908;p5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09" name="Google Shape;7909;p5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0" name="Google Shape;7910;p58"/>
              <p:cNvGrpSpPr/>
              <p:nvPr/>
            </p:nvGrpSpPr>
            <p:grpSpPr>
              <a:xfrm>
                <a:off x="2029517" y="1732295"/>
                <a:ext cx="685827" cy="643432"/>
                <a:chOff x="2029517" y="1732295"/>
                <a:chExt cx="685827" cy="643432"/>
              </a:xfrm>
            </p:grpSpPr>
            <p:sp>
              <p:nvSpPr>
                <p:cNvPr id="7911" name="Google Shape;7911;p5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2" name="Google Shape;7912;p58"/>
                <p:cNvGrpSpPr/>
                <p:nvPr/>
              </p:nvGrpSpPr>
              <p:grpSpPr>
                <a:xfrm>
                  <a:off x="2158948" y="1732295"/>
                  <a:ext cx="556396" cy="333108"/>
                  <a:chOff x="2158948" y="1732295"/>
                  <a:chExt cx="556396" cy="333108"/>
                </a:xfrm>
              </p:grpSpPr>
              <p:cxnSp>
                <p:nvCxnSpPr>
                  <p:cNvPr id="7913" name="Google Shape;7913;p5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914" name="Google Shape;7914;p5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58"/>
                <p:cNvGrpSpPr/>
                <p:nvPr/>
              </p:nvGrpSpPr>
              <p:grpSpPr>
                <a:xfrm>
                  <a:off x="2159908" y="2065057"/>
                  <a:ext cx="550884" cy="310670"/>
                  <a:chOff x="2159908" y="2065057"/>
                  <a:chExt cx="550884" cy="310670"/>
                </a:xfrm>
              </p:grpSpPr>
              <p:cxnSp>
                <p:nvCxnSpPr>
                  <p:cNvPr id="7916" name="Google Shape;7916;p5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917" name="Google Shape;7917;p5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918" name="Google Shape;7918;p58"/>
          <p:cNvGrpSpPr/>
          <p:nvPr/>
        </p:nvGrpSpPr>
        <p:grpSpPr>
          <a:xfrm>
            <a:off x="732462" y="1766083"/>
            <a:ext cx="962651" cy="810058"/>
            <a:chOff x="732462" y="1766083"/>
            <a:chExt cx="962651" cy="810058"/>
          </a:xfrm>
        </p:grpSpPr>
        <p:grpSp>
          <p:nvGrpSpPr>
            <p:cNvPr id="7919" name="Google Shape;7919;p58"/>
            <p:cNvGrpSpPr/>
            <p:nvPr/>
          </p:nvGrpSpPr>
          <p:grpSpPr>
            <a:xfrm>
              <a:off x="732462" y="1908333"/>
              <a:ext cx="339364" cy="524749"/>
              <a:chOff x="844912" y="1819635"/>
              <a:chExt cx="329831" cy="510010"/>
            </a:xfrm>
          </p:grpSpPr>
          <p:sp>
            <p:nvSpPr>
              <p:cNvPr id="7920" name="Google Shape;7920;p58"/>
              <p:cNvSpPr/>
              <p:nvPr/>
            </p:nvSpPr>
            <p:spPr>
              <a:xfrm>
                <a:off x="844912" y="2015566"/>
                <a:ext cx="118261" cy="11845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8"/>
              <p:cNvSpPr/>
              <p:nvPr/>
            </p:nvSpPr>
            <p:spPr>
              <a:xfrm>
                <a:off x="1013654" y="2074499"/>
                <a:ext cx="148123" cy="2382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8"/>
              <p:cNvSpPr/>
              <p:nvPr/>
            </p:nvSpPr>
            <p:spPr>
              <a:xfrm>
                <a:off x="1013654" y="1836607"/>
                <a:ext cx="148123" cy="2382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8"/>
              <p:cNvSpPr/>
              <p:nvPr/>
            </p:nvSpPr>
            <p:spPr>
              <a:xfrm>
                <a:off x="1004031" y="2056625"/>
                <a:ext cx="35952" cy="35952"/>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8"/>
              <p:cNvSpPr/>
              <p:nvPr/>
            </p:nvSpPr>
            <p:spPr>
              <a:xfrm>
                <a:off x="1149398" y="2295742"/>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8"/>
              <p:cNvSpPr/>
              <p:nvPr/>
            </p:nvSpPr>
            <p:spPr>
              <a:xfrm>
                <a:off x="1149398" y="1819635"/>
                <a:ext cx="25346" cy="34026"/>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58"/>
            <p:cNvGrpSpPr/>
            <p:nvPr/>
          </p:nvGrpSpPr>
          <p:grpSpPr>
            <a:xfrm>
              <a:off x="1184858" y="2256650"/>
              <a:ext cx="510255" cy="319491"/>
              <a:chOff x="1284601" y="2158168"/>
              <a:chExt cx="495923" cy="310517"/>
            </a:xfrm>
          </p:grpSpPr>
          <p:sp>
            <p:nvSpPr>
              <p:cNvPr id="7927" name="Google Shape;7927;p5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8" name="Google Shape;7928;p58"/>
              <p:cNvGrpSpPr/>
              <p:nvPr/>
            </p:nvGrpSpPr>
            <p:grpSpPr>
              <a:xfrm>
                <a:off x="1507666" y="2158168"/>
                <a:ext cx="272858" cy="310517"/>
                <a:chOff x="1507666" y="2158168"/>
                <a:chExt cx="272858" cy="310517"/>
              </a:xfrm>
            </p:grpSpPr>
            <p:grpSp>
              <p:nvGrpSpPr>
                <p:cNvPr id="7929" name="Google Shape;7929;p58"/>
                <p:cNvGrpSpPr/>
                <p:nvPr/>
              </p:nvGrpSpPr>
              <p:grpSpPr>
                <a:xfrm>
                  <a:off x="1507666" y="2176104"/>
                  <a:ext cx="166390" cy="273143"/>
                  <a:chOff x="1507666" y="2176104"/>
                  <a:chExt cx="166390" cy="273143"/>
                </a:xfrm>
              </p:grpSpPr>
              <p:sp>
                <p:nvSpPr>
                  <p:cNvPr id="7930" name="Google Shape;7930;p58"/>
                  <p:cNvSpPr/>
                  <p:nvPr/>
                </p:nvSpPr>
                <p:spPr>
                  <a:xfrm>
                    <a:off x="1512966" y="2312791"/>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8"/>
                  <p:cNvSpPr/>
                  <p:nvPr/>
                </p:nvSpPr>
                <p:spPr>
                  <a:xfrm>
                    <a:off x="1588205" y="2193153"/>
                    <a:ext cx="72887" cy="5402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8"/>
                  <p:cNvSpPr/>
                  <p:nvPr/>
                </p:nvSpPr>
                <p:spPr>
                  <a:xfrm>
                    <a:off x="1588205" y="2378202"/>
                    <a:ext cx="72887" cy="5403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8"/>
                  <p:cNvSpPr/>
                  <p:nvPr/>
                </p:nvSpPr>
                <p:spPr>
                  <a:xfrm>
                    <a:off x="1512966" y="2246980"/>
                    <a:ext cx="75437" cy="6580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8"/>
                  <p:cNvSpPr/>
                  <p:nvPr/>
                </p:nvSpPr>
                <p:spPr>
                  <a:xfrm>
                    <a:off x="1507666" y="2294782"/>
                    <a:ext cx="37919" cy="35816"/>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8"/>
                  <p:cNvSpPr/>
                  <p:nvPr/>
                </p:nvSpPr>
                <p:spPr>
                  <a:xfrm>
                    <a:off x="1648710" y="2415180"/>
                    <a:ext cx="25346" cy="34067"/>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8"/>
                  <p:cNvSpPr/>
                  <p:nvPr/>
                </p:nvSpPr>
                <p:spPr>
                  <a:xfrm>
                    <a:off x="1648710" y="2176104"/>
                    <a:ext cx="25346" cy="3409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7" name="Google Shape;7937;p5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9" name="Google Shape;7939;p58"/>
            <p:cNvGrpSpPr/>
            <p:nvPr/>
          </p:nvGrpSpPr>
          <p:grpSpPr>
            <a:xfrm>
              <a:off x="1184858" y="1766083"/>
              <a:ext cx="510255" cy="319491"/>
              <a:chOff x="1284601" y="1681380"/>
              <a:chExt cx="495923" cy="310517"/>
            </a:xfrm>
          </p:grpSpPr>
          <p:sp>
            <p:nvSpPr>
              <p:cNvPr id="7940" name="Google Shape;7940;p5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1" name="Google Shape;7941;p58"/>
              <p:cNvGrpSpPr/>
              <p:nvPr/>
            </p:nvGrpSpPr>
            <p:grpSpPr>
              <a:xfrm>
                <a:off x="1507666" y="1681380"/>
                <a:ext cx="272858" cy="310517"/>
                <a:chOff x="1507666" y="1681380"/>
                <a:chExt cx="272858" cy="310517"/>
              </a:xfrm>
            </p:grpSpPr>
            <p:grpSp>
              <p:nvGrpSpPr>
                <p:cNvPr id="7942" name="Google Shape;7942;p58"/>
                <p:cNvGrpSpPr/>
                <p:nvPr/>
              </p:nvGrpSpPr>
              <p:grpSpPr>
                <a:xfrm>
                  <a:off x="1507666" y="1700120"/>
                  <a:ext cx="166390" cy="272978"/>
                  <a:chOff x="1507666" y="1700120"/>
                  <a:chExt cx="166390" cy="272978"/>
                </a:xfrm>
              </p:grpSpPr>
              <p:sp>
                <p:nvSpPr>
                  <p:cNvPr id="7943" name="Google Shape;7943;p58"/>
                  <p:cNvSpPr/>
                  <p:nvPr/>
                </p:nvSpPr>
                <p:spPr>
                  <a:xfrm>
                    <a:off x="1512966" y="1836607"/>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8"/>
                  <p:cNvSpPr/>
                  <p:nvPr/>
                </p:nvSpPr>
                <p:spPr>
                  <a:xfrm>
                    <a:off x="1588205" y="1716969"/>
                    <a:ext cx="72887" cy="5422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8"/>
                  <p:cNvSpPr/>
                  <p:nvPr/>
                </p:nvSpPr>
                <p:spPr>
                  <a:xfrm>
                    <a:off x="1588205" y="1902024"/>
                    <a:ext cx="72887" cy="5402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8"/>
                  <p:cNvSpPr/>
                  <p:nvPr/>
                </p:nvSpPr>
                <p:spPr>
                  <a:xfrm>
                    <a:off x="1512966" y="1770990"/>
                    <a:ext cx="75437" cy="65620"/>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8"/>
                  <p:cNvSpPr/>
                  <p:nvPr/>
                </p:nvSpPr>
                <p:spPr>
                  <a:xfrm>
                    <a:off x="1507666" y="1818598"/>
                    <a:ext cx="37919" cy="36016"/>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8"/>
                  <p:cNvSpPr/>
                  <p:nvPr/>
                </p:nvSpPr>
                <p:spPr>
                  <a:xfrm>
                    <a:off x="1648710" y="1939072"/>
                    <a:ext cx="25346" cy="34026"/>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8"/>
                  <p:cNvSpPr/>
                  <p:nvPr/>
                </p:nvSpPr>
                <p:spPr>
                  <a:xfrm>
                    <a:off x="1648710" y="1700120"/>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0" name="Google Shape;7950;p5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52" name="Google Shape;7952;p58"/>
          <p:cNvGrpSpPr/>
          <p:nvPr/>
        </p:nvGrpSpPr>
        <p:grpSpPr>
          <a:xfrm>
            <a:off x="6841403" y="2533512"/>
            <a:ext cx="1622269" cy="552443"/>
            <a:chOff x="6894650" y="2574740"/>
            <a:chExt cx="1445100" cy="492111"/>
          </a:xfrm>
        </p:grpSpPr>
        <p:sp>
          <p:nvSpPr>
            <p:cNvPr id="7953" name="Google Shape;7953;p5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58" name="Google Shape;7958;p5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959" name="Google Shape;7959;p58"/>
          <p:cNvGrpSpPr/>
          <p:nvPr/>
        </p:nvGrpSpPr>
        <p:grpSpPr>
          <a:xfrm>
            <a:off x="6860923" y="3907631"/>
            <a:ext cx="1583229" cy="475842"/>
            <a:chOff x="6953899" y="3907783"/>
            <a:chExt cx="1377320" cy="475842"/>
          </a:xfrm>
        </p:grpSpPr>
        <p:cxnSp>
          <p:nvCxnSpPr>
            <p:cNvPr id="7960" name="Google Shape;7960;p58"/>
            <p:cNvCxnSpPr/>
            <p:nvPr/>
          </p:nvCxnSpPr>
          <p:spPr>
            <a:xfrm rot="10800000">
              <a:off x="7118546" y="4100552"/>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7961" name="Google Shape;7961;p5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962" name="Google Shape;7962;p58"/>
            <p:cNvCxnSpPr/>
            <p:nvPr/>
          </p:nvCxnSpPr>
          <p:spPr>
            <a:xfrm rot="10800000">
              <a:off x="7848574" y="3907783"/>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7963" name="Google Shape;7963;p58"/>
            <p:cNvCxnSpPr/>
            <p:nvPr/>
          </p:nvCxnSpPr>
          <p:spPr>
            <a:xfrm>
              <a:off x="8218032" y="3997243"/>
              <a:ext cx="0" cy="197219"/>
            </a:xfrm>
            <a:prstGeom prst="straightConnector1">
              <a:avLst/>
            </a:prstGeom>
            <a:noFill/>
            <a:ln cap="flat" cmpd="sng" w="19050">
              <a:solidFill>
                <a:srgbClr val="5F7D95"/>
              </a:solidFill>
              <a:prstDash val="solid"/>
              <a:round/>
              <a:headEnd len="med" w="med" type="none"/>
              <a:tailEnd len="med" w="med" type="none"/>
            </a:ln>
          </p:spPr>
        </p:cxnSp>
        <p:cxnSp>
          <p:nvCxnSpPr>
            <p:cNvPr id="7964" name="Google Shape;7964;p58"/>
            <p:cNvCxnSpPr/>
            <p:nvPr/>
          </p:nvCxnSpPr>
          <p:spPr>
            <a:xfrm flipH="1">
              <a:off x="6953899" y="3961822"/>
              <a:ext cx="1377320" cy="376718"/>
            </a:xfrm>
            <a:prstGeom prst="straightConnector1">
              <a:avLst/>
            </a:prstGeom>
            <a:noFill/>
            <a:ln cap="flat" cmpd="sng" w="19050">
              <a:solidFill>
                <a:srgbClr val="435D74"/>
              </a:solidFill>
              <a:prstDash val="solid"/>
              <a:round/>
              <a:headEnd len="med" w="med" type="none"/>
              <a:tailEnd len="med" w="med" type="none"/>
            </a:ln>
          </p:spPr>
        </p:cxnSp>
      </p:grpSp>
      <p:grpSp>
        <p:nvGrpSpPr>
          <p:cNvPr id="7965" name="Google Shape;7965;p58"/>
          <p:cNvGrpSpPr/>
          <p:nvPr/>
        </p:nvGrpSpPr>
        <p:grpSpPr>
          <a:xfrm>
            <a:off x="2364534" y="2668913"/>
            <a:ext cx="836286" cy="824529"/>
            <a:chOff x="2389399" y="2595741"/>
            <a:chExt cx="812796" cy="801369"/>
          </a:xfrm>
        </p:grpSpPr>
        <p:grpSp>
          <p:nvGrpSpPr>
            <p:cNvPr id="7966" name="Google Shape;7966;p58"/>
            <p:cNvGrpSpPr/>
            <p:nvPr/>
          </p:nvGrpSpPr>
          <p:grpSpPr>
            <a:xfrm>
              <a:off x="2492145" y="2881565"/>
              <a:ext cx="607243" cy="229690"/>
              <a:chOff x="2492145" y="2881565"/>
              <a:chExt cx="607243" cy="229690"/>
            </a:xfrm>
          </p:grpSpPr>
          <p:sp>
            <p:nvSpPr>
              <p:cNvPr id="7967" name="Google Shape;7967;p58"/>
              <p:cNvSpPr/>
              <p:nvPr/>
            </p:nvSpPr>
            <p:spPr>
              <a:xfrm>
                <a:off x="2530550" y="2913581"/>
                <a:ext cx="530449" cy="165654"/>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8"/>
              <p:cNvSpPr/>
              <p:nvPr/>
            </p:nvSpPr>
            <p:spPr>
              <a:xfrm>
                <a:off x="2886492" y="2881565"/>
                <a:ext cx="212896" cy="229690"/>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8"/>
              <p:cNvSpPr/>
              <p:nvPr/>
            </p:nvSpPr>
            <p:spPr>
              <a:xfrm>
                <a:off x="2492145" y="2881565"/>
                <a:ext cx="212878" cy="229690"/>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58"/>
            <p:cNvGrpSpPr/>
            <p:nvPr/>
          </p:nvGrpSpPr>
          <p:grpSpPr>
            <a:xfrm>
              <a:off x="2389399" y="2595741"/>
              <a:ext cx="812737" cy="296821"/>
              <a:chOff x="2389399" y="2595741"/>
              <a:chExt cx="812737" cy="296821"/>
            </a:xfrm>
          </p:grpSpPr>
          <p:grpSp>
            <p:nvGrpSpPr>
              <p:cNvPr id="7971" name="Google Shape;7971;p58"/>
              <p:cNvGrpSpPr/>
              <p:nvPr/>
            </p:nvGrpSpPr>
            <p:grpSpPr>
              <a:xfrm>
                <a:off x="2389399" y="2595741"/>
                <a:ext cx="363634" cy="296821"/>
                <a:chOff x="2389399" y="2595741"/>
                <a:chExt cx="363634" cy="296821"/>
              </a:xfrm>
            </p:grpSpPr>
            <p:grpSp>
              <p:nvGrpSpPr>
                <p:cNvPr id="7972" name="Google Shape;7972;p58"/>
                <p:cNvGrpSpPr/>
                <p:nvPr/>
              </p:nvGrpSpPr>
              <p:grpSpPr>
                <a:xfrm>
                  <a:off x="2493852" y="2794333"/>
                  <a:ext cx="259181" cy="98228"/>
                  <a:chOff x="2493852" y="2794333"/>
                  <a:chExt cx="259181" cy="98228"/>
                </a:xfrm>
              </p:grpSpPr>
              <p:sp>
                <p:nvSpPr>
                  <p:cNvPr id="7973" name="Google Shape;7973;p58"/>
                  <p:cNvSpPr/>
                  <p:nvPr/>
                </p:nvSpPr>
                <p:spPr>
                  <a:xfrm>
                    <a:off x="2500419" y="2800896"/>
                    <a:ext cx="246071" cy="85100"/>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8"/>
                  <p:cNvSpPr/>
                  <p:nvPr/>
                </p:nvSpPr>
                <p:spPr>
                  <a:xfrm>
                    <a:off x="2493852" y="2794333"/>
                    <a:ext cx="15356" cy="15352"/>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8"/>
                  <p:cNvSpPr/>
                  <p:nvPr/>
                </p:nvSpPr>
                <p:spPr>
                  <a:xfrm>
                    <a:off x="2737686" y="2877210"/>
                    <a:ext cx="15347" cy="15352"/>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58"/>
                <p:cNvGrpSpPr/>
                <p:nvPr/>
              </p:nvGrpSpPr>
              <p:grpSpPr>
                <a:xfrm>
                  <a:off x="2389399" y="2595741"/>
                  <a:ext cx="224284" cy="182006"/>
                  <a:chOff x="2389399" y="2595741"/>
                  <a:chExt cx="224284" cy="182006"/>
                </a:xfrm>
              </p:grpSpPr>
              <p:sp>
                <p:nvSpPr>
                  <p:cNvPr id="7977" name="Google Shape;7977;p58"/>
                  <p:cNvSpPr/>
                  <p:nvPr/>
                </p:nvSpPr>
                <p:spPr>
                  <a:xfrm>
                    <a:off x="2389399" y="2595741"/>
                    <a:ext cx="224284" cy="182006"/>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8"/>
                  <p:cNvSpPr/>
                  <p:nvPr/>
                </p:nvSpPr>
                <p:spPr>
                  <a:xfrm>
                    <a:off x="2430284" y="2686181"/>
                    <a:ext cx="140289"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9" name="Google Shape;7979;p58"/>
              <p:cNvGrpSpPr/>
              <p:nvPr/>
            </p:nvGrpSpPr>
            <p:grpSpPr>
              <a:xfrm>
                <a:off x="2683630" y="2595741"/>
                <a:ext cx="224274" cy="296821"/>
                <a:chOff x="2683630" y="2595741"/>
                <a:chExt cx="224274" cy="296821"/>
              </a:xfrm>
            </p:grpSpPr>
            <p:grpSp>
              <p:nvGrpSpPr>
                <p:cNvPr id="7980" name="Google Shape;7980;p58"/>
                <p:cNvGrpSpPr/>
                <p:nvPr/>
              </p:nvGrpSpPr>
              <p:grpSpPr>
                <a:xfrm>
                  <a:off x="2788083" y="2794333"/>
                  <a:ext cx="15352" cy="98228"/>
                  <a:chOff x="2788083" y="2794333"/>
                  <a:chExt cx="15352" cy="98228"/>
                </a:xfrm>
              </p:grpSpPr>
              <p:sp>
                <p:nvSpPr>
                  <p:cNvPr id="7981" name="Google Shape;7981;p58"/>
                  <p:cNvSpPr/>
                  <p:nvPr/>
                </p:nvSpPr>
                <p:spPr>
                  <a:xfrm>
                    <a:off x="2794655" y="2800905"/>
                    <a:ext cx="2212" cy="85091"/>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8"/>
                  <p:cNvSpPr/>
                  <p:nvPr/>
                </p:nvSpPr>
                <p:spPr>
                  <a:xfrm>
                    <a:off x="2788083" y="2794333"/>
                    <a:ext cx="15352" cy="15352"/>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8"/>
                  <p:cNvSpPr/>
                  <p:nvPr/>
                </p:nvSpPr>
                <p:spPr>
                  <a:xfrm>
                    <a:off x="2788083" y="2877210"/>
                    <a:ext cx="15352" cy="15352"/>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58"/>
                <p:cNvGrpSpPr/>
                <p:nvPr/>
              </p:nvGrpSpPr>
              <p:grpSpPr>
                <a:xfrm>
                  <a:off x="2683630" y="2595741"/>
                  <a:ext cx="224274" cy="182006"/>
                  <a:chOff x="2683630" y="2595741"/>
                  <a:chExt cx="224274" cy="182006"/>
                </a:xfrm>
              </p:grpSpPr>
              <p:sp>
                <p:nvSpPr>
                  <p:cNvPr id="7985" name="Google Shape;7985;p58"/>
                  <p:cNvSpPr/>
                  <p:nvPr/>
                </p:nvSpPr>
                <p:spPr>
                  <a:xfrm>
                    <a:off x="2683630" y="2595741"/>
                    <a:ext cx="224274" cy="182006"/>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8"/>
                  <p:cNvSpPr/>
                  <p:nvPr/>
                </p:nvSpPr>
                <p:spPr>
                  <a:xfrm>
                    <a:off x="2724889" y="2686181"/>
                    <a:ext cx="140285"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7" name="Google Shape;7987;p58"/>
              <p:cNvGrpSpPr/>
              <p:nvPr/>
            </p:nvGrpSpPr>
            <p:grpSpPr>
              <a:xfrm>
                <a:off x="2838475" y="2595741"/>
                <a:ext cx="363660" cy="296821"/>
                <a:chOff x="2838475" y="2595741"/>
                <a:chExt cx="363660" cy="296821"/>
              </a:xfrm>
            </p:grpSpPr>
            <p:grpSp>
              <p:nvGrpSpPr>
                <p:cNvPr id="7988" name="Google Shape;7988;p58"/>
                <p:cNvGrpSpPr/>
                <p:nvPr/>
              </p:nvGrpSpPr>
              <p:grpSpPr>
                <a:xfrm>
                  <a:off x="2838475" y="2794333"/>
                  <a:ext cx="259181" cy="98228"/>
                  <a:chOff x="2838475" y="2794333"/>
                  <a:chExt cx="259181" cy="98228"/>
                </a:xfrm>
              </p:grpSpPr>
              <p:sp>
                <p:nvSpPr>
                  <p:cNvPr id="7989" name="Google Shape;7989;p58"/>
                  <p:cNvSpPr/>
                  <p:nvPr/>
                </p:nvSpPr>
                <p:spPr>
                  <a:xfrm>
                    <a:off x="2845042" y="2800896"/>
                    <a:ext cx="246057" cy="85100"/>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8"/>
                  <p:cNvSpPr/>
                  <p:nvPr/>
                </p:nvSpPr>
                <p:spPr>
                  <a:xfrm>
                    <a:off x="3082301" y="2794333"/>
                    <a:ext cx="15356" cy="15352"/>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8"/>
                  <p:cNvSpPr/>
                  <p:nvPr/>
                </p:nvSpPr>
                <p:spPr>
                  <a:xfrm>
                    <a:off x="2838475" y="2877210"/>
                    <a:ext cx="15347" cy="15352"/>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58"/>
                <p:cNvGrpSpPr/>
                <p:nvPr/>
              </p:nvGrpSpPr>
              <p:grpSpPr>
                <a:xfrm>
                  <a:off x="2977852" y="2595741"/>
                  <a:ext cx="224284" cy="182006"/>
                  <a:chOff x="2977852" y="2595741"/>
                  <a:chExt cx="224284" cy="182006"/>
                </a:xfrm>
              </p:grpSpPr>
              <p:sp>
                <p:nvSpPr>
                  <p:cNvPr id="7993" name="Google Shape;7993;p58"/>
                  <p:cNvSpPr/>
                  <p:nvPr/>
                </p:nvSpPr>
                <p:spPr>
                  <a:xfrm>
                    <a:off x="2977852" y="2595741"/>
                    <a:ext cx="224284" cy="182006"/>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8"/>
                  <p:cNvSpPr/>
                  <p:nvPr/>
                </p:nvSpPr>
                <p:spPr>
                  <a:xfrm>
                    <a:off x="3020572" y="2686181"/>
                    <a:ext cx="140289"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95" name="Google Shape;7995;p58"/>
            <p:cNvGrpSpPr/>
            <p:nvPr/>
          </p:nvGrpSpPr>
          <p:grpSpPr>
            <a:xfrm>
              <a:off x="2389399" y="3100241"/>
              <a:ext cx="812796" cy="296869"/>
              <a:chOff x="2389399" y="3100241"/>
              <a:chExt cx="812796" cy="296869"/>
            </a:xfrm>
          </p:grpSpPr>
          <p:grpSp>
            <p:nvGrpSpPr>
              <p:cNvPr id="7996" name="Google Shape;7996;p58"/>
              <p:cNvGrpSpPr/>
              <p:nvPr/>
            </p:nvGrpSpPr>
            <p:grpSpPr>
              <a:xfrm>
                <a:off x="2683630" y="3100241"/>
                <a:ext cx="224334" cy="296869"/>
                <a:chOff x="2683630" y="3100241"/>
                <a:chExt cx="224334" cy="296869"/>
              </a:xfrm>
            </p:grpSpPr>
            <p:grpSp>
              <p:nvGrpSpPr>
                <p:cNvPr id="7997" name="Google Shape;7997;p58"/>
                <p:cNvGrpSpPr/>
                <p:nvPr/>
              </p:nvGrpSpPr>
              <p:grpSpPr>
                <a:xfrm>
                  <a:off x="2788083" y="3100241"/>
                  <a:ext cx="15356" cy="98237"/>
                  <a:chOff x="2788083" y="3100241"/>
                  <a:chExt cx="15356" cy="98237"/>
                </a:xfrm>
              </p:grpSpPr>
              <p:sp>
                <p:nvSpPr>
                  <p:cNvPr id="7998" name="Google Shape;7998;p5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58"/>
                <p:cNvGrpSpPr/>
                <p:nvPr/>
              </p:nvGrpSpPr>
              <p:grpSpPr>
                <a:xfrm>
                  <a:off x="2683630" y="3215065"/>
                  <a:ext cx="224334" cy="182045"/>
                  <a:chOff x="2683630" y="3215065"/>
                  <a:chExt cx="224334" cy="182045"/>
                </a:xfrm>
              </p:grpSpPr>
              <p:sp>
                <p:nvSpPr>
                  <p:cNvPr id="8002" name="Google Shape;8002;p5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4" name="Google Shape;8004;p58"/>
              <p:cNvGrpSpPr/>
              <p:nvPr/>
            </p:nvGrpSpPr>
            <p:grpSpPr>
              <a:xfrm>
                <a:off x="2389399" y="3100241"/>
                <a:ext cx="363638" cy="296869"/>
                <a:chOff x="2389399" y="3100241"/>
                <a:chExt cx="363638" cy="296869"/>
              </a:xfrm>
            </p:grpSpPr>
            <p:grpSp>
              <p:nvGrpSpPr>
                <p:cNvPr id="8005" name="Google Shape;8005;p58"/>
                <p:cNvGrpSpPr/>
                <p:nvPr/>
              </p:nvGrpSpPr>
              <p:grpSpPr>
                <a:xfrm>
                  <a:off x="2493852" y="3100241"/>
                  <a:ext cx="259185" cy="98237"/>
                  <a:chOff x="2493852" y="3100241"/>
                  <a:chExt cx="259185" cy="98237"/>
                </a:xfrm>
              </p:grpSpPr>
              <p:sp>
                <p:nvSpPr>
                  <p:cNvPr id="8006" name="Google Shape;8006;p5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58"/>
                <p:cNvGrpSpPr/>
                <p:nvPr/>
              </p:nvGrpSpPr>
              <p:grpSpPr>
                <a:xfrm>
                  <a:off x="2389399" y="3215065"/>
                  <a:ext cx="224343" cy="182045"/>
                  <a:chOff x="2389399" y="3215065"/>
                  <a:chExt cx="224343" cy="182045"/>
                </a:xfrm>
              </p:grpSpPr>
              <p:sp>
                <p:nvSpPr>
                  <p:cNvPr id="8010" name="Google Shape;8010;p5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2" name="Google Shape;8012;p58"/>
              <p:cNvGrpSpPr/>
              <p:nvPr/>
            </p:nvGrpSpPr>
            <p:grpSpPr>
              <a:xfrm>
                <a:off x="2838475" y="3100241"/>
                <a:ext cx="363719" cy="296869"/>
                <a:chOff x="2838475" y="3100241"/>
                <a:chExt cx="363719" cy="296869"/>
              </a:xfrm>
            </p:grpSpPr>
            <p:grpSp>
              <p:nvGrpSpPr>
                <p:cNvPr id="8013" name="Google Shape;8013;p58"/>
                <p:cNvGrpSpPr/>
                <p:nvPr/>
              </p:nvGrpSpPr>
              <p:grpSpPr>
                <a:xfrm>
                  <a:off x="2838475" y="3100241"/>
                  <a:ext cx="259185" cy="98237"/>
                  <a:chOff x="2838475" y="3100241"/>
                  <a:chExt cx="259185" cy="98237"/>
                </a:xfrm>
              </p:grpSpPr>
              <p:sp>
                <p:nvSpPr>
                  <p:cNvPr id="8014" name="Google Shape;8014;p5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58"/>
                <p:cNvGrpSpPr/>
                <p:nvPr/>
              </p:nvGrpSpPr>
              <p:grpSpPr>
                <a:xfrm>
                  <a:off x="2977852" y="3215065"/>
                  <a:ext cx="224343" cy="182045"/>
                  <a:chOff x="2977852" y="3215065"/>
                  <a:chExt cx="224343" cy="182045"/>
                </a:xfrm>
              </p:grpSpPr>
              <p:sp>
                <p:nvSpPr>
                  <p:cNvPr id="8018" name="Google Shape;8018;p5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23" name="Shape 8023"/>
        <p:cNvGrpSpPr/>
        <p:nvPr/>
      </p:nvGrpSpPr>
      <p:grpSpPr>
        <a:xfrm>
          <a:off x="0" y="0"/>
          <a:ext cx="0" cy="0"/>
          <a:chOff x="0" y="0"/>
          <a:chExt cx="0" cy="0"/>
        </a:xfrm>
      </p:grpSpPr>
      <p:grpSp>
        <p:nvGrpSpPr>
          <p:cNvPr id="8024" name="Google Shape;8024;p59"/>
          <p:cNvGrpSpPr/>
          <p:nvPr/>
        </p:nvGrpSpPr>
        <p:grpSpPr>
          <a:xfrm>
            <a:off x="718875" y="3363288"/>
            <a:ext cx="2390414" cy="1024800"/>
            <a:chOff x="728925" y="3296613"/>
            <a:chExt cx="2390414" cy="1024800"/>
          </a:xfrm>
        </p:grpSpPr>
        <p:grpSp>
          <p:nvGrpSpPr>
            <p:cNvPr id="8025" name="Google Shape;8025;p59"/>
            <p:cNvGrpSpPr/>
            <p:nvPr/>
          </p:nvGrpSpPr>
          <p:grpSpPr>
            <a:xfrm>
              <a:off x="728925" y="3619800"/>
              <a:ext cx="2390414" cy="500893"/>
              <a:chOff x="728925" y="3619800"/>
              <a:chExt cx="2390414" cy="500893"/>
            </a:xfrm>
          </p:grpSpPr>
          <p:sp>
            <p:nvSpPr>
              <p:cNvPr id="8026" name="Google Shape;8026;p5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27" name="Google Shape;8027;p5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28" name="Google Shape;8028;p59"/>
            <p:cNvGrpSpPr/>
            <p:nvPr/>
          </p:nvGrpSpPr>
          <p:grpSpPr>
            <a:xfrm>
              <a:off x="1348050" y="3296613"/>
              <a:ext cx="1706152" cy="1024800"/>
              <a:chOff x="1348050" y="3296613"/>
              <a:chExt cx="1706152" cy="1024800"/>
            </a:xfrm>
          </p:grpSpPr>
          <p:sp>
            <p:nvSpPr>
              <p:cNvPr id="8029" name="Google Shape;8029;p5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30" name="Google Shape;8030;p5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31" name="Google Shape;8031;p5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32" name="Google Shape;8032;p5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33" name="Google Shape;8033;p5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34" name="Google Shape;8034;p59"/>
            <p:cNvGrpSpPr/>
            <p:nvPr/>
          </p:nvGrpSpPr>
          <p:grpSpPr>
            <a:xfrm>
              <a:off x="1455707" y="3654858"/>
              <a:ext cx="1491153" cy="417660"/>
              <a:chOff x="1455707" y="3654858"/>
              <a:chExt cx="1491153" cy="417660"/>
            </a:xfrm>
          </p:grpSpPr>
          <p:sp>
            <p:nvSpPr>
              <p:cNvPr id="8035" name="Google Shape;8035;p59"/>
              <p:cNvSpPr/>
              <p:nvPr/>
            </p:nvSpPr>
            <p:spPr>
              <a:xfrm>
                <a:off x="1472938"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9"/>
              <p:cNvSpPr/>
              <p:nvPr/>
            </p:nvSpPr>
            <p:spPr>
              <a:xfrm>
                <a:off x="1490853"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9"/>
              <p:cNvSpPr/>
              <p:nvPr/>
            </p:nvSpPr>
            <p:spPr>
              <a:xfrm>
                <a:off x="181918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9"/>
              <p:cNvSpPr/>
              <p:nvPr/>
            </p:nvSpPr>
            <p:spPr>
              <a:xfrm>
                <a:off x="183709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9"/>
              <p:cNvSpPr/>
              <p:nvPr/>
            </p:nvSpPr>
            <p:spPr>
              <a:xfrm>
                <a:off x="1478676" y="400820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9"/>
              <p:cNvSpPr/>
              <p:nvPr/>
            </p:nvSpPr>
            <p:spPr>
              <a:xfrm>
                <a:off x="1455707" y="400797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9"/>
              <p:cNvSpPr/>
              <p:nvPr/>
            </p:nvSpPr>
            <p:spPr>
              <a:xfrm>
                <a:off x="184157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9"/>
              <p:cNvSpPr/>
              <p:nvPr/>
            </p:nvSpPr>
            <p:spPr>
              <a:xfrm>
                <a:off x="181861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9"/>
              <p:cNvSpPr/>
              <p:nvPr/>
            </p:nvSpPr>
            <p:spPr>
              <a:xfrm>
                <a:off x="217249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9"/>
              <p:cNvSpPr/>
              <p:nvPr/>
            </p:nvSpPr>
            <p:spPr>
              <a:xfrm>
                <a:off x="219040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9"/>
              <p:cNvSpPr/>
              <p:nvPr/>
            </p:nvSpPr>
            <p:spPr>
              <a:xfrm>
                <a:off x="219488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9"/>
              <p:cNvSpPr/>
              <p:nvPr/>
            </p:nvSpPr>
            <p:spPr>
              <a:xfrm>
                <a:off x="217192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9"/>
              <p:cNvSpPr/>
              <p:nvPr/>
            </p:nvSpPr>
            <p:spPr>
              <a:xfrm>
                <a:off x="2874730"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9"/>
              <p:cNvSpPr/>
              <p:nvPr/>
            </p:nvSpPr>
            <p:spPr>
              <a:xfrm>
                <a:off x="2892645"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9"/>
              <p:cNvSpPr/>
              <p:nvPr/>
            </p:nvSpPr>
            <p:spPr>
              <a:xfrm>
                <a:off x="2901559" y="400551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9"/>
              <p:cNvSpPr/>
              <p:nvPr/>
            </p:nvSpPr>
            <p:spPr>
              <a:xfrm>
                <a:off x="2878589" y="400528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9"/>
              <p:cNvSpPr/>
              <p:nvPr/>
            </p:nvSpPr>
            <p:spPr>
              <a:xfrm>
                <a:off x="2525796"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9"/>
              <p:cNvSpPr/>
              <p:nvPr/>
            </p:nvSpPr>
            <p:spPr>
              <a:xfrm>
                <a:off x="2543711"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9"/>
              <p:cNvSpPr/>
              <p:nvPr/>
            </p:nvSpPr>
            <p:spPr>
              <a:xfrm>
                <a:off x="2548194"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9"/>
              <p:cNvSpPr/>
              <p:nvPr/>
            </p:nvSpPr>
            <p:spPr>
              <a:xfrm>
                <a:off x="2525225"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55" name="Google Shape;8055;p59"/>
          <p:cNvGraphicFramePr/>
          <p:nvPr/>
        </p:nvGraphicFramePr>
        <p:xfrm>
          <a:off x="5954575" y="2361200"/>
          <a:ext cx="3000000" cy="3000000"/>
        </p:xfrm>
        <a:graphic>
          <a:graphicData uri="http://schemas.openxmlformats.org/drawingml/2006/table">
            <a:tbl>
              <a:tblPr>
                <a:noFill/>
                <a:tableStyleId>{0598E35B-F234-493D-9A61-38D8CC5E6F0A}</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056" name="Google Shape;8056;p59"/>
          <p:cNvGrpSpPr/>
          <p:nvPr/>
        </p:nvGrpSpPr>
        <p:grpSpPr>
          <a:xfrm>
            <a:off x="727251" y="1188964"/>
            <a:ext cx="2396505" cy="976502"/>
            <a:chOff x="749309" y="1112739"/>
            <a:chExt cx="2371603" cy="976502"/>
          </a:xfrm>
        </p:grpSpPr>
        <p:grpSp>
          <p:nvGrpSpPr>
            <p:cNvPr id="8057" name="Google Shape;8057;p59"/>
            <p:cNvGrpSpPr/>
            <p:nvPr/>
          </p:nvGrpSpPr>
          <p:grpSpPr>
            <a:xfrm>
              <a:off x="1092126" y="1112739"/>
              <a:ext cx="2028786" cy="975464"/>
              <a:chOff x="1092126" y="1112739"/>
              <a:chExt cx="2028786" cy="975464"/>
            </a:xfrm>
          </p:grpSpPr>
          <p:sp>
            <p:nvSpPr>
              <p:cNvPr id="8058" name="Google Shape;8058;p5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59"/>
            <p:cNvGrpSpPr/>
            <p:nvPr/>
          </p:nvGrpSpPr>
          <p:grpSpPr>
            <a:xfrm>
              <a:off x="749309" y="1112739"/>
              <a:ext cx="314700" cy="975464"/>
              <a:chOff x="749309" y="1112739"/>
              <a:chExt cx="314700" cy="975464"/>
            </a:xfrm>
          </p:grpSpPr>
          <p:sp>
            <p:nvSpPr>
              <p:cNvPr id="8083" name="Google Shape;8083;p5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7" name="Google Shape;8087;p5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091" name="Google Shape;8091;p59"/>
          <p:cNvGraphicFramePr/>
          <p:nvPr/>
        </p:nvGraphicFramePr>
        <p:xfrm>
          <a:off x="5954600" y="1188950"/>
          <a:ext cx="3000000" cy="3000000"/>
        </p:xfrm>
        <a:graphic>
          <a:graphicData uri="http://schemas.openxmlformats.org/drawingml/2006/table">
            <a:tbl>
              <a:tblPr>
                <a:noFill/>
                <a:tableStyleId>{0598E35B-F234-493D-9A61-38D8CC5E6F0A}</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092" name="Google Shape;8092;p59"/>
          <p:cNvGraphicFramePr/>
          <p:nvPr/>
        </p:nvGraphicFramePr>
        <p:xfrm>
          <a:off x="3375463" y="2361200"/>
          <a:ext cx="3000000" cy="3000000"/>
        </p:xfrm>
        <a:graphic>
          <a:graphicData uri="http://schemas.openxmlformats.org/drawingml/2006/table">
            <a:tbl>
              <a:tblPr>
                <a:noFill/>
                <a:tableStyleId>{0598E35B-F234-493D-9A61-38D8CC5E6F0A}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093" name="Google Shape;8093;p59"/>
          <p:cNvGrpSpPr/>
          <p:nvPr/>
        </p:nvGrpSpPr>
        <p:grpSpPr>
          <a:xfrm>
            <a:off x="3377449" y="3352160"/>
            <a:ext cx="2363401" cy="1047062"/>
            <a:chOff x="3358399" y="3285485"/>
            <a:chExt cx="2363401" cy="1047062"/>
          </a:xfrm>
        </p:grpSpPr>
        <p:grpSp>
          <p:nvGrpSpPr>
            <p:cNvPr id="8094" name="Google Shape;8094;p59"/>
            <p:cNvGrpSpPr/>
            <p:nvPr/>
          </p:nvGrpSpPr>
          <p:grpSpPr>
            <a:xfrm>
              <a:off x="3358412" y="3285485"/>
              <a:ext cx="2363388" cy="139537"/>
              <a:chOff x="3358412" y="3285485"/>
              <a:chExt cx="2363388" cy="139537"/>
            </a:xfrm>
          </p:grpSpPr>
          <p:sp>
            <p:nvSpPr>
              <p:cNvPr id="8095" name="Google Shape;8095;p59"/>
              <p:cNvSpPr/>
              <p:nvPr/>
            </p:nvSpPr>
            <p:spPr>
              <a:xfrm>
                <a:off x="3358412"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9"/>
              <p:cNvSpPr/>
              <p:nvPr/>
            </p:nvSpPr>
            <p:spPr>
              <a:xfrm>
                <a:off x="3838898"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9"/>
              <p:cNvSpPr/>
              <p:nvPr/>
            </p:nvSpPr>
            <p:spPr>
              <a:xfrm>
                <a:off x="4319384"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9"/>
              <p:cNvSpPr/>
              <p:nvPr/>
            </p:nvSpPr>
            <p:spPr>
              <a:xfrm>
                <a:off x="4799870"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9"/>
              <p:cNvSpPr/>
              <p:nvPr/>
            </p:nvSpPr>
            <p:spPr>
              <a:xfrm>
                <a:off x="5280356"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59"/>
            <p:cNvGrpSpPr/>
            <p:nvPr/>
          </p:nvGrpSpPr>
          <p:grpSpPr>
            <a:xfrm>
              <a:off x="3358412" y="3466996"/>
              <a:ext cx="2363388" cy="139537"/>
              <a:chOff x="3358412" y="3466996"/>
              <a:chExt cx="2363388" cy="139537"/>
            </a:xfrm>
          </p:grpSpPr>
          <p:sp>
            <p:nvSpPr>
              <p:cNvPr id="8101" name="Google Shape;8101;p59"/>
              <p:cNvSpPr/>
              <p:nvPr/>
            </p:nvSpPr>
            <p:spPr>
              <a:xfrm>
                <a:off x="3358412"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9"/>
              <p:cNvSpPr/>
              <p:nvPr/>
            </p:nvSpPr>
            <p:spPr>
              <a:xfrm>
                <a:off x="3838898"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9"/>
              <p:cNvSpPr/>
              <p:nvPr/>
            </p:nvSpPr>
            <p:spPr>
              <a:xfrm>
                <a:off x="4319384"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9"/>
              <p:cNvSpPr/>
              <p:nvPr/>
            </p:nvSpPr>
            <p:spPr>
              <a:xfrm>
                <a:off x="4799870"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9"/>
              <p:cNvSpPr/>
              <p:nvPr/>
            </p:nvSpPr>
            <p:spPr>
              <a:xfrm>
                <a:off x="5280356"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59"/>
            <p:cNvGrpSpPr/>
            <p:nvPr/>
          </p:nvGrpSpPr>
          <p:grpSpPr>
            <a:xfrm>
              <a:off x="3358412" y="3648507"/>
              <a:ext cx="2363388" cy="139537"/>
              <a:chOff x="3358412" y="3648507"/>
              <a:chExt cx="2363388" cy="139537"/>
            </a:xfrm>
          </p:grpSpPr>
          <p:sp>
            <p:nvSpPr>
              <p:cNvPr id="8107" name="Google Shape;8107;p59"/>
              <p:cNvSpPr/>
              <p:nvPr/>
            </p:nvSpPr>
            <p:spPr>
              <a:xfrm>
                <a:off x="3358412"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9"/>
              <p:cNvSpPr/>
              <p:nvPr/>
            </p:nvSpPr>
            <p:spPr>
              <a:xfrm>
                <a:off x="3838898"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9"/>
              <p:cNvSpPr/>
              <p:nvPr/>
            </p:nvSpPr>
            <p:spPr>
              <a:xfrm>
                <a:off x="4319384"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9"/>
              <p:cNvSpPr/>
              <p:nvPr/>
            </p:nvSpPr>
            <p:spPr>
              <a:xfrm>
                <a:off x="4799870"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9"/>
              <p:cNvSpPr/>
              <p:nvPr/>
            </p:nvSpPr>
            <p:spPr>
              <a:xfrm>
                <a:off x="5280356"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59"/>
            <p:cNvGrpSpPr/>
            <p:nvPr/>
          </p:nvGrpSpPr>
          <p:grpSpPr>
            <a:xfrm>
              <a:off x="3358412" y="3830018"/>
              <a:ext cx="2363388" cy="139537"/>
              <a:chOff x="3358412" y="3830018"/>
              <a:chExt cx="2363388" cy="139537"/>
            </a:xfrm>
          </p:grpSpPr>
          <p:sp>
            <p:nvSpPr>
              <p:cNvPr id="8113" name="Google Shape;8113;p59"/>
              <p:cNvSpPr/>
              <p:nvPr/>
            </p:nvSpPr>
            <p:spPr>
              <a:xfrm>
                <a:off x="3358412"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9"/>
              <p:cNvSpPr/>
              <p:nvPr/>
            </p:nvSpPr>
            <p:spPr>
              <a:xfrm>
                <a:off x="3838898"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9"/>
              <p:cNvSpPr/>
              <p:nvPr/>
            </p:nvSpPr>
            <p:spPr>
              <a:xfrm>
                <a:off x="4319384"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9"/>
              <p:cNvSpPr/>
              <p:nvPr/>
            </p:nvSpPr>
            <p:spPr>
              <a:xfrm>
                <a:off x="4799870"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9"/>
              <p:cNvSpPr/>
              <p:nvPr/>
            </p:nvSpPr>
            <p:spPr>
              <a:xfrm>
                <a:off x="5280356"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8" name="Google Shape;8118;p59"/>
            <p:cNvGrpSpPr/>
            <p:nvPr/>
          </p:nvGrpSpPr>
          <p:grpSpPr>
            <a:xfrm>
              <a:off x="3358399" y="4011514"/>
              <a:ext cx="2363377" cy="139537"/>
              <a:chOff x="3294800" y="4134603"/>
              <a:chExt cx="2638876" cy="152400"/>
            </a:xfrm>
          </p:grpSpPr>
          <p:sp>
            <p:nvSpPr>
              <p:cNvPr id="8119" name="Google Shape;8119;p5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59"/>
            <p:cNvGrpSpPr/>
            <p:nvPr/>
          </p:nvGrpSpPr>
          <p:grpSpPr>
            <a:xfrm>
              <a:off x="3358412" y="4193010"/>
              <a:ext cx="2363388" cy="139537"/>
              <a:chOff x="3294800" y="4134603"/>
              <a:chExt cx="2638876" cy="152400"/>
            </a:xfrm>
          </p:grpSpPr>
          <p:sp>
            <p:nvSpPr>
              <p:cNvPr id="8125" name="Google Shape;8125;p5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30" name="Google Shape;8130;p59"/>
          <p:cNvGraphicFramePr/>
          <p:nvPr/>
        </p:nvGraphicFramePr>
        <p:xfrm>
          <a:off x="728250" y="2361200"/>
          <a:ext cx="3000000" cy="3000000"/>
        </p:xfrm>
        <a:graphic>
          <a:graphicData uri="http://schemas.openxmlformats.org/drawingml/2006/table">
            <a:tbl>
              <a:tblPr>
                <a:noFill/>
                <a:tableStyleId>{0598E35B-F234-493D-9A61-38D8CC5E6F0A}</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131" name="Google Shape;8131;p59"/>
          <p:cNvGrpSpPr/>
          <p:nvPr/>
        </p:nvGrpSpPr>
        <p:grpSpPr>
          <a:xfrm>
            <a:off x="4177919" y="2765014"/>
            <a:ext cx="1302095" cy="60959"/>
            <a:chOff x="3558802" y="4011427"/>
            <a:chExt cx="1866000" cy="111300"/>
          </a:xfrm>
        </p:grpSpPr>
        <p:sp>
          <p:nvSpPr>
            <p:cNvPr id="8132" name="Google Shape;8132;p5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59"/>
          <p:cNvGrpSpPr/>
          <p:nvPr/>
        </p:nvGrpSpPr>
        <p:grpSpPr>
          <a:xfrm>
            <a:off x="4723407" y="3047174"/>
            <a:ext cx="914340" cy="60959"/>
            <a:chOff x="3558802" y="4011427"/>
            <a:chExt cx="1866000" cy="111300"/>
          </a:xfrm>
        </p:grpSpPr>
        <p:sp>
          <p:nvSpPr>
            <p:cNvPr id="8135" name="Google Shape;8135;p5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59"/>
          <p:cNvGrpSpPr/>
          <p:nvPr/>
        </p:nvGrpSpPr>
        <p:grpSpPr>
          <a:xfrm>
            <a:off x="5926924" y="3381697"/>
            <a:ext cx="2519825" cy="1001454"/>
            <a:chOff x="1906114" y="789980"/>
            <a:chExt cx="1487676" cy="606868"/>
          </a:xfrm>
        </p:grpSpPr>
        <p:cxnSp>
          <p:nvCxnSpPr>
            <p:cNvPr id="8138" name="Google Shape;8138;p5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39" name="Google Shape;8139;p5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40" name="Google Shape;8140;p5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141" name="Google Shape;8141;p5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142" name="Google Shape;8142;p5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143" name="Google Shape;8143;p5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144" name="Google Shape;8144;p5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145" name="Google Shape;8145;p5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152" name="Google Shape;8152;p5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153" name="Google Shape;8153;p5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154" name="Google Shape;8154;p5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59"/>
          <p:cNvGrpSpPr/>
          <p:nvPr/>
        </p:nvGrpSpPr>
        <p:grpSpPr>
          <a:xfrm>
            <a:off x="3372612" y="1159008"/>
            <a:ext cx="2363393" cy="1005865"/>
            <a:chOff x="3292400" y="1193188"/>
            <a:chExt cx="2615240" cy="1131075"/>
          </a:xfrm>
        </p:grpSpPr>
        <p:sp>
          <p:nvSpPr>
            <p:cNvPr id="8156" name="Google Shape;8156;p5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7" name="Google Shape;8157;p5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58" name="Google Shape;8158;p5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159" name="Google Shape;8159;p5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160" name="Google Shape;8160;p5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161" name="Google Shape;8161;p5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162" name="Google Shape;8162;p5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163" name="Google Shape;8163;p5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164" name="Google Shape;8164;p5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165" name="Google Shape;8165;p5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166" name="Google Shape;8166;p5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67" name="Google Shape;8167;p5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168" name="Google Shape;8168;p5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69" name="Google Shape;8169;p5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170" name="Google Shape;8170;p59"/>
            <p:cNvGrpSpPr/>
            <p:nvPr/>
          </p:nvGrpSpPr>
          <p:grpSpPr>
            <a:xfrm>
              <a:off x="3748438" y="1378608"/>
              <a:ext cx="2159202" cy="903971"/>
              <a:chOff x="1683525" y="2179850"/>
              <a:chExt cx="4519050" cy="2134525"/>
            </a:xfrm>
          </p:grpSpPr>
          <p:sp>
            <p:nvSpPr>
              <p:cNvPr id="8171" name="Google Shape;8171;p5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2" name="Google Shape;8172;p5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3" name="Google Shape;8173;p5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4" name="Google Shape;8174;p5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5" name="Google Shape;8175;p5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6" name="Google Shape;8176;p5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7" name="Google Shape;8177;p5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8" name="Google Shape;8178;p5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79" name="Google Shape;8179;p5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80" name="Google Shape;8180;p5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81" name="Google Shape;8181;p5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82" name="Google Shape;8182;p5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6" name="Shape 8186"/>
        <p:cNvGrpSpPr/>
        <p:nvPr/>
      </p:nvGrpSpPr>
      <p:grpSpPr>
        <a:xfrm>
          <a:off x="0" y="0"/>
          <a:ext cx="0" cy="0"/>
          <a:chOff x="0" y="0"/>
          <a:chExt cx="0" cy="0"/>
        </a:xfrm>
      </p:grpSpPr>
      <p:grpSp>
        <p:nvGrpSpPr>
          <p:cNvPr id="8187" name="Google Shape;8187;p60"/>
          <p:cNvGrpSpPr/>
          <p:nvPr/>
        </p:nvGrpSpPr>
        <p:grpSpPr>
          <a:xfrm>
            <a:off x="4814684" y="1191441"/>
            <a:ext cx="745431" cy="718863"/>
            <a:chOff x="4249973" y="1201875"/>
            <a:chExt cx="1958568" cy="1888762"/>
          </a:xfrm>
        </p:grpSpPr>
        <p:sp>
          <p:nvSpPr>
            <p:cNvPr id="8188" name="Google Shape;8188;p6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9" name="Google Shape;8189;p60"/>
            <p:cNvGrpSpPr/>
            <p:nvPr/>
          </p:nvGrpSpPr>
          <p:grpSpPr>
            <a:xfrm>
              <a:off x="5853086" y="1789142"/>
              <a:ext cx="355454" cy="1048099"/>
              <a:chOff x="5576108" y="2016725"/>
              <a:chExt cx="565200" cy="1666560"/>
            </a:xfrm>
          </p:grpSpPr>
          <p:sp>
            <p:nvSpPr>
              <p:cNvPr id="8190" name="Google Shape;8190;p6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91" name="Google Shape;8191;p6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60"/>
            <p:cNvGrpSpPr/>
            <p:nvPr/>
          </p:nvGrpSpPr>
          <p:grpSpPr>
            <a:xfrm>
              <a:off x="4869455" y="2691676"/>
              <a:ext cx="1013897" cy="398961"/>
              <a:chOff x="4012057" y="3451825"/>
              <a:chExt cx="1612175" cy="634379"/>
            </a:xfrm>
          </p:grpSpPr>
          <p:sp>
            <p:nvSpPr>
              <p:cNvPr id="8193" name="Google Shape;8193;p6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94" name="Google Shape;8194;p6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60"/>
            <p:cNvGrpSpPr/>
            <p:nvPr/>
          </p:nvGrpSpPr>
          <p:grpSpPr>
            <a:xfrm>
              <a:off x="4276937" y="2155961"/>
              <a:ext cx="651965" cy="891358"/>
              <a:chOff x="3069908" y="2599997"/>
              <a:chExt cx="1036675" cy="1417328"/>
            </a:xfrm>
          </p:grpSpPr>
          <p:sp>
            <p:nvSpPr>
              <p:cNvPr id="8196" name="Google Shape;8196;p6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97" name="Google Shape;8197;p6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60"/>
            <p:cNvGrpSpPr/>
            <p:nvPr/>
          </p:nvGrpSpPr>
          <p:grpSpPr>
            <a:xfrm>
              <a:off x="5054918" y="1201875"/>
              <a:ext cx="999548" cy="602711"/>
              <a:chOff x="4306958" y="1082925"/>
              <a:chExt cx="1589359" cy="958358"/>
            </a:xfrm>
          </p:grpSpPr>
          <p:sp>
            <p:nvSpPr>
              <p:cNvPr id="8199" name="Google Shape;8199;p6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00" name="Google Shape;8200;p6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60"/>
            <p:cNvGrpSpPr/>
            <p:nvPr/>
          </p:nvGrpSpPr>
          <p:grpSpPr>
            <a:xfrm>
              <a:off x="4249973" y="1303451"/>
              <a:ext cx="799317" cy="841334"/>
              <a:chOff x="3027033" y="1244439"/>
              <a:chExt cx="1270977" cy="1337786"/>
            </a:xfrm>
          </p:grpSpPr>
          <p:sp>
            <p:nvSpPr>
              <p:cNvPr id="8202" name="Google Shape;8202;p6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03" name="Google Shape;8203;p6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4" name="Google Shape;8204;p60"/>
          <p:cNvGrpSpPr/>
          <p:nvPr/>
        </p:nvGrpSpPr>
        <p:grpSpPr>
          <a:xfrm>
            <a:off x="731057" y="2069890"/>
            <a:ext cx="761767" cy="729896"/>
            <a:chOff x="2657744" y="2337745"/>
            <a:chExt cx="832987" cy="798137"/>
          </a:xfrm>
        </p:grpSpPr>
        <p:sp>
          <p:nvSpPr>
            <p:cNvPr id="8205" name="Google Shape;8205;p6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60"/>
          <p:cNvGrpSpPr/>
          <p:nvPr/>
        </p:nvGrpSpPr>
        <p:grpSpPr>
          <a:xfrm>
            <a:off x="3242022" y="2072994"/>
            <a:ext cx="685569" cy="723689"/>
            <a:chOff x="3398134" y="2057650"/>
            <a:chExt cx="704087" cy="743236"/>
          </a:xfrm>
        </p:grpSpPr>
        <p:grpSp>
          <p:nvGrpSpPr>
            <p:cNvPr id="8212" name="Google Shape;8212;p60"/>
            <p:cNvGrpSpPr/>
            <p:nvPr/>
          </p:nvGrpSpPr>
          <p:grpSpPr>
            <a:xfrm>
              <a:off x="3398134" y="2290183"/>
              <a:ext cx="315181" cy="219781"/>
              <a:chOff x="3398134" y="2290183"/>
              <a:chExt cx="315181" cy="219781"/>
            </a:xfrm>
          </p:grpSpPr>
          <p:sp>
            <p:nvSpPr>
              <p:cNvPr id="8213" name="Google Shape;8213;p60"/>
              <p:cNvSpPr/>
              <p:nvPr/>
            </p:nvSpPr>
            <p:spPr>
              <a:xfrm>
                <a:off x="3493534" y="2290183"/>
                <a:ext cx="219781" cy="219781"/>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14" name="Google Shape;8214;p60"/>
              <p:cNvCxnSpPr>
                <a:stCxn id="8213" idx="2"/>
              </p:cNvCxnSpPr>
              <p:nvPr/>
            </p:nvCxnSpPr>
            <p:spPr>
              <a:xfrm rot="10800000">
                <a:off x="3398134" y="240007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215" name="Google Shape;8215;p60"/>
            <p:cNvGrpSpPr/>
            <p:nvPr/>
          </p:nvGrpSpPr>
          <p:grpSpPr>
            <a:xfrm>
              <a:off x="3547823" y="2467358"/>
              <a:ext cx="219781" cy="333527"/>
              <a:chOff x="3547823" y="2467358"/>
              <a:chExt cx="219781" cy="333527"/>
            </a:xfrm>
          </p:grpSpPr>
          <p:sp>
            <p:nvSpPr>
              <p:cNvPr id="8216" name="Google Shape;8216;p60"/>
              <p:cNvSpPr/>
              <p:nvPr/>
            </p:nvSpPr>
            <p:spPr>
              <a:xfrm>
                <a:off x="3547823" y="2467358"/>
                <a:ext cx="219781" cy="219781"/>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17" name="Google Shape;8217;p60"/>
              <p:cNvCxnSpPr/>
              <p:nvPr/>
            </p:nvCxnSpPr>
            <p:spPr>
              <a:xfrm rot="10800000">
                <a:off x="3657701" y="2687080"/>
                <a:ext cx="0" cy="113805"/>
              </a:xfrm>
              <a:prstGeom prst="straightConnector1">
                <a:avLst/>
              </a:prstGeom>
              <a:noFill/>
              <a:ln cap="flat" cmpd="sng" w="9525">
                <a:solidFill>
                  <a:srgbClr val="5F7D95"/>
                </a:solidFill>
                <a:prstDash val="solid"/>
                <a:round/>
                <a:headEnd len="med" w="med" type="none"/>
                <a:tailEnd len="med" w="med" type="none"/>
              </a:ln>
            </p:spPr>
          </p:cxnSp>
        </p:grpSp>
        <p:grpSp>
          <p:nvGrpSpPr>
            <p:cNvPr id="8218" name="Google Shape;8218;p60"/>
            <p:cNvGrpSpPr/>
            <p:nvPr/>
          </p:nvGrpSpPr>
          <p:grpSpPr>
            <a:xfrm>
              <a:off x="3734138" y="2467358"/>
              <a:ext cx="219781" cy="333527"/>
              <a:chOff x="3734138" y="2467358"/>
              <a:chExt cx="219781" cy="333527"/>
            </a:xfrm>
          </p:grpSpPr>
          <p:sp>
            <p:nvSpPr>
              <p:cNvPr id="8219" name="Google Shape;8219;p60"/>
              <p:cNvSpPr/>
              <p:nvPr/>
            </p:nvSpPr>
            <p:spPr>
              <a:xfrm>
                <a:off x="3734138" y="2467358"/>
                <a:ext cx="219781" cy="219781"/>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20" name="Google Shape;8220;p60"/>
              <p:cNvCxnSpPr/>
              <p:nvPr/>
            </p:nvCxnSpPr>
            <p:spPr>
              <a:xfrm rot="10800000">
                <a:off x="3844020" y="2687080"/>
                <a:ext cx="0" cy="113805"/>
              </a:xfrm>
              <a:prstGeom prst="straightConnector1">
                <a:avLst/>
              </a:prstGeom>
              <a:noFill/>
              <a:ln cap="flat" cmpd="sng" w="9525">
                <a:solidFill>
                  <a:srgbClr val="869FB2"/>
                </a:solidFill>
                <a:prstDash val="solid"/>
                <a:round/>
                <a:headEnd len="med" w="med" type="none"/>
                <a:tailEnd len="med" w="med" type="none"/>
              </a:ln>
            </p:spPr>
          </p:cxnSp>
        </p:grpSp>
        <p:grpSp>
          <p:nvGrpSpPr>
            <p:cNvPr id="8221" name="Google Shape;8221;p60"/>
            <p:cNvGrpSpPr/>
            <p:nvPr/>
          </p:nvGrpSpPr>
          <p:grpSpPr>
            <a:xfrm>
              <a:off x="3787560" y="2288011"/>
              <a:ext cx="314661" cy="219781"/>
              <a:chOff x="3787560" y="2288011"/>
              <a:chExt cx="314661" cy="219781"/>
            </a:xfrm>
          </p:grpSpPr>
          <p:sp>
            <p:nvSpPr>
              <p:cNvPr id="8222" name="Google Shape;8222;p60"/>
              <p:cNvSpPr/>
              <p:nvPr/>
            </p:nvSpPr>
            <p:spPr>
              <a:xfrm>
                <a:off x="3787560" y="2288011"/>
                <a:ext cx="219781" cy="219781"/>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23" name="Google Shape;8223;p60"/>
              <p:cNvCxnSpPr/>
              <p:nvPr/>
            </p:nvCxnSpPr>
            <p:spPr>
              <a:xfrm rot="10800000">
                <a:off x="4007279" y="2400064"/>
                <a:ext cx="94942" cy="0"/>
              </a:xfrm>
              <a:prstGeom prst="straightConnector1">
                <a:avLst/>
              </a:prstGeom>
              <a:noFill/>
              <a:ln cap="flat" cmpd="sng" w="9525">
                <a:solidFill>
                  <a:srgbClr val="A5B7C6"/>
                </a:solidFill>
                <a:prstDash val="solid"/>
                <a:round/>
                <a:headEnd len="med" w="med" type="none"/>
                <a:tailEnd len="med" w="med" type="none"/>
              </a:ln>
            </p:spPr>
          </p:cxnSp>
        </p:grpSp>
        <p:grpSp>
          <p:nvGrpSpPr>
            <p:cNvPr id="8224" name="Google Shape;8224;p60"/>
            <p:cNvGrpSpPr/>
            <p:nvPr/>
          </p:nvGrpSpPr>
          <p:grpSpPr>
            <a:xfrm>
              <a:off x="3637290" y="2057650"/>
              <a:ext cx="219781" cy="335485"/>
              <a:chOff x="3637290" y="2057650"/>
              <a:chExt cx="219781" cy="335485"/>
            </a:xfrm>
          </p:grpSpPr>
          <p:sp>
            <p:nvSpPr>
              <p:cNvPr id="8225" name="Google Shape;8225;p60"/>
              <p:cNvSpPr/>
              <p:nvPr/>
            </p:nvSpPr>
            <p:spPr>
              <a:xfrm>
                <a:off x="3637290" y="2173354"/>
                <a:ext cx="219781" cy="219781"/>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226" name="Google Shape;8226;p60"/>
              <p:cNvCxnSpPr/>
              <p:nvPr/>
            </p:nvCxnSpPr>
            <p:spPr>
              <a:xfrm rot="10800000">
                <a:off x="3747169" y="2057650"/>
                <a:ext cx="0" cy="113805"/>
              </a:xfrm>
              <a:prstGeom prst="straightConnector1">
                <a:avLst/>
              </a:prstGeom>
              <a:noFill/>
              <a:ln cap="flat" cmpd="sng" w="9525">
                <a:solidFill>
                  <a:srgbClr val="BAC8D3"/>
                </a:solidFill>
                <a:prstDash val="solid"/>
                <a:round/>
                <a:headEnd len="med" w="med" type="none"/>
                <a:tailEnd len="med" w="med" type="none"/>
              </a:ln>
            </p:spPr>
          </p:cxnSp>
        </p:grpSp>
      </p:grpSp>
      <p:grpSp>
        <p:nvGrpSpPr>
          <p:cNvPr id="8227" name="Google Shape;8227;p60"/>
          <p:cNvGrpSpPr/>
          <p:nvPr/>
        </p:nvGrpSpPr>
        <p:grpSpPr>
          <a:xfrm>
            <a:off x="4917244" y="2079792"/>
            <a:ext cx="710255" cy="710092"/>
            <a:chOff x="5007123" y="2079403"/>
            <a:chExt cx="687698" cy="687541"/>
          </a:xfrm>
        </p:grpSpPr>
        <p:sp>
          <p:nvSpPr>
            <p:cNvPr id="8228" name="Google Shape;8228;p60"/>
            <p:cNvSpPr/>
            <p:nvPr/>
          </p:nvSpPr>
          <p:spPr>
            <a:xfrm>
              <a:off x="5007123" y="2079403"/>
              <a:ext cx="687698" cy="687541"/>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0"/>
            <p:cNvSpPr/>
            <p:nvPr/>
          </p:nvSpPr>
          <p:spPr>
            <a:xfrm>
              <a:off x="5069448" y="2141702"/>
              <a:ext cx="563048" cy="562943"/>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0"/>
            <p:cNvSpPr/>
            <p:nvPr/>
          </p:nvSpPr>
          <p:spPr>
            <a:xfrm>
              <a:off x="5146403" y="2218605"/>
              <a:ext cx="409137" cy="409137"/>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0"/>
            <p:cNvSpPr/>
            <p:nvPr/>
          </p:nvSpPr>
          <p:spPr>
            <a:xfrm>
              <a:off x="5221891" y="2294066"/>
              <a:ext cx="258162" cy="258215"/>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60"/>
          <p:cNvGrpSpPr/>
          <p:nvPr/>
        </p:nvGrpSpPr>
        <p:grpSpPr>
          <a:xfrm>
            <a:off x="5726681" y="2074299"/>
            <a:ext cx="721079" cy="721079"/>
            <a:chOff x="5797446" y="2063053"/>
            <a:chExt cx="698179" cy="698179"/>
          </a:xfrm>
        </p:grpSpPr>
        <p:sp>
          <p:nvSpPr>
            <p:cNvPr id="8233" name="Google Shape;8233;p60"/>
            <p:cNvSpPr/>
            <p:nvPr/>
          </p:nvSpPr>
          <p:spPr>
            <a:xfrm>
              <a:off x="5797446" y="2063053"/>
              <a:ext cx="698179" cy="698179"/>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0"/>
            <p:cNvSpPr/>
            <p:nvPr/>
          </p:nvSpPr>
          <p:spPr>
            <a:xfrm>
              <a:off x="5872067" y="2212295"/>
              <a:ext cx="548937" cy="548937"/>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0"/>
            <p:cNvSpPr/>
            <p:nvPr/>
          </p:nvSpPr>
          <p:spPr>
            <a:xfrm>
              <a:off x="5921353" y="2310867"/>
              <a:ext cx="450365" cy="450365"/>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0"/>
            <p:cNvSpPr/>
            <p:nvPr/>
          </p:nvSpPr>
          <p:spPr>
            <a:xfrm>
              <a:off x="5967936" y="2404033"/>
              <a:ext cx="357199" cy="357199"/>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60"/>
          <p:cNvGrpSpPr/>
          <p:nvPr/>
        </p:nvGrpSpPr>
        <p:grpSpPr>
          <a:xfrm>
            <a:off x="8171828" y="3719904"/>
            <a:ext cx="280576" cy="673160"/>
            <a:chOff x="8075075" y="3754290"/>
            <a:chExt cx="255604" cy="613190"/>
          </a:xfrm>
        </p:grpSpPr>
        <p:grpSp>
          <p:nvGrpSpPr>
            <p:cNvPr id="8238" name="Google Shape;8238;p60"/>
            <p:cNvGrpSpPr/>
            <p:nvPr/>
          </p:nvGrpSpPr>
          <p:grpSpPr>
            <a:xfrm>
              <a:off x="8075075" y="3754290"/>
              <a:ext cx="255604" cy="613190"/>
              <a:chOff x="8075075" y="3754290"/>
              <a:chExt cx="255604" cy="613190"/>
            </a:xfrm>
          </p:grpSpPr>
          <p:sp>
            <p:nvSpPr>
              <p:cNvPr id="8239" name="Google Shape;8239;p60"/>
              <p:cNvSpPr/>
              <p:nvPr/>
            </p:nvSpPr>
            <p:spPr>
              <a:xfrm>
                <a:off x="8075075" y="4252967"/>
                <a:ext cx="255604" cy="114513"/>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0"/>
              <p:cNvSpPr/>
              <p:nvPr/>
            </p:nvSpPr>
            <p:spPr>
              <a:xfrm>
                <a:off x="8075075" y="3754290"/>
                <a:ext cx="255604" cy="498698"/>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1" name="Google Shape;8241;p60"/>
            <p:cNvSpPr/>
            <p:nvPr/>
          </p:nvSpPr>
          <p:spPr>
            <a:xfrm>
              <a:off x="8107762" y="3782257"/>
              <a:ext cx="190275" cy="190275"/>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60"/>
          <p:cNvGrpSpPr/>
          <p:nvPr/>
        </p:nvGrpSpPr>
        <p:grpSpPr>
          <a:xfrm>
            <a:off x="5288887" y="3708700"/>
            <a:ext cx="470352" cy="683745"/>
            <a:chOff x="1697726" y="3244179"/>
            <a:chExt cx="788124" cy="1146069"/>
          </a:xfrm>
        </p:grpSpPr>
        <p:sp>
          <p:nvSpPr>
            <p:cNvPr id="8243" name="Google Shape;8243;p6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5" name="Google Shape;8245;p6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6" name="Google Shape;8246;p60"/>
          <p:cNvGrpSpPr/>
          <p:nvPr/>
        </p:nvGrpSpPr>
        <p:grpSpPr>
          <a:xfrm>
            <a:off x="5910037" y="3719902"/>
            <a:ext cx="293891" cy="293845"/>
            <a:chOff x="6134814" y="3754290"/>
            <a:chExt cx="293891" cy="293845"/>
          </a:xfrm>
        </p:grpSpPr>
        <p:sp>
          <p:nvSpPr>
            <p:cNvPr id="8247" name="Google Shape;8247;p6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60"/>
          <p:cNvGrpSpPr/>
          <p:nvPr/>
        </p:nvGrpSpPr>
        <p:grpSpPr>
          <a:xfrm>
            <a:off x="5910037" y="4098574"/>
            <a:ext cx="293891" cy="293891"/>
            <a:chOff x="6134814" y="4086186"/>
            <a:chExt cx="293891" cy="293891"/>
          </a:xfrm>
        </p:grpSpPr>
        <p:sp>
          <p:nvSpPr>
            <p:cNvPr id="8250" name="Google Shape;8250;p6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2" name="Google Shape;8252;p60"/>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0"/>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60"/>
          <p:cNvGrpSpPr/>
          <p:nvPr/>
        </p:nvGrpSpPr>
        <p:grpSpPr>
          <a:xfrm>
            <a:off x="7835013" y="2927266"/>
            <a:ext cx="622883" cy="621944"/>
            <a:chOff x="1187048" y="238125"/>
            <a:chExt cx="5256397" cy="5248476"/>
          </a:xfrm>
        </p:grpSpPr>
        <p:sp>
          <p:nvSpPr>
            <p:cNvPr id="8255" name="Google Shape;8255;p6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60"/>
          <p:cNvGrpSpPr/>
          <p:nvPr/>
        </p:nvGrpSpPr>
        <p:grpSpPr>
          <a:xfrm>
            <a:off x="2292118" y="2936875"/>
            <a:ext cx="1310987" cy="612407"/>
            <a:chOff x="238125" y="1188750"/>
            <a:chExt cx="7140450" cy="3335550"/>
          </a:xfrm>
        </p:grpSpPr>
        <p:sp>
          <p:nvSpPr>
            <p:cNvPr id="8260" name="Google Shape;8260;p6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60"/>
          <p:cNvGrpSpPr/>
          <p:nvPr/>
        </p:nvGrpSpPr>
        <p:grpSpPr>
          <a:xfrm>
            <a:off x="6617990" y="2927430"/>
            <a:ext cx="1110299" cy="621702"/>
            <a:chOff x="238125" y="1335475"/>
            <a:chExt cx="5418735" cy="3034175"/>
          </a:xfrm>
        </p:grpSpPr>
        <p:sp>
          <p:nvSpPr>
            <p:cNvPr id="8266" name="Google Shape;8266;p6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60"/>
          <p:cNvGrpSpPr/>
          <p:nvPr/>
        </p:nvGrpSpPr>
        <p:grpSpPr>
          <a:xfrm>
            <a:off x="5434485" y="2924327"/>
            <a:ext cx="1076781" cy="624726"/>
            <a:chOff x="5357937" y="2910889"/>
            <a:chExt cx="1100103" cy="638322"/>
          </a:xfrm>
        </p:grpSpPr>
        <p:grpSp>
          <p:nvGrpSpPr>
            <p:cNvPr id="8270" name="Google Shape;8270;p60"/>
            <p:cNvGrpSpPr/>
            <p:nvPr/>
          </p:nvGrpSpPr>
          <p:grpSpPr>
            <a:xfrm>
              <a:off x="5929791" y="3263088"/>
              <a:ext cx="528250" cy="286122"/>
              <a:chOff x="5929791" y="3263088"/>
              <a:chExt cx="528250" cy="286122"/>
            </a:xfrm>
          </p:grpSpPr>
          <p:sp>
            <p:nvSpPr>
              <p:cNvPr id="8271" name="Google Shape;8271;p60"/>
              <p:cNvSpPr/>
              <p:nvPr/>
            </p:nvSpPr>
            <p:spPr>
              <a:xfrm>
                <a:off x="5929791" y="3263088"/>
                <a:ext cx="330335" cy="28612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72" name="Google Shape;8272;p60"/>
              <p:cNvSpPr/>
              <p:nvPr/>
            </p:nvSpPr>
            <p:spPr>
              <a:xfrm>
                <a:off x="6247886" y="3331025"/>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73" name="Google Shape;8273;p60"/>
            <p:cNvGrpSpPr/>
            <p:nvPr/>
          </p:nvGrpSpPr>
          <p:grpSpPr>
            <a:xfrm>
              <a:off x="5357937" y="3263089"/>
              <a:ext cx="529488" cy="286122"/>
              <a:chOff x="5357937" y="3263089"/>
              <a:chExt cx="529488" cy="286122"/>
            </a:xfrm>
          </p:grpSpPr>
          <p:sp>
            <p:nvSpPr>
              <p:cNvPr id="8274" name="Google Shape;8274;p60"/>
              <p:cNvSpPr/>
              <p:nvPr/>
            </p:nvSpPr>
            <p:spPr>
              <a:xfrm>
                <a:off x="5557090" y="3263089"/>
                <a:ext cx="330335" cy="28612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75" name="Google Shape;8275;p60"/>
              <p:cNvSpPr/>
              <p:nvPr/>
            </p:nvSpPr>
            <p:spPr>
              <a:xfrm flipH="1">
                <a:off x="5357937" y="3332559"/>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76" name="Google Shape;8276;p60"/>
            <p:cNvGrpSpPr/>
            <p:nvPr/>
          </p:nvGrpSpPr>
          <p:grpSpPr>
            <a:xfrm>
              <a:off x="5550335" y="2910889"/>
              <a:ext cx="523962" cy="611903"/>
              <a:chOff x="5550335" y="2910889"/>
              <a:chExt cx="523962" cy="611903"/>
            </a:xfrm>
          </p:grpSpPr>
          <p:sp>
            <p:nvSpPr>
              <p:cNvPr id="8277" name="Google Shape;8277;p60"/>
              <p:cNvSpPr/>
              <p:nvPr/>
            </p:nvSpPr>
            <p:spPr>
              <a:xfrm>
                <a:off x="5743962" y="3236669"/>
                <a:ext cx="330335" cy="28612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78" name="Google Shape;8278;p60"/>
              <p:cNvSpPr/>
              <p:nvPr/>
            </p:nvSpPr>
            <p:spPr>
              <a:xfrm flipH="1">
                <a:off x="5550335" y="2910889"/>
                <a:ext cx="210154" cy="32750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79" name="Google Shape;8279;p60"/>
            <p:cNvGrpSpPr/>
            <p:nvPr/>
          </p:nvGrpSpPr>
          <p:grpSpPr>
            <a:xfrm>
              <a:off x="5743962" y="2919100"/>
              <a:ext cx="624099" cy="286122"/>
              <a:chOff x="5743962" y="2919100"/>
              <a:chExt cx="624099" cy="286122"/>
            </a:xfrm>
          </p:grpSpPr>
          <p:sp>
            <p:nvSpPr>
              <p:cNvPr id="8280" name="Google Shape;8280;p60"/>
              <p:cNvSpPr/>
              <p:nvPr/>
            </p:nvSpPr>
            <p:spPr>
              <a:xfrm>
                <a:off x="5743962" y="2919100"/>
                <a:ext cx="330335" cy="28612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81" name="Google Shape;8281;p60"/>
              <p:cNvSpPr/>
              <p:nvPr/>
            </p:nvSpPr>
            <p:spPr>
              <a:xfrm>
                <a:off x="6060335" y="2920591"/>
                <a:ext cx="307725" cy="28348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82" name="Google Shape;8282;p60"/>
          <p:cNvGrpSpPr/>
          <p:nvPr/>
        </p:nvGrpSpPr>
        <p:grpSpPr>
          <a:xfrm>
            <a:off x="7586863" y="2075038"/>
            <a:ext cx="874976" cy="719600"/>
            <a:chOff x="7608988" y="2093194"/>
            <a:chExt cx="817276" cy="672147"/>
          </a:xfrm>
        </p:grpSpPr>
        <p:cxnSp>
          <p:nvCxnSpPr>
            <p:cNvPr id="8283" name="Google Shape;8283;p6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4" name="Google Shape;8284;p6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5" name="Google Shape;8285;p6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6" name="Google Shape;8286;p6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87" name="Google Shape;8287;p6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88" name="Google Shape;8288;p6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89" name="Google Shape;8289;p60"/>
            <p:cNvGrpSpPr/>
            <p:nvPr/>
          </p:nvGrpSpPr>
          <p:grpSpPr>
            <a:xfrm>
              <a:off x="7721175" y="2093194"/>
              <a:ext cx="599587" cy="623846"/>
              <a:chOff x="7721175" y="2093194"/>
              <a:chExt cx="599587" cy="623846"/>
            </a:xfrm>
          </p:grpSpPr>
          <p:grpSp>
            <p:nvGrpSpPr>
              <p:cNvPr id="8290" name="Google Shape;8290;p60"/>
              <p:cNvGrpSpPr/>
              <p:nvPr/>
            </p:nvGrpSpPr>
            <p:grpSpPr>
              <a:xfrm>
                <a:off x="7721175" y="2093194"/>
                <a:ext cx="291605" cy="623846"/>
                <a:chOff x="9405575" y="2061418"/>
                <a:chExt cx="291605" cy="623846"/>
              </a:xfrm>
            </p:grpSpPr>
            <p:sp>
              <p:nvSpPr>
                <p:cNvPr id="8291" name="Google Shape;8291;p6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60"/>
              <p:cNvGrpSpPr/>
              <p:nvPr/>
            </p:nvGrpSpPr>
            <p:grpSpPr>
              <a:xfrm flipH="1">
                <a:off x="8029157" y="2093194"/>
                <a:ext cx="291605" cy="623846"/>
                <a:chOff x="9405575" y="2061418"/>
                <a:chExt cx="291605" cy="623846"/>
              </a:xfrm>
            </p:grpSpPr>
            <p:sp>
              <p:nvSpPr>
                <p:cNvPr id="8299" name="Google Shape;8299;p6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06" name="Google Shape;8306;p60"/>
          <p:cNvGrpSpPr/>
          <p:nvPr/>
        </p:nvGrpSpPr>
        <p:grpSpPr>
          <a:xfrm>
            <a:off x="4031299" y="1191441"/>
            <a:ext cx="712557" cy="785901"/>
            <a:chOff x="4206459" y="1191441"/>
            <a:chExt cx="712557" cy="785901"/>
          </a:xfrm>
        </p:grpSpPr>
        <p:sp>
          <p:nvSpPr>
            <p:cNvPr id="8307" name="Google Shape;8307;p6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1" name="Google Shape;8311;p60"/>
            <p:cNvGrpSpPr/>
            <p:nvPr/>
          </p:nvGrpSpPr>
          <p:grpSpPr>
            <a:xfrm>
              <a:off x="4644280" y="1290523"/>
              <a:ext cx="143716" cy="29463"/>
              <a:chOff x="4644280" y="1290523"/>
              <a:chExt cx="143716" cy="29463"/>
            </a:xfrm>
          </p:grpSpPr>
          <p:sp>
            <p:nvSpPr>
              <p:cNvPr id="8312" name="Google Shape;8312;p6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60"/>
            <p:cNvGrpSpPr/>
            <p:nvPr/>
          </p:nvGrpSpPr>
          <p:grpSpPr>
            <a:xfrm>
              <a:off x="4356567" y="1191441"/>
              <a:ext cx="143690" cy="29488"/>
              <a:chOff x="4356567" y="1191441"/>
              <a:chExt cx="143690" cy="29488"/>
            </a:xfrm>
          </p:grpSpPr>
          <p:sp>
            <p:nvSpPr>
              <p:cNvPr id="8317" name="Google Shape;8317;p6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1" name="Google Shape;8321;p60"/>
            <p:cNvGrpSpPr/>
            <p:nvPr/>
          </p:nvGrpSpPr>
          <p:grpSpPr>
            <a:xfrm>
              <a:off x="4339009" y="1863727"/>
              <a:ext cx="143703" cy="29476"/>
              <a:chOff x="4339009" y="1863727"/>
              <a:chExt cx="143703" cy="29476"/>
            </a:xfrm>
          </p:grpSpPr>
          <p:sp>
            <p:nvSpPr>
              <p:cNvPr id="8322" name="Google Shape;8322;p6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60"/>
            <p:cNvGrpSpPr/>
            <p:nvPr/>
          </p:nvGrpSpPr>
          <p:grpSpPr>
            <a:xfrm>
              <a:off x="4206459" y="1607315"/>
              <a:ext cx="29539" cy="142899"/>
              <a:chOff x="4206459" y="1607315"/>
              <a:chExt cx="29539" cy="142899"/>
            </a:xfrm>
          </p:grpSpPr>
          <p:sp>
            <p:nvSpPr>
              <p:cNvPr id="8327" name="Google Shape;8327;p6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1" name="Google Shape;8331;p6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5" name="Google Shape;8335;p60"/>
            <p:cNvGrpSpPr/>
            <p:nvPr/>
          </p:nvGrpSpPr>
          <p:grpSpPr>
            <a:xfrm>
              <a:off x="4889463" y="1423737"/>
              <a:ext cx="29552" cy="142899"/>
              <a:chOff x="4889463" y="1423737"/>
              <a:chExt cx="29552" cy="142899"/>
            </a:xfrm>
          </p:grpSpPr>
          <p:sp>
            <p:nvSpPr>
              <p:cNvPr id="8336" name="Google Shape;8336;p6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60"/>
            <p:cNvGrpSpPr/>
            <p:nvPr/>
          </p:nvGrpSpPr>
          <p:grpSpPr>
            <a:xfrm>
              <a:off x="4771663" y="1876896"/>
              <a:ext cx="108651" cy="100447"/>
              <a:chOff x="4771663" y="1876896"/>
              <a:chExt cx="108651" cy="100447"/>
            </a:xfrm>
          </p:grpSpPr>
          <p:sp>
            <p:nvSpPr>
              <p:cNvPr id="8341" name="Google Shape;8341;p6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5" name="Google Shape;8345;p60"/>
          <p:cNvGrpSpPr/>
          <p:nvPr/>
        </p:nvGrpSpPr>
        <p:grpSpPr>
          <a:xfrm>
            <a:off x="4026774" y="2074664"/>
            <a:ext cx="791287" cy="720350"/>
            <a:chOff x="267375" y="1071875"/>
            <a:chExt cx="470500" cy="428550"/>
          </a:xfrm>
        </p:grpSpPr>
        <p:sp>
          <p:nvSpPr>
            <p:cNvPr id="8346" name="Google Shape;8346;p6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60"/>
          <p:cNvGrpSpPr/>
          <p:nvPr/>
        </p:nvGrpSpPr>
        <p:grpSpPr>
          <a:xfrm>
            <a:off x="727269" y="3719294"/>
            <a:ext cx="1408444" cy="673166"/>
            <a:chOff x="712664" y="3693287"/>
            <a:chExt cx="1460738" cy="698160"/>
          </a:xfrm>
        </p:grpSpPr>
        <p:grpSp>
          <p:nvGrpSpPr>
            <p:cNvPr id="8355" name="Google Shape;8355;p60"/>
            <p:cNvGrpSpPr/>
            <p:nvPr/>
          </p:nvGrpSpPr>
          <p:grpSpPr>
            <a:xfrm>
              <a:off x="1380079" y="4133090"/>
              <a:ext cx="234048" cy="258099"/>
              <a:chOff x="1380079" y="4133090"/>
              <a:chExt cx="234048" cy="258099"/>
            </a:xfrm>
          </p:grpSpPr>
          <p:sp>
            <p:nvSpPr>
              <p:cNvPr id="8356" name="Google Shape;8356;p6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60"/>
            <p:cNvGrpSpPr/>
            <p:nvPr/>
          </p:nvGrpSpPr>
          <p:grpSpPr>
            <a:xfrm>
              <a:off x="884610" y="3864082"/>
              <a:ext cx="1118583" cy="527293"/>
              <a:chOff x="890961" y="3865463"/>
              <a:chExt cx="1115237" cy="525715"/>
            </a:xfrm>
          </p:grpSpPr>
          <p:sp>
            <p:nvSpPr>
              <p:cNvPr id="8360" name="Google Shape;8360;p60"/>
              <p:cNvSpPr/>
              <p:nvPr/>
            </p:nvSpPr>
            <p:spPr>
              <a:xfrm>
                <a:off x="1070568" y="3865463"/>
                <a:ext cx="756508" cy="33008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0"/>
              <p:cNvSpPr/>
              <p:nvPr/>
            </p:nvSpPr>
            <p:spPr>
              <a:xfrm>
                <a:off x="890961" y="4013171"/>
                <a:ext cx="362022" cy="378007"/>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0"/>
              <p:cNvSpPr/>
              <p:nvPr/>
            </p:nvSpPr>
            <p:spPr>
              <a:xfrm>
                <a:off x="1645508" y="4013554"/>
                <a:ext cx="360690" cy="377624"/>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60"/>
            <p:cNvGrpSpPr/>
            <p:nvPr/>
          </p:nvGrpSpPr>
          <p:grpSpPr>
            <a:xfrm>
              <a:off x="712664" y="3693287"/>
              <a:ext cx="1460738" cy="698160"/>
              <a:chOff x="712664" y="3693025"/>
              <a:chExt cx="1460738" cy="698160"/>
            </a:xfrm>
          </p:grpSpPr>
          <p:sp>
            <p:nvSpPr>
              <p:cNvPr id="8364" name="Google Shape;8364;p6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0" name="Google Shape;8370;p60"/>
          <p:cNvGrpSpPr/>
          <p:nvPr/>
        </p:nvGrpSpPr>
        <p:grpSpPr>
          <a:xfrm>
            <a:off x="3164985" y="1191441"/>
            <a:ext cx="795485" cy="738831"/>
            <a:chOff x="3348603" y="1236445"/>
            <a:chExt cx="749256" cy="695894"/>
          </a:xfrm>
        </p:grpSpPr>
        <p:grpSp>
          <p:nvGrpSpPr>
            <p:cNvPr id="8371" name="Google Shape;8371;p60"/>
            <p:cNvGrpSpPr/>
            <p:nvPr/>
          </p:nvGrpSpPr>
          <p:grpSpPr>
            <a:xfrm>
              <a:off x="3583779" y="1236445"/>
              <a:ext cx="293795" cy="285811"/>
              <a:chOff x="3750225" y="1774000"/>
              <a:chExt cx="149575" cy="145525"/>
            </a:xfrm>
          </p:grpSpPr>
          <p:sp>
            <p:nvSpPr>
              <p:cNvPr id="8372" name="Google Shape;8372;p6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60"/>
            <p:cNvGrpSpPr/>
            <p:nvPr/>
          </p:nvGrpSpPr>
          <p:grpSpPr>
            <a:xfrm>
              <a:off x="3775534" y="1462599"/>
              <a:ext cx="322325" cy="285958"/>
              <a:chOff x="3847850" y="1889150"/>
              <a:chExt cx="164100" cy="145600"/>
            </a:xfrm>
          </p:grpSpPr>
          <p:sp>
            <p:nvSpPr>
              <p:cNvPr id="8375" name="Google Shape;8375;p6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60"/>
            <p:cNvGrpSpPr/>
            <p:nvPr/>
          </p:nvGrpSpPr>
          <p:grpSpPr>
            <a:xfrm>
              <a:off x="3545329" y="1646528"/>
              <a:ext cx="293746" cy="285811"/>
              <a:chOff x="3730650" y="1982800"/>
              <a:chExt cx="149550" cy="145525"/>
            </a:xfrm>
          </p:grpSpPr>
          <p:sp>
            <p:nvSpPr>
              <p:cNvPr id="8378" name="Google Shape;8378;p6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60"/>
            <p:cNvGrpSpPr/>
            <p:nvPr/>
          </p:nvGrpSpPr>
          <p:grpSpPr>
            <a:xfrm>
              <a:off x="3348603" y="1415046"/>
              <a:ext cx="294384" cy="284387"/>
              <a:chOff x="3630494" y="1864938"/>
              <a:chExt cx="149875" cy="144800"/>
            </a:xfrm>
          </p:grpSpPr>
          <p:sp>
            <p:nvSpPr>
              <p:cNvPr id="8381" name="Google Shape;8381;p6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3" name="Google Shape;8383;p60"/>
          <p:cNvGrpSpPr/>
          <p:nvPr/>
        </p:nvGrpSpPr>
        <p:grpSpPr>
          <a:xfrm>
            <a:off x="2286512" y="3714337"/>
            <a:ext cx="1324924" cy="678123"/>
            <a:chOff x="2413923" y="3711366"/>
            <a:chExt cx="1374117" cy="703301"/>
          </a:xfrm>
        </p:grpSpPr>
        <p:grpSp>
          <p:nvGrpSpPr>
            <p:cNvPr id="8384" name="Google Shape;8384;p60"/>
            <p:cNvGrpSpPr/>
            <p:nvPr/>
          </p:nvGrpSpPr>
          <p:grpSpPr>
            <a:xfrm>
              <a:off x="2413923" y="3711366"/>
              <a:ext cx="1374117" cy="703301"/>
              <a:chOff x="2413923" y="3711366"/>
              <a:chExt cx="1374117" cy="703301"/>
            </a:xfrm>
          </p:grpSpPr>
          <p:sp>
            <p:nvSpPr>
              <p:cNvPr id="8385" name="Google Shape;8385;p60"/>
              <p:cNvSpPr/>
              <p:nvPr/>
            </p:nvSpPr>
            <p:spPr>
              <a:xfrm>
                <a:off x="2484774" y="3827200"/>
                <a:ext cx="1231176" cy="58746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60"/>
              <p:cNvGrpSpPr/>
              <p:nvPr/>
            </p:nvGrpSpPr>
            <p:grpSpPr>
              <a:xfrm>
                <a:off x="2600284" y="3808654"/>
                <a:ext cx="234394" cy="137897"/>
                <a:chOff x="2600284" y="3808654"/>
                <a:chExt cx="234394" cy="137897"/>
              </a:xfrm>
            </p:grpSpPr>
            <p:sp>
              <p:nvSpPr>
                <p:cNvPr id="8387" name="Google Shape;8387;p60"/>
                <p:cNvSpPr/>
                <p:nvPr/>
              </p:nvSpPr>
              <p:spPr>
                <a:xfrm>
                  <a:off x="2767890"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88" name="Google Shape;8388;p6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89" name="Google Shape;8389;p60"/>
              <p:cNvGrpSpPr/>
              <p:nvPr/>
            </p:nvGrpSpPr>
            <p:grpSpPr>
              <a:xfrm>
                <a:off x="3359659" y="3805664"/>
                <a:ext cx="232294" cy="140888"/>
                <a:chOff x="3359659" y="3805664"/>
                <a:chExt cx="232294" cy="140888"/>
              </a:xfrm>
            </p:grpSpPr>
            <p:sp>
              <p:nvSpPr>
                <p:cNvPr id="8390" name="Google Shape;8390;p60"/>
                <p:cNvSpPr/>
                <p:nvPr/>
              </p:nvSpPr>
              <p:spPr>
                <a:xfrm>
                  <a:off x="3359659"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1" name="Google Shape;8391;p6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92" name="Google Shape;8392;p60"/>
              <p:cNvGrpSpPr/>
              <p:nvPr/>
            </p:nvGrpSpPr>
            <p:grpSpPr>
              <a:xfrm>
                <a:off x="3067316" y="3711366"/>
                <a:ext cx="66788" cy="166697"/>
                <a:chOff x="3067316" y="3711366"/>
                <a:chExt cx="66788" cy="166697"/>
              </a:xfrm>
            </p:grpSpPr>
            <p:sp>
              <p:nvSpPr>
                <p:cNvPr id="8393" name="Google Shape;8393;p60"/>
                <p:cNvSpPr/>
                <p:nvPr/>
              </p:nvSpPr>
              <p:spPr>
                <a:xfrm>
                  <a:off x="3067316" y="381127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4" name="Google Shape;8394;p6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95" name="Google Shape;8395;p60"/>
              <p:cNvGrpSpPr/>
              <p:nvPr/>
            </p:nvGrpSpPr>
            <p:grpSpPr>
              <a:xfrm>
                <a:off x="2413923" y="4058666"/>
                <a:ext cx="224007" cy="66788"/>
                <a:chOff x="2413923" y="4058666"/>
                <a:chExt cx="224007" cy="66788"/>
              </a:xfrm>
            </p:grpSpPr>
            <p:sp>
              <p:nvSpPr>
                <p:cNvPr id="8396" name="Google Shape;8396;p60"/>
                <p:cNvSpPr/>
                <p:nvPr/>
              </p:nvSpPr>
              <p:spPr>
                <a:xfrm>
                  <a:off x="2571142"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7" name="Google Shape;8397;p6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98" name="Google Shape;8398;p60"/>
              <p:cNvGrpSpPr/>
              <p:nvPr/>
            </p:nvGrpSpPr>
            <p:grpSpPr>
              <a:xfrm>
                <a:off x="3564643" y="4058666"/>
                <a:ext cx="223397" cy="66788"/>
                <a:chOff x="3564643" y="4058666"/>
                <a:chExt cx="223397" cy="66788"/>
              </a:xfrm>
            </p:grpSpPr>
            <p:sp>
              <p:nvSpPr>
                <p:cNvPr id="8399" name="Google Shape;8399;p60"/>
                <p:cNvSpPr/>
                <p:nvPr/>
              </p:nvSpPr>
              <p:spPr>
                <a:xfrm>
                  <a:off x="3564643"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00" name="Google Shape;8400;p6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401" name="Google Shape;8401;p60"/>
            <p:cNvGrpSpPr/>
            <p:nvPr/>
          </p:nvGrpSpPr>
          <p:grpSpPr>
            <a:xfrm>
              <a:off x="2633353" y="3965763"/>
              <a:ext cx="934017" cy="445681"/>
              <a:chOff x="2633353" y="3965763"/>
              <a:chExt cx="934017" cy="445681"/>
            </a:xfrm>
          </p:grpSpPr>
          <p:sp>
            <p:nvSpPr>
              <p:cNvPr id="8402" name="Google Shape;8402;p60"/>
              <p:cNvSpPr/>
              <p:nvPr/>
            </p:nvSpPr>
            <p:spPr>
              <a:xfrm>
                <a:off x="2633353" y="3965763"/>
                <a:ext cx="934017" cy="44568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0"/>
              <p:cNvSpPr/>
              <p:nvPr/>
            </p:nvSpPr>
            <p:spPr>
              <a:xfrm>
                <a:off x="2702006" y="4030399"/>
                <a:ext cx="798563" cy="381034"/>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04" name="Google Shape;8404;p60"/>
          <p:cNvGrpSpPr/>
          <p:nvPr/>
        </p:nvGrpSpPr>
        <p:grpSpPr>
          <a:xfrm>
            <a:off x="6410784" y="1264884"/>
            <a:ext cx="1131087" cy="587383"/>
            <a:chOff x="238125" y="999450"/>
            <a:chExt cx="7140700" cy="3708225"/>
          </a:xfrm>
        </p:grpSpPr>
        <p:sp>
          <p:nvSpPr>
            <p:cNvPr id="8405" name="Google Shape;8405;p6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60"/>
          <p:cNvGrpSpPr/>
          <p:nvPr/>
        </p:nvGrpSpPr>
        <p:grpSpPr>
          <a:xfrm>
            <a:off x="3762234" y="3714379"/>
            <a:ext cx="1375854" cy="678131"/>
            <a:chOff x="3913765" y="3641905"/>
            <a:chExt cx="1522805" cy="750560"/>
          </a:xfrm>
        </p:grpSpPr>
        <p:grpSp>
          <p:nvGrpSpPr>
            <p:cNvPr id="8415" name="Google Shape;8415;p60"/>
            <p:cNvGrpSpPr/>
            <p:nvPr/>
          </p:nvGrpSpPr>
          <p:grpSpPr>
            <a:xfrm>
              <a:off x="3913765" y="3997002"/>
              <a:ext cx="1522805" cy="395463"/>
              <a:chOff x="3913765" y="3997002"/>
              <a:chExt cx="1522805" cy="395463"/>
            </a:xfrm>
          </p:grpSpPr>
          <p:grpSp>
            <p:nvGrpSpPr>
              <p:cNvPr id="8416" name="Google Shape;8416;p60"/>
              <p:cNvGrpSpPr/>
              <p:nvPr/>
            </p:nvGrpSpPr>
            <p:grpSpPr>
              <a:xfrm>
                <a:off x="3913765" y="4138659"/>
                <a:ext cx="507602" cy="253806"/>
                <a:chOff x="3913765" y="4138659"/>
                <a:chExt cx="507602" cy="253806"/>
              </a:xfrm>
            </p:grpSpPr>
            <p:sp>
              <p:nvSpPr>
                <p:cNvPr id="8417" name="Google Shape;8417;p6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419" name="Google Shape;8419;p60"/>
              <p:cNvGrpSpPr/>
              <p:nvPr/>
            </p:nvGrpSpPr>
            <p:grpSpPr>
              <a:xfrm>
                <a:off x="4421361" y="3997002"/>
                <a:ext cx="507618" cy="395463"/>
                <a:chOff x="4421361" y="3997002"/>
                <a:chExt cx="507618" cy="395463"/>
              </a:xfrm>
            </p:grpSpPr>
            <p:sp>
              <p:nvSpPr>
                <p:cNvPr id="8420" name="Google Shape;8420;p6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60"/>
              <p:cNvGrpSpPr/>
              <p:nvPr/>
            </p:nvGrpSpPr>
            <p:grpSpPr>
              <a:xfrm>
                <a:off x="4928973" y="4189418"/>
                <a:ext cx="507596" cy="203047"/>
                <a:chOff x="4928973" y="4189418"/>
                <a:chExt cx="507596" cy="203047"/>
              </a:xfrm>
            </p:grpSpPr>
            <p:sp>
              <p:nvSpPr>
                <p:cNvPr id="8423" name="Google Shape;8423;p6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5" name="Google Shape;8425;p60"/>
            <p:cNvGrpSpPr/>
            <p:nvPr/>
          </p:nvGrpSpPr>
          <p:grpSpPr>
            <a:xfrm>
              <a:off x="4482186" y="3641905"/>
              <a:ext cx="397605" cy="349784"/>
              <a:chOff x="2906375" y="1159725"/>
              <a:chExt cx="1860575" cy="1636800"/>
            </a:xfrm>
          </p:grpSpPr>
          <p:sp>
            <p:nvSpPr>
              <p:cNvPr id="8426" name="Google Shape;8426;p6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0" name="Google Shape;8430;p60"/>
          <p:cNvGrpSpPr/>
          <p:nvPr/>
        </p:nvGrpSpPr>
        <p:grpSpPr>
          <a:xfrm>
            <a:off x="6546943" y="2074305"/>
            <a:ext cx="940737" cy="721067"/>
            <a:chOff x="6599718" y="2068734"/>
            <a:chExt cx="940737" cy="721067"/>
          </a:xfrm>
        </p:grpSpPr>
        <p:sp>
          <p:nvSpPr>
            <p:cNvPr id="8431" name="Google Shape;8431;p6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7" name="Google Shape;8437;p60"/>
            <p:cNvGrpSpPr/>
            <p:nvPr/>
          </p:nvGrpSpPr>
          <p:grpSpPr>
            <a:xfrm>
              <a:off x="6836957" y="2068734"/>
              <a:ext cx="461892" cy="721067"/>
              <a:chOff x="6836957" y="2068734"/>
              <a:chExt cx="461892" cy="721067"/>
            </a:xfrm>
          </p:grpSpPr>
          <p:sp>
            <p:nvSpPr>
              <p:cNvPr id="8438" name="Google Shape;8438;p6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4" name="Google Shape;8444;p60"/>
              <p:cNvGrpSpPr/>
              <p:nvPr/>
            </p:nvGrpSpPr>
            <p:grpSpPr>
              <a:xfrm>
                <a:off x="6836957" y="2068734"/>
                <a:ext cx="461892" cy="721067"/>
                <a:chOff x="6836957" y="2068734"/>
                <a:chExt cx="461892" cy="721067"/>
              </a:xfrm>
            </p:grpSpPr>
            <p:sp>
              <p:nvSpPr>
                <p:cNvPr id="8445" name="Google Shape;8445;p6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52" name="Google Shape;8452;p60"/>
          <p:cNvGrpSpPr/>
          <p:nvPr/>
        </p:nvGrpSpPr>
        <p:grpSpPr>
          <a:xfrm>
            <a:off x="2430262" y="2078652"/>
            <a:ext cx="712577" cy="712374"/>
            <a:chOff x="2559249" y="2069323"/>
            <a:chExt cx="685566" cy="685634"/>
          </a:xfrm>
        </p:grpSpPr>
        <p:sp>
          <p:nvSpPr>
            <p:cNvPr id="8453" name="Google Shape;8453;p6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60"/>
          <p:cNvGrpSpPr/>
          <p:nvPr/>
        </p:nvGrpSpPr>
        <p:grpSpPr>
          <a:xfrm>
            <a:off x="7612699" y="1191441"/>
            <a:ext cx="845645" cy="711911"/>
            <a:chOff x="951975" y="315800"/>
            <a:chExt cx="5860325" cy="4933550"/>
          </a:xfrm>
        </p:grpSpPr>
        <p:sp>
          <p:nvSpPr>
            <p:cNvPr id="8467" name="Google Shape;8467;p6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60"/>
          <p:cNvGrpSpPr/>
          <p:nvPr/>
        </p:nvGrpSpPr>
        <p:grpSpPr>
          <a:xfrm>
            <a:off x="3709828" y="2927550"/>
            <a:ext cx="1617932" cy="621701"/>
            <a:chOff x="3862800" y="3038525"/>
            <a:chExt cx="1329006" cy="510680"/>
          </a:xfrm>
        </p:grpSpPr>
        <p:sp>
          <p:nvSpPr>
            <p:cNvPr id="8476" name="Google Shape;8476;p6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8" name="Google Shape;8478;p60"/>
            <p:cNvGrpSpPr/>
            <p:nvPr/>
          </p:nvGrpSpPr>
          <p:grpSpPr>
            <a:xfrm>
              <a:off x="3967075" y="3040337"/>
              <a:ext cx="1019927" cy="402126"/>
              <a:chOff x="3967075" y="3040337"/>
              <a:chExt cx="1019927" cy="402126"/>
            </a:xfrm>
          </p:grpSpPr>
          <p:sp>
            <p:nvSpPr>
              <p:cNvPr id="8479" name="Google Shape;8479;p6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60"/>
            <p:cNvGrpSpPr/>
            <p:nvPr/>
          </p:nvGrpSpPr>
          <p:grpSpPr>
            <a:xfrm>
              <a:off x="4186700" y="3040337"/>
              <a:ext cx="390475" cy="183289"/>
              <a:chOff x="4186700" y="3040337"/>
              <a:chExt cx="390475" cy="183289"/>
            </a:xfrm>
          </p:grpSpPr>
          <p:sp>
            <p:nvSpPr>
              <p:cNvPr id="8482" name="Google Shape;8482;p6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60"/>
            <p:cNvGrpSpPr/>
            <p:nvPr/>
          </p:nvGrpSpPr>
          <p:grpSpPr>
            <a:xfrm>
              <a:off x="4073727" y="3040337"/>
              <a:ext cx="697794" cy="296263"/>
              <a:chOff x="4073727" y="3040337"/>
              <a:chExt cx="697794" cy="296263"/>
            </a:xfrm>
          </p:grpSpPr>
          <p:sp>
            <p:nvSpPr>
              <p:cNvPr id="8485" name="Google Shape;8485;p6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60"/>
            <p:cNvGrpSpPr/>
            <p:nvPr/>
          </p:nvGrpSpPr>
          <p:grpSpPr>
            <a:xfrm>
              <a:off x="3862800" y="3038525"/>
              <a:ext cx="1329006" cy="510680"/>
              <a:chOff x="3862800" y="3038525"/>
              <a:chExt cx="1329006" cy="510680"/>
            </a:xfrm>
          </p:grpSpPr>
          <p:sp>
            <p:nvSpPr>
              <p:cNvPr id="8488" name="Google Shape;8488;p60"/>
              <p:cNvSpPr/>
              <p:nvPr/>
            </p:nvSpPr>
            <p:spPr>
              <a:xfrm>
                <a:off x="4370175" y="3441875"/>
                <a:ext cx="821631" cy="107330"/>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0"/>
              <p:cNvSpPr/>
              <p:nvPr/>
            </p:nvSpPr>
            <p:spPr>
              <a:xfrm>
                <a:off x="3862800" y="3038525"/>
                <a:ext cx="507990" cy="510584"/>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0" name="Google Shape;8490;p60"/>
          <p:cNvGrpSpPr/>
          <p:nvPr/>
        </p:nvGrpSpPr>
        <p:grpSpPr>
          <a:xfrm>
            <a:off x="718150" y="1191441"/>
            <a:ext cx="883205" cy="775176"/>
            <a:chOff x="649648" y="271400"/>
            <a:chExt cx="6215377" cy="5455143"/>
          </a:xfrm>
        </p:grpSpPr>
        <p:sp>
          <p:nvSpPr>
            <p:cNvPr id="8491" name="Google Shape;8491;p6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60"/>
          <p:cNvGrpSpPr/>
          <p:nvPr/>
        </p:nvGrpSpPr>
        <p:grpSpPr>
          <a:xfrm>
            <a:off x="2326452" y="1191441"/>
            <a:ext cx="767704" cy="815489"/>
            <a:chOff x="2499700" y="1135950"/>
            <a:chExt cx="732402" cy="777990"/>
          </a:xfrm>
        </p:grpSpPr>
        <p:grpSp>
          <p:nvGrpSpPr>
            <p:cNvPr id="8504" name="Google Shape;8504;p60"/>
            <p:cNvGrpSpPr/>
            <p:nvPr/>
          </p:nvGrpSpPr>
          <p:grpSpPr>
            <a:xfrm>
              <a:off x="2499700" y="1135950"/>
              <a:ext cx="732402" cy="694705"/>
              <a:chOff x="2499700" y="1135950"/>
              <a:chExt cx="732402" cy="694705"/>
            </a:xfrm>
          </p:grpSpPr>
          <p:sp>
            <p:nvSpPr>
              <p:cNvPr id="8505" name="Google Shape;8505;p6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60"/>
            <p:cNvGrpSpPr/>
            <p:nvPr/>
          </p:nvGrpSpPr>
          <p:grpSpPr>
            <a:xfrm>
              <a:off x="2517909" y="1188726"/>
              <a:ext cx="702702" cy="725214"/>
              <a:chOff x="2517909" y="1188726"/>
              <a:chExt cx="702702" cy="725214"/>
            </a:xfrm>
          </p:grpSpPr>
          <p:sp>
            <p:nvSpPr>
              <p:cNvPr id="8533" name="Google Shape;8533;p6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8" name="Google Shape;8538;p60"/>
          <p:cNvGrpSpPr/>
          <p:nvPr/>
        </p:nvGrpSpPr>
        <p:grpSpPr>
          <a:xfrm>
            <a:off x="1672184" y="1191441"/>
            <a:ext cx="583439" cy="870229"/>
            <a:chOff x="1716825" y="1121550"/>
            <a:chExt cx="622800" cy="928938"/>
          </a:xfrm>
        </p:grpSpPr>
        <p:grpSp>
          <p:nvGrpSpPr>
            <p:cNvPr id="8539" name="Google Shape;8539;p60"/>
            <p:cNvGrpSpPr/>
            <p:nvPr/>
          </p:nvGrpSpPr>
          <p:grpSpPr>
            <a:xfrm>
              <a:off x="1716825" y="1121550"/>
              <a:ext cx="622800" cy="928938"/>
              <a:chOff x="1716825" y="1121550"/>
              <a:chExt cx="622800" cy="928938"/>
            </a:xfrm>
          </p:grpSpPr>
          <p:cxnSp>
            <p:nvCxnSpPr>
              <p:cNvPr id="8540" name="Google Shape;8540;p6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541" name="Google Shape;8541;p6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60"/>
            <p:cNvGrpSpPr/>
            <p:nvPr/>
          </p:nvGrpSpPr>
          <p:grpSpPr>
            <a:xfrm>
              <a:off x="1768050" y="1172775"/>
              <a:ext cx="520200" cy="832000"/>
              <a:chOff x="1768050" y="1172775"/>
              <a:chExt cx="520200" cy="832000"/>
            </a:xfrm>
          </p:grpSpPr>
          <p:cxnSp>
            <p:nvCxnSpPr>
              <p:cNvPr id="8543" name="Google Shape;8543;p6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544" name="Google Shape;8544;p6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60"/>
            <p:cNvGrpSpPr/>
            <p:nvPr/>
          </p:nvGrpSpPr>
          <p:grpSpPr>
            <a:xfrm>
              <a:off x="1820100" y="1225475"/>
              <a:ext cx="416400" cy="729575"/>
              <a:chOff x="1820100" y="1225475"/>
              <a:chExt cx="416400" cy="729575"/>
            </a:xfrm>
          </p:grpSpPr>
          <p:cxnSp>
            <p:nvCxnSpPr>
              <p:cNvPr id="8546" name="Google Shape;8546;p6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547" name="Google Shape;8547;p6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8" name="Google Shape;8548;p60"/>
            <p:cNvGrpSpPr/>
            <p:nvPr/>
          </p:nvGrpSpPr>
          <p:grpSpPr>
            <a:xfrm>
              <a:off x="1874250" y="1278825"/>
              <a:ext cx="308100" cy="605275"/>
              <a:chOff x="1874250" y="1278825"/>
              <a:chExt cx="308100" cy="605275"/>
            </a:xfrm>
          </p:grpSpPr>
          <p:cxnSp>
            <p:nvCxnSpPr>
              <p:cNvPr id="8549" name="Google Shape;8549;p6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550" name="Google Shape;8550;p6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1" name="Google Shape;8551;p6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60"/>
          <p:cNvGrpSpPr/>
          <p:nvPr/>
        </p:nvGrpSpPr>
        <p:grpSpPr>
          <a:xfrm>
            <a:off x="1592007" y="2077763"/>
            <a:ext cx="739072" cy="714152"/>
            <a:chOff x="4334725" y="1355875"/>
            <a:chExt cx="3106650" cy="3001900"/>
          </a:xfrm>
        </p:grpSpPr>
        <p:grpSp>
          <p:nvGrpSpPr>
            <p:cNvPr id="8553" name="Google Shape;8553;p60"/>
            <p:cNvGrpSpPr/>
            <p:nvPr/>
          </p:nvGrpSpPr>
          <p:grpSpPr>
            <a:xfrm>
              <a:off x="4516050" y="1724875"/>
              <a:ext cx="2693725" cy="2632900"/>
              <a:chOff x="4516050" y="1724875"/>
              <a:chExt cx="2693725" cy="2632900"/>
            </a:xfrm>
          </p:grpSpPr>
          <p:sp>
            <p:nvSpPr>
              <p:cNvPr id="8554" name="Google Shape;8554;p6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60"/>
            <p:cNvGrpSpPr/>
            <p:nvPr/>
          </p:nvGrpSpPr>
          <p:grpSpPr>
            <a:xfrm>
              <a:off x="4334725" y="1355875"/>
              <a:ext cx="3106650" cy="2709650"/>
              <a:chOff x="4334725" y="1355875"/>
              <a:chExt cx="3106650" cy="2709650"/>
            </a:xfrm>
          </p:grpSpPr>
          <p:sp>
            <p:nvSpPr>
              <p:cNvPr id="8558" name="Google Shape;8558;p6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1" name="Google Shape;8561;p60"/>
          <p:cNvGrpSpPr/>
          <p:nvPr/>
        </p:nvGrpSpPr>
        <p:grpSpPr>
          <a:xfrm>
            <a:off x="7708956" y="3708534"/>
            <a:ext cx="312074" cy="684173"/>
            <a:chOff x="7645573" y="3754300"/>
            <a:chExt cx="293855" cy="644170"/>
          </a:xfrm>
        </p:grpSpPr>
        <p:sp>
          <p:nvSpPr>
            <p:cNvPr id="8562" name="Google Shape;8562;p6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60"/>
          <p:cNvGrpSpPr/>
          <p:nvPr/>
        </p:nvGrpSpPr>
        <p:grpSpPr>
          <a:xfrm>
            <a:off x="5630944" y="1191441"/>
            <a:ext cx="709011" cy="739359"/>
            <a:chOff x="5830645" y="1256617"/>
            <a:chExt cx="530340" cy="553040"/>
          </a:xfrm>
        </p:grpSpPr>
        <p:grpSp>
          <p:nvGrpSpPr>
            <p:cNvPr id="8565" name="Google Shape;8565;p60"/>
            <p:cNvGrpSpPr/>
            <p:nvPr/>
          </p:nvGrpSpPr>
          <p:grpSpPr>
            <a:xfrm>
              <a:off x="5830645" y="1256617"/>
              <a:ext cx="259743" cy="269909"/>
              <a:chOff x="5830645" y="1256617"/>
              <a:chExt cx="259743" cy="269909"/>
            </a:xfrm>
          </p:grpSpPr>
          <p:sp>
            <p:nvSpPr>
              <p:cNvPr id="8566" name="Google Shape;8566;p6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60"/>
            <p:cNvGrpSpPr/>
            <p:nvPr/>
          </p:nvGrpSpPr>
          <p:grpSpPr>
            <a:xfrm>
              <a:off x="6101293" y="1256617"/>
              <a:ext cx="259692" cy="269909"/>
              <a:chOff x="6101293" y="1256617"/>
              <a:chExt cx="259692" cy="269909"/>
            </a:xfrm>
          </p:grpSpPr>
          <p:sp>
            <p:nvSpPr>
              <p:cNvPr id="8569" name="Google Shape;8569;p6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60"/>
            <p:cNvGrpSpPr/>
            <p:nvPr/>
          </p:nvGrpSpPr>
          <p:grpSpPr>
            <a:xfrm>
              <a:off x="5830645" y="1539749"/>
              <a:ext cx="259692" cy="269909"/>
              <a:chOff x="5830645" y="1539749"/>
              <a:chExt cx="259692" cy="269909"/>
            </a:xfrm>
          </p:grpSpPr>
          <p:sp>
            <p:nvSpPr>
              <p:cNvPr id="8572" name="Google Shape;8572;p6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60"/>
            <p:cNvGrpSpPr/>
            <p:nvPr/>
          </p:nvGrpSpPr>
          <p:grpSpPr>
            <a:xfrm>
              <a:off x="6101293" y="1539749"/>
              <a:ext cx="259692" cy="269909"/>
              <a:chOff x="6101293" y="1539749"/>
              <a:chExt cx="259692" cy="269909"/>
            </a:xfrm>
          </p:grpSpPr>
          <p:sp>
            <p:nvSpPr>
              <p:cNvPr id="8575" name="Google Shape;8575;p6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7" name="Google Shape;8577;p6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60"/>
          <p:cNvGrpSpPr/>
          <p:nvPr/>
        </p:nvGrpSpPr>
        <p:grpSpPr>
          <a:xfrm>
            <a:off x="732438" y="2927557"/>
            <a:ext cx="1452955" cy="621360"/>
            <a:chOff x="732422" y="2990152"/>
            <a:chExt cx="1337773" cy="572102"/>
          </a:xfrm>
        </p:grpSpPr>
        <p:sp>
          <p:nvSpPr>
            <p:cNvPr id="8579" name="Google Shape;8579;p6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8" name="Shape 8588"/>
        <p:cNvGrpSpPr/>
        <p:nvPr/>
      </p:nvGrpSpPr>
      <p:grpSpPr>
        <a:xfrm>
          <a:off x="0" y="0"/>
          <a:ext cx="0" cy="0"/>
          <a:chOff x="0" y="0"/>
          <a:chExt cx="0" cy="0"/>
        </a:xfrm>
      </p:grpSpPr>
      <p:grpSp>
        <p:nvGrpSpPr>
          <p:cNvPr id="8589" name="Google Shape;8589;p61"/>
          <p:cNvGrpSpPr/>
          <p:nvPr/>
        </p:nvGrpSpPr>
        <p:grpSpPr>
          <a:xfrm>
            <a:off x="729238" y="1179665"/>
            <a:ext cx="1636188" cy="1526215"/>
            <a:chOff x="729238" y="1179665"/>
            <a:chExt cx="1636188" cy="1526215"/>
          </a:xfrm>
        </p:grpSpPr>
        <p:grpSp>
          <p:nvGrpSpPr>
            <p:cNvPr id="8590" name="Google Shape;8590;p61"/>
            <p:cNvGrpSpPr/>
            <p:nvPr/>
          </p:nvGrpSpPr>
          <p:grpSpPr>
            <a:xfrm>
              <a:off x="729238" y="1179665"/>
              <a:ext cx="80771" cy="1526215"/>
              <a:chOff x="729238" y="1179665"/>
              <a:chExt cx="80771" cy="1526215"/>
            </a:xfrm>
          </p:grpSpPr>
          <p:sp>
            <p:nvSpPr>
              <p:cNvPr id="8591" name="Google Shape;8591;p61"/>
              <p:cNvSpPr/>
              <p:nvPr/>
            </p:nvSpPr>
            <p:spPr>
              <a:xfrm>
                <a:off x="72923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1"/>
              <p:cNvSpPr/>
              <p:nvPr/>
            </p:nvSpPr>
            <p:spPr>
              <a:xfrm>
                <a:off x="72923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1"/>
              <p:cNvSpPr/>
              <p:nvPr/>
            </p:nvSpPr>
            <p:spPr>
              <a:xfrm>
                <a:off x="72923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1"/>
              <p:cNvSpPr/>
              <p:nvPr/>
            </p:nvSpPr>
            <p:spPr>
              <a:xfrm>
                <a:off x="72923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1"/>
              <p:cNvSpPr/>
              <p:nvPr/>
            </p:nvSpPr>
            <p:spPr>
              <a:xfrm>
                <a:off x="729238"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1"/>
              <p:cNvSpPr/>
              <p:nvPr/>
            </p:nvSpPr>
            <p:spPr>
              <a:xfrm>
                <a:off x="729238"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1"/>
              <p:cNvSpPr/>
              <p:nvPr/>
            </p:nvSpPr>
            <p:spPr>
              <a:xfrm>
                <a:off x="72923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1"/>
              <p:cNvSpPr/>
              <p:nvPr/>
            </p:nvSpPr>
            <p:spPr>
              <a:xfrm>
                <a:off x="72923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1"/>
              <p:cNvSpPr/>
              <p:nvPr/>
            </p:nvSpPr>
            <p:spPr>
              <a:xfrm>
                <a:off x="72923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1"/>
              <p:cNvSpPr/>
              <p:nvPr/>
            </p:nvSpPr>
            <p:spPr>
              <a:xfrm>
                <a:off x="72923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61"/>
            <p:cNvGrpSpPr/>
            <p:nvPr/>
          </p:nvGrpSpPr>
          <p:grpSpPr>
            <a:xfrm>
              <a:off x="903098" y="1179665"/>
              <a:ext cx="80771" cy="1526215"/>
              <a:chOff x="903098" y="1179665"/>
              <a:chExt cx="80771" cy="1526215"/>
            </a:xfrm>
          </p:grpSpPr>
          <p:sp>
            <p:nvSpPr>
              <p:cNvPr id="8602" name="Google Shape;8602;p61"/>
              <p:cNvSpPr/>
              <p:nvPr/>
            </p:nvSpPr>
            <p:spPr>
              <a:xfrm>
                <a:off x="90309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1"/>
              <p:cNvSpPr/>
              <p:nvPr/>
            </p:nvSpPr>
            <p:spPr>
              <a:xfrm>
                <a:off x="90309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1"/>
              <p:cNvSpPr/>
              <p:nvPr/>
            </p:nvSpPr>
            <p:spPr>
              <a:xfrm>
                <a:off x="90309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1"/>
              <p:cNvSpPr/>
              <p:nvPr/>
            </p:nvSpPr>
            <p:spPr>
              <a:xfrm>
                <a:off x="90309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1"/>
              <p:cNvSpPr/>
              <p:nvPr/>
            </p:nvSpPr>
            <p:spPr>
              <a:xfrm>
                <a:off x="90309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1"/>
              <p:cNvSpPr/>
              <p:nvPr/>
            </p:nvSpPr>
            <p:spPr>
              <a:xfrm>
                <a:off x="90309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1"/>
              <p:cNvSpPr/>
              <p:nvPr/>
            </p:nvSpPr>
            <p:spPr>
              <a:xfrm>
                <a:off x="90309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1"/>
              <p:cNvSpPr/>
              <p:nvPr/>
            </p:nvSpPr>
            <p:spPr>
              <a:xfrm>
                <a:off x="90309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1"/>
              <p:cNvSpPr/>
              <p:nvPr/>
            </p:nvSpPr>
            <p:spPr>
              <a:xfrm>
                <a:off x="90309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1"/>
              <p:cNvSpPr/>
              <p:nvPr/>
            </p:nvSpPr>
            <p:spPr>
              <a:xfrm>
                <a:off x="90309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61"/>
            <p:cNvGrpSpPr/>
            <p:nvPr/>
          </p:nvGrpSpPr>
          <p:grpSpPr>
            <a:xfrm>
              <a:off x="1076958" y="1179665"/>
              <a:ext cx="80771" cy="1526215"/>
              <a:chOff x="1076958" y="1179665"/>
              <a:chExt cx="80771" cy="1526215"/>
            </a:xfrm>
          </p:grpSpPr>
          <p:sp>
            <p:nvSpPr>
              <p:cNvPr id="8613" name="Google Shape;8613;p61"/>
              <p:cNvSpPr/>
              <p:nvPr/>
            </p:nvSpPr>
            <p:spPr>
              <a:xfrm>
                <a:off x="107695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1"/>
              <p:cNvSpPr/>
              <p:nvPr/>
            </p:nvSpPr>
            <p:spPr>
              <a:xfrm>
                <a:off x="107695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1"/>
              <p:cNvSpPr/>
              <p:nvPr/>
            </p:nvSpPr>
            <p:spPr>
              <a:xfrm>
                <a:off x="107695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1"/>
              <p:cNvSpPr/>
              <p:nvPr/>
            </p:nvSpPr>
            <p:spPr>
              <a:xfrm>
                <a:off x="107695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1"/>
              <p:cNvSpPr/>
              <p:nvPr/>
            </p:nvSpPr>
            <p:spPr>
              <a:xfrm>
                <a:off x="107695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1"/>
              <p:cNvSpPr/>
              <p:nvPr/>
            </p:nvSpPr>
            <p:spPr>
              <a:xfrm>
                <a:off x="107695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1"/>
              <p:cNvSpPr/>
              <p:nvPr/>
            </p:nvSpPr>
            <p:spPr>
              <a:xfrm>
                <a:off x="1076958"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1"/>
              <p:cNvSpPr/>
              <p:nvPr/>
            </p:nvSpPr>
            <p:spPr>
              <a:xfrm>
                <a:off x="107695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1"/>
              <p:cNvSpPr/>
              <p:nvPr/>
            </p:nvSpPr>
            <p:spPr>
              <a:xfrm>
                <a:off x="107695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1"/>
              <p:cNvSpPr/>
              <p:nvPr/>
            </p:nvSpPr>
            <p:spPr>
              <a:xfrm>
                <a:off x="107695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61"/>
            <p:cNvGrpSpPr/>
            <p:nvPr/>
          </p:nvGrpSpPr>
          <p:grpSpPr>
            <a:xfrm>
              <a:off x="1247707" y="1179665"/>
              <a:ext cx="80771" cy="1526215"/>
              <a:chOff x="1247707" y="1179665"/>
              <a:chExt cx="80771" cy="1526215"/>
            </a:xfrm>
          </p:grpSpPr>
          <p:sp>
            <p:nvSpPr>
              <p:cNvPr id="8624" name="Google Shape;8624;p61"/>
              <p:cNvSpPr/>
              <p:nvPr/>
            </p:nvSpPr>
            <p:spPr>
              <a:xfrm>
                <a:off x="124770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1"/>
              <p:cNvSpPr/>
              <p:nvPr/>
            </p:nvSpPr>
            <p:spPr>
              <a:xfrm>
                <a:off x="124770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1"/>
              <p:cNvSpPr/>
              <p:nvPr/>
            </p:nvSpPr>
            <p:spPr>
              <a:xfrm>
                <a:off x="124770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1"/>
              <p:cNvSpPr/>
              <p:nvPr/>
            </p:nvSpPr>
            <p:spPr>
              <a:xfrm>
                <a:off x="1247707" y="166175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1"/>
              <p:cNvSpPr/>
              <p:nvPr/>
            </p:nvSpPr>
            <p:spPr>
              <a:xfrm>
                <a:off x="1247707"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1"/>
              <p:cNvSpPr/>
              <p:nvPr/>
            </p:nvSpPr>
            <p:spPr>
              <a:xfrm>
                <a:off x="1247707"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1"/>
              <p:cNvSpPr/>
              <p:nvPr/>
            </p:nvSpPr>
            <p:spPr>
              <a:xfrm>
                <a:off x="124770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1"/>
              <p:cNvSpPr/>
              <p:nvPr/>
            </p:nvSpPr>
            <p:spPr>
              <a:xfrm>
                <a:off x="124770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1"/>
              <p:cNvSpPr/>
              <p:nvPr/>
            </p:nvSpPr>
            <p:spPr>
              <a:xfrm>
                <a:off x="124770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1"/>
              <p:cNvSpPr/>
              <p:nvPr/>
            </p:nvSpPr>
            <p:spPr>
              <a:xfrm>
                <a:off x="124770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61"/>
            <p:cNvGrpSpPr/>
            <p:nvPr/>
          </p:nvGrpSpPr>
          <p:grpSpPr>
            <a:xfrm>
              <a:off x="1421567" y="1179665"/>
              <a:ext cx="80771" cy="1526215"/>
              <a:chOff x="1421567" y="1179665"/>
              <a:chExt cx="80771" cy="1526215"/>
            </a:xfrm>
          </p:grpSpPr>
          <p:sp>
            <p:nvSpPr>
              <p:cNvPr id="8635" name="Google Shape;8635;p61"/>
              <p:cNvSpPr/>
              <p:nvPr/>
            </p:nvSpPr>
            <p:spPr>
              <a:xfrm>
                <a:off x="142156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1"/>
              <p:cNvSpPr/>
              <p:nvPr/>
            </p:nvSpPr>
            <p:spPr>
              <a:xfrm>
                <a:off x="142156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1"/>
              <p:cNvSpPr/>
              <p:nvPr/>
            </p:nvSpPr>
            <p:spPr>
              <a:xfrm>
                <a:off x="142156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1"/>
              <p:cNvSpPr/>
              <p:nvPr/>
            </p:nvSpPr>
            <p:spPr>
              <a:xfrm>
                <a:off x="142156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1"/>
              <p:cNvSpPr/>
              <p:nvPr/>
            </p:nvSpPr>
            <p:spPr>
              <a:xfrm>
                <a:off x="142156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1"/>
              <p:cNvSpPr/>
              <p:nvPr/>
            </p:nvSpPr>
            <p:spPr>
              <a:xfrm>
                <a:off x="142156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1"/>
              <p:cNvSpPr/>
              <p:nvPr/>
            </p:nvSpPr>
            <p:spPr>
              <a:xfrm>
                <a:off x="142156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1"/>
              <p:cNvSpPr/>
              <p:nvPr/>
            </p:nvSpPr>
            <p:spPr>
              <a:xfrm>
                <a:off x="142156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1"/>
              <p:cNvSpPr/>
              <p:nvPr/>
            </p:nvSpPr>
            <p:spPr>
              <a:xfrm>
                <a:off x="142156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1"/>
              <p:cNvSpPr/>
              <p:nvPr/>
            </p:nvSpPr>
            <p:spPr>
              <a:xfrm>
                <a:off x="142156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61"/>
            <p:cNvGrpSpPr/>
            <p:nvPr/>
          </p:nvGrpSpPr>
          <p:grpSpPr>
            <a:xfrm>
              <a:off x="1592327" y="1179665"/>
              <a:ext cx="80771" cy="1526215"/>
              <a:chOff x="1592327" y="1179665"/>
              <a:chExt cx="80771" cy="1526215"/>
            </a:xfrm>
          </p:grpSpPr>
          <p:sp>
            <p:nvSpPr>
              <p:cNvPr id="8646" name="Google Shape;8646;p61"/>
              <p:cNvSpPr/>
              <p:nvPr/>
            </p:nvSpPr>
            <p:spPr>
              <a:xfrm>
                <a:off x="159232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1"/>
              <p:cNvSpPr/>
              <p:nvPr/>
            </p:nvSpPr>
            <p:spPr>
              <a:xfrm>
                <a:off x="159232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1"/>
              <p:cNvSpPr/>
              <p:nvPr/>
            </p:nvSpPr>
            <p:spPr>
              <a:xfrm>
                <a:off x="159232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1"/>
              <p:cNvSpPr/>
              <p:nvPr/>
            </p:nvSpPr>
            <p:spPr>
              <a:xfrm>
                <a:off x="159232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1"/>
              <p:cNvSpPr/>
              <p:nvPr/>
            </p:nvSpPr>
            <p:spPr>
              <a:xfrm>
                <a:off x="159232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1"/>
              <p:cNvSpPr/>
              <p:nvPr/>
            </p:nvSpPr>
            <p:spPr>
              <a:xfrm>
                <a:off x="159232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1"/>
              <p:cNvSpPr/>
              <p:nvPr/>
            </p:nvSpPr>
            <p:spPr>
              <a:xfrm>
                <a:off x="159232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1"/>
              <p:cNvSpPr/>
              <p:nvPr/>
            </p:nvSpPr>
            <p:spPr>
              <a:xfrm>
                <a:off x="159232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1"/>
              <p:cNvSpPr/>
              <p:nvPr/>
            </p:nvSpPr>
            <p:spPr>
              <a:xfrm>
                <a:off x="159232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1"/>
              <p:cNvSpPr/>
              <p:nvPr/>
            </p:nvSpPr>
            <p:spPr>
              <a:xfrm>
                <a:off x="159232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61"/>
            <p:cNvGrpSpPr/>
            <p:nvPr/>
          </p:nvGrpSpPr>
          <p:grpSpPr>
            <a:xfrm>
              <a:off x="1766187" y="1179665"/>
              <a:ext cx="80771" cy="1526215"/>
              <a:chOff x="1766187" y="1179665"/>
              <a:chExt cx="80771" cy="1526215"/>
            </a:xfrm>
          </p:grpSpPr>
          <p:sp>
            <p:nvSpPr>
              <p:cNvPr id="8657" name="Google Shape;8657;p61"/>
              <p:cNvSpPr/>
              <p:nvPr/>
            </p:nvSpPr>
            <p:spPr>
              <a:xfrm>
                <a:off x="176618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1"/>
              <p:cNvSpPr/>
              <p:nvPr/>
            </p:nvSpPr>
            <p:spPr>
              <a:xfrm>
                <a:off x="176618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1"/>
              <p:cNvSpPr/>
              <p:nvPr/>
            </p:nvSpPr>
            <p:spPr>
              <a:xfrm>
                <a:off x="176618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1"/>
              <p:cNvSpPr/>
              <p:nvPr/>
            </p:nvSpPr>
            <p:spPr>
              <a:xfrm>
                <a:off x="176618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1"/>
              <p:cNvSpPr/>
              <p:nvPr/>
            </p:nvSpPr>
            <p:spPr>
              <a:xfrm>
                <a:off x="176618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1"/>
              <p:cNvSpPr/>
              <p:nvPr/>
            </p:nvSpPr>
            <p:spPr>
              <a:xfrm>
                <a:off x="176618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1"/>
              <p:cNvSpPr/>
              <p:nvPr/>
            </p:nvSpPr>
            <p:spPr>
              <a:xfrm>
                <a:off x="176618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1"/>
              <p:cNvSpPr/>
              <p:nvPr/>
            </p:nvSpPr>
            <p:spPr>
              <a:xfrm>
                <a:off x="176618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1"/>
              <p:cNvSpPr/>
              <p:nvPr/>
            </p:nvSpPr>
            <p:spPr>
              <a:xfrm>
                <a:off x="1766187" y="2464413"/>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1"/>
              <p:cNvSpPr/>
              <p:nvPr/>
            </p:nvSpPr>
            <p:spPr>
              <a:xfrm>
                <a:off x="176618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61"/>
            <p:cNvGrpSpPr/>
            <p:nvPr/>
          </p:nvGrpSpPr>
          <p:grpSpPr>
            <a:xfrm>
              <a:off x="1936935" y="1179665"/>
              <a:ext cx="80771" cy="1526215"/>
              <a:chOff x="1936935" y="1179665"/>
              <a:chExt cx="80771" cy="1526215"/>
            </a:xfrm>
          </p:grpSpPr>
          <p:sp>
            <p:nvSpPr>
              <p:cNvPr id="8668" name="Google Shape;8668;p61"/>
              <p:cNvSpPr/>
              <p:nvPr/>
            </p:nvSpPr>
            <p:spPr>
              <a:xfrm>
                <a:off x="193693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1"/>
              <p:cNvSpPr/>
              <p:nvPr/>
            </p:nvSpPr>
            <p:spPr>
              <a:xfrm>
                <a:off x="193693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1"/>
              <p:cNvSpPr/>
              <p:nvPr/>
            </p:nvSpPr>
            <p:spPr>
              <a:xfrm>
                <a:off x="193693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1"/>
              <p:cNvSpPr/>
              <p:nvPr/>
            </p:nvSpPr>
            <p:spPr>
              <a:xfrm>
                <a:off x="193693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1"/>
              <p:cNvSpPr/>
              <p:nvPr/>
            </p:nvSpPr>
            <p:spPr>
              <a:xfrm>
                <a:off x="193693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1"/>
              <p:cNvSpPr/>
              <p:nvPr/>
            </p:nvSpPr>
            <p:spPr>
              <a:xfrm>
                <a:off x="193693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1"/>
              <p:cNvSpPr/>
              <p:nvPr/>
            </p:nvSpPr>
            <p:spPr>
              <a:xfrm>
                <a:off x="193693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1"/>
              <p:cNvSpPr/>
              <p:nvPr/>
            </p:nvSpPr>
            <p:spPr>
              <a:xfrm>
                <a:off x="193693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1"/>
              <p:cNvSpPr/>
              <p:nvPr/>
            </p:nvSpPr>
            <p:spPr>
              <a:xfrm>
                <a:off x="193693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1"/>
              <p:cNvSpPr/>
              <p:nvPr/>
            </p:nvSpPr>
            <p:spPr>
              <a:xfrm>
                <a:off x="193693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61"/>
            <p:cNvGrpSpPr/>
            <p:nvPr/>
          </p:nvGrpSpPr>
          <p:grpSpPr>
            <a:xfrm>
              <a:off x="2110795" y="1179665"/>
              <a:ext cx="80771" cy="1526215"/>
              <a:chOff x="2110795" y="1179665"/>
              <a:chExt cx="80771" cy="1526215"/>
            </a:xfrm>
          </p:grpSpPr>
          <p:sp>
            <p:nvSpPr>
              <p:cNvPr id="8679" name="Google Shape;8679;p61"/>
              <p:cNvSpPr/>
              <p:nvPr/>
            </p:nvSpPr>
            <p:spPr>
              <a:xfrm>
                <a:off x="211079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1"/>
              <p:cNvSpPr/>
              <p:nvPr/>
            </p:nvSpPr>
            <p:spPr>
              <a:xfrm>
                <a:off x="211079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1"/>
              <p:cNvSpPr/>
              <p:nvPr/>
            </p:nvSpPr>
            <p:spPr>
              <a:xfrm>
                <a:off x="211079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1"/>
              <p:cNvSpPr/>
              <p:nvPr/>
            </p:nvSpPr>
            <p:spPr>
              <a:xfrm>
                <a:off x="211079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1"/>
              <p:cNvSpPr/>
              <p:nvPr/>
            </p:nvSpPr>
            <p:spPr>
              <a:xfrm>
                <a:off x="2110795"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1"/>
              <p:cNvSpPr/>
              <p:nvPr/>
            </p:nvSpPr>
            <p:spPr>
              <a:xfrm>
                <a:off x="211079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1"/>
              <p:cNvSpPr/>
              <p:nvPr/>
            </p:nvSpPr>
            <p:spPr>
              <a:xfrm>
                <a:off x="211079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1"/>
              <p:cNvSpPr/>
              <p:nvPr/>
            </p:nvSpPr>
            <p:spPr>
              <a:xfrm>
                <a:off x="211079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1"/>
              <p:cNvSpPr/>
              <p:nvPr/>
            </p:nvSpPr>
            <p:spPr>
              <a:xfrm>
                <a:off x="211079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1"/>
              <p:cNvSpPr/>
              <p:nvPr/>
            </p:nvSpPr>
            <p:spPr>
              <a:xfrm>
                <a:off x="211079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61"/>
            <p:cNvGrpSpPr/>
            <p:nvPr/>
          </p:nvGrpSpPr>
          <p:grpSpPr>
            <a:xfrm>
              <a:off x="2284655" y="1179665"/>
              <a:ext cx="80771" cy="1526215"/>
              <a:chOff x="2284655" y="1179665"/>
              <a:chExt cx="80771" cy="1526215"/>
            </a:xfrm>
          </p:grpSpPr>
          <p:sp>
            <p:nvSpPr>
              <p:cNvPr id="8690" name="Google Shape;8690;p61"/>
              <p:cNvSpPr/>
              <p:nvPr/>
            </p:nvSpPr>
            <p:spPr>
              <a:xfrm>
                <a:off x="228465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1"/>
              <p:cNvSpPr/>
              <p:nvPr/>
            </p:nvSpPr>
            <p:spPr>
              <a:xfrm>
                <a:off x="228465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1"/>
              <p:cNvSpPr/>
              <p:nvPr/>
            </p:nvSpPr>
            <p:spPr>
              <a:xfrm>
                <a:off x="228465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1"/>
              <p:cNvSpPr/>
              <p:nvPr/>
            </p:nvSpPr>
            <p:spPr>
              <a:xfrm>
                <a:off x="228465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1"/>
              <p:cNvSpPr/>
              <p:nvPr/>
            </p:nvSpPr>
            <p:spPr>
              <a:xfrm>
                <a:off x="228465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1"/>
              <p:cNvSpPr/>
              <p:nvPr/>
            </p:nvSpPr>
            <p:spPr>
              <a:xfrm>
                <a:off x="2284655"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1"/>
              <p:cNvSpPr/>
              <p:nvPr/>
            </p:nvSpPr>
            <p:spPr>
              <a:xfrm>
                <a:off x="228465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1"/>
              <p:cNvSpPr/>
              <p:nvPr/>
            </p:nvSpPr>
            <p:spPr>
              <a:xfrm>
                <a:off x="228465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1"/>
              <p:cNvSpPr/>
              <p:nvPr/>
            </p:nvSpPr>
            <p:spPr>
              <a:xfrm>
                <a:off x="228465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1"/>
              <p:cNvSpPr/>
              <p:nvPr/>
            </p:nvSpPr>
            <p:spPr>
              <a:xfrm>
                <a:off x="228465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0" name="Google Shape;8700;p61"/>
          <p:cNvGrpSpPr/>
          <p:nvPr/>
        </p:nvGrpSpPr>
        <p:grpSpPr>
          <a:xfrm>
            <a:off x="2623904" y="1198803"/>
            <a:ext cx="1364147" cy="1102032"/>
            <a:chOff x="2623904" y="1198803"/>
            <a:chExt cx="1364147" cy="1102032"/>
          </a:xfrm>
        </p:grpSpPr>
        <p:grpSp>
          <p:nvGrpSpPr>
            <p:cNvPr id="8701" name="Google Shape;8701;p61"/>
            <p:cNvGrpSpPr/>
            <p:nvPr/>
          </p:nvGrpSpPr>
          <p:grpSpPr>
            <a:xfrm>
              <a:off x="2623907" y="1198803"/>
              <a:ext cx="1364144" cy="272899"/>
              <a:chOff x="2623907" y="1198803"/>
              <a:chExt cx="1364144" cy="272899"/>
            </a:xfrm>
          </p:grpSpPr>
          <p:sp>
            <p:nvSpPr>
              <p:cNvPr id="8702" name="Google Shape;8702;p61"/>
              <p:cNvSpPr/>
              <p:nvPr/>
            </p:nvSpPr>
            <p:spPr>
              <a:xfrm>
                <a:off x="3715152" y="1198803"/>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1"/>
              <p:cNvSpPr/>
              <p:nvPr/>
            </p:nvSpPr>
            <p:spPr>
              <a:xfrm>
                <a:off x="2623907"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1"/>
              <p:cNvSpPr/>
              <p:nvPr/>
            </p:nvSpPr>
            <p:spPr>
              <a:xfrm>
                <a:off x="2896718"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1"/>
              <p:cNvSpPr/>
              <p:nvPr/>
            </p:nvSpPr>
            <p:spPr>
              <a:xfrm>
                <a:off x="3169529"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1"/>
              <p:cNvSpPr/>
              <p:nvPr/>
            </p:nvSpPr>
            <p:spPr>
              <a:xfrm>
                <a:off x="3442341"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61"/>
            <p:cNvGrpSpPr/>
            <p:nvPr/>
          </p:nvGrpSpPr>
          <p:grpSpPr>
            <a:xfrm>
              <a:off x="2623904" y="1476964"/>
              <a:ext cx="1364144" cy="272899"/>
              <a:chOff x="2623904" y="1476964"/>
              <a:chExt cx="1364144" cy="272899"/>
            </a:xfrm>
          </p:grpSpPr>
          <p:sp>
            <p:nvSpPr>
              <p:cNvPr id="8708" name="Google Shape;8708;p61"/>
              <p:cNvSpPr/>
              <p:nvPr/>
            </p:nvSpPr>
            <p:spPr>
              <a:xfrm>
                <a:off x="3169527"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1"/>
              <p:cNvSpPr/>
              <p:nvPr/>
            </p:nvSpPr>
            <p:spPr>
              <a:xfrm>
                <a:off x="3442338"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1"/>
              <p:cNvSpPr/>
              <p:nvPr/>
            </p:nvSpPr>
            <p:spPr>
              <a:xfrm>
                <a:off x="3715149"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1"/>
              <p:cNvSpPr/>
              <p:nvPr/>
            </p:nvSpPr>
            <p:spPr>
              <a:xfrm>
                <a:off x="2623904"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1"/>
              <p:cNvSpPr/>
              <p:nvPr/>
            </p:nvSpPr>
            <p:spPr>
              <a:xfrm>
                <a:off x="2896716"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61"/>
            <p:cNvGrpSpPr/>
            <p:nvPr/>
          </p:nvGrpSpPr>
          <p:grpSpPr>
            <a:xfrm>
              <a:off x="2623907" y="1749775"/>
              <a:ext cx="1364144" cy="272899"/>
              <a:chOff x="2623907" y="1749775"/>
              <a:chExt cx="1364144" cy="272899"/>
            </a:xfrm>
          </p:grpSpPr>
          <p:sp>
            <p:nvSpPr>
              <p:cNvPr id="8714" name="Google Shape;8714;p61"/>
              <p:cNvSpPr/>
              <p:nvPr/>
            </p:nvSpPr>
            <p:spPr>
              <a:xfrm>
                <a:off x="3442341"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1"/>
              <p:cNvSpPr/>
              <p:nvPr/>
            </p:nvSpPr>
            <p:spPr>
              <a:xfrm>
                <a:off x="3715152"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1"/>
              <p:cNvSpPr/>
              <p:nvPr/>
            </p:nvSpPr>
            <p:spPr>
              <a:xfrm>
                <a:off x="2623907"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1"/>
              <p:cNvSpPr/>
              <p:nvPr/>
            </p:nvSpPr>
            <p:spPr>
              <a:xfrm>
                <a:off x="2896718"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1"/>
              <p:cNvSpPr/>
              <p:nvPr/>
            </p:nvSpPr>
            <p:spPr>
              <a:xfrm>
                <a:off x="3169529"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61"/>
            <p:cNvGrpSpPr/>
            <p:nvPr/>
          </p:nvGrpSpPr>
          <p:grpSpPr>
            <a:xfrm>
              <a:off x="2623904" y="2027936"/>
              <a:ext cx="1364144" cy="272899"/>
              <a:chOff x="2623904" y="2027936"/>
              <a:chExt cx="1364144" cy="272899"/>
            </a:xfrm>
          </p:grpSpPr>
          <p:sp>
            <p:nvSpPr>
              <p:cNvPr id="8720" name="Google Shape;8720;p61"/>
              <p:cNvSpPr/>
              <p:nvPr/>
            </p:nvSpPr>
            <p:spPr>
              <a:xfrm>
                <a:off x="2623904"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1"/>
              <p:cNvSpPr/>
              <p:nvPr/>
            </p:nvSpPr>
            <p:spPr>
              <a:xfrm>
                <a:off x="2896716"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1"/>
              <p:cNvSpPr/>
              <p:nvPr/>
            </p:nvSpPr>
            <p:spPr>
              <a:xfrm>
                <a:off x="3169527"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1"/>
              <p:cNvSpPr/>
              <p:nvPr/>
            </p:nvSpPr>
            <p:spPr>
              <a:xfrm>
                <a:off x="3442338"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1"/>
              <p:cNvSpPr/>
              <p:nvPr/>
            </p:nvSpPr>
            <p:spPr>
              <a:xfrm>
                <a:off x="3715149"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5" name="Google Shape;8725;p61"/>
          <p:cNvGrpSpPr/>
          <p:nvPr/>
        </p:nvGrpSpPr>
        <p:grpSpPr>
          <a:xfrm>
            <a:off x="2613365" y="2657986"/>
            <a:ext cx="1387541" cy="159124"/>
            <a:chOff x="3200660" y="2180272"/>
            <a:chExt cx="2563824" cy="378237"/>
          </a:xfrm>
        </p:grpSpPr>
        <p:sp>
          <p:nvSpPr>
            <p:cNvPr id="8726" name="Google Shape;8726;p6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61"/>
          <p:cNvGrpSpPr/>
          <p:nvPr/>
        </p:nvGrpSpPr>
        <p:grpSpPr>
          <a:xfrm>
            <a:off x="2609890" y="2935811"/>
            <a:ext cx="1390502" cy="159625"/>
            <a:chOff x="3530150" y="2790075"/>
            <a:chExt cx="1962600" cy="225300"/>
          </a:xfrm>
        </p:grpSpPr>
        <p:sp>
          <p:nvSpPr>
            <p:cNvPr id="8745" name="Google Shape;8745;p6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61"/>
          <p:cNvGrpSpPr/>
          <p:nvPr/>
        </p:nvGrpSpPr>
        <p:grpSpPr>
          <a:xfrm>
            <a:off x="2610543" y="3214137"/>
            <a:ext cx="1411629" cy="153761"/>
            <a:chOff x="3558802" y="4011427"/>
            <a:chExt cx="1866000" cy="111300"/>
          </a:xfrm>
        </p:grpSpPr>
        <p:sp>
          <p:nvSpPr>
            <p:cNvPr id="8748" name="Google Shape;8748;p6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61"/>
          <p:cNvGrpSpPr/>
          <p:nvPr/>
        </p:nvGrpSpPr>
        <p:grpSpPr>
          <a:xfrm>
            <a:off x="2610235" y="2419536"/>
            <a:ext cx="1383503" cy="119749"/>
            <a:chOff x="3465975" y="2270276"/>
            <a:chExt cx="1986364" cy="171929"/>
          </a:xfrm>
        </p:grpSpPr>
        <p:sp>
          <p:nvSpPr>
            <p:cNvPr id="8751" name="Google Shape;8751;p6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61"/>
          <p:cNvGrpSpPr/>
          <p:nvPr/>
        </p:nvGrpSpPr>
        <p:grpSpPr>
          <a:xfrm>
            <a:off x="2621243" y="3783187"/>
            <a:ext cx="1369531" cy="195460"/>
            <a:chOff x="723300" y="4253549"/>
            <a:chExt cx="2276482" cy="324900"/>
          </a:xfrm>
        </p:grpSpPr>
        <p:sp>
          <p:nvSpPr>
            <p:cNvPr id="8760" name="Google Shape;8760;p6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61"/>
          <p:cNvGrpSpPr/>
          <p:nvPr/>
        </p:nvGrpSpPr>
        <p:grpSpPr>
          <a:xfrm>
            <a:off x="2610803" y="3484367"/>
            <a:ext cx="1389066" cy="180119"/>
            <a:chOff x="705948" y="3788465"/>
            <a:chExt cx="2308953" cy="299400"/>
          </a:xfrm>
        </p:grpSpPr>
        <p:sp>
          <p:nvSpPr>
            <p:cNvPr id="8766" name="Google Shape;8766;p6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61"/>
          <p:cNvGrpSpPr/>
          <p:nvPr/>
        </p:nvGrpSpPr>
        <p:grpSpPr>
          <a:xfrm>
            <a:off x="2658741" y="4097347"/>
            <a:ext cx="1304609" cy="294074"/>
            <a:chOff x="2658741" y="4097347"/>
            <a:chExt cx="1304609" cy="294074"/>
          </a:xfrm>
        </p:grpSpPr>
        <p:grpSp>
          <p:nvGrpSpPr>
            <p:cNvPr id="8772" name="Google Shape;8772;p61"/>
            <p:cNvGrpSpPr/>
            <p:nvPr/>
          </p:nvGrpSpPr>
          <p:grpSpPr>
            <a:xfrm>
              <a:off x="2658741" y="4097347"/>
              <a:ext cx="118572" cy="294074"/>
              <a:chOff x="3343310" y="4475555"/>
              <a:chExt cx="127717" cy="316753"/>
            </a:xfrm>
          </p:grpSpPr>
          <p:sp>
            <p:nvSpPr>
              <p:cNvPr id="8773" name="Google Shape;8773;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61"/>
            <p:cNvGrpSpPr/>
            <p:nvPr/>
          </p:nvGrpSpPr>
          <p:grpSpPr>
            <a:xfrm>
              <a:off x="3815519" y="4098388"/>
              <a:ext cx="147831" cy="291991"/>
              <a:chOff x="3527539" y="4476677"/>
              <a:chExt cx="159232" cy="314510"/>
            </a:xfrm>
          </p:grpSpPr>
          <p:sp>
            <p:nvSpPr>
              <p:cNvPr id="8776" name="Google Shape;8776;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61"/>
            <p:cNvGrpSpPr/>
            <p:nvPr/>
          </p:nvGrpSpPr>
          <p:grpSpPr>
            <a:xfrm>
              <a:off x="3511696" y="4098388"/>
              <a:ext cx="147831" cy="291991"/>
              <a:chOff x="3527539" y="4476677"/>
              <a:chExt cx="159232" cy="314510"/>
            </a:xfrm>
          </p:grpSpPr>
          <p:sp>
            <p:nvSpPr>
              <p:cNvPr id="8779" name="Google Shape;8779;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61"/>
            <p:cNvGrpSpPr/>
            <p:nvPr/>
          </p:nvGrpSpPr>
          <p:grpSpPr>
            <a:xfrm>
              <a:off x="3207874" y="4098388"/>
              <a:ext cx="147831" cy="291991"/>
              <a:chOff x="3527539" y="4476677"/>
              <a:chExt cx="159232" cy="314510"/>
            </a:xfrm>
          </p:grpSpPr>
          <p:sp>
            <p:nvSpPr>
              <p:cNvPr id="8782" name="Google Shape;8782;p6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61"/>
            <p:cNvGrpSpPr/>
            <p:nvPr/>
          </p:nvGrpSpPr>
          <p:grpSpPr>
            <a:xfrm>
              <a:off x="2933305" y="4097347"/>
              <a:ext cx="118572" cy="294074"/>
              <a:chOff x="3343310" y="4475555"/>
              <a:chExt cx="127717" cy="316753"/>
            </a:xfrm>
          </p:grpSpPr>
          <p:sp>
            <p:nvSpPr>
              <p:cNvPr id="8785" name="Google Shape;8785;p6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7" name="Google Shape;8787;p61"/>
          <p:cNvGrpSpPr/>
          <p:nvPr/>
        </p:nvGrpSpPr>
        <p:grpSpPr>
          <a:xfrm>
            <a:off x="4277571" y="2080469"/>
            <a:ext cx="1433821" cy="191501"/>
            <a:chOff x="4273350" y="2080469"/>
            <a:chExt cx="1433821" cy="191501"/>
          </a:xfrm>
        </p:grpSpPr>
        <p:grpSp>
          <p:nvGrpSpPr>
            <p:cNvPr id="8788" name="Google Shape;8788;p61"/>
            <p:cNvGrpSpPr/>
            <p:nvPr/>
          </p:nvGrpSpPr>
          <p:grpSpPr>
            <a:xfrm>
              <a:off x="4273350" y="2080469"/>
              <a:ext cx="1433821" cy="0"/>
              <a:chOff x="5224975" y="2962250"/>
              <a:chExt cx="1544400" cy="0"/>
            </a:xfrm>
          </p:grpSpPr>
          <p:cxnSp>
            <p:nvCxnSpPr>
              <p:cNvPr id="8789" name="Google Shape;8789;p6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90" name="Google Shape;8790;p6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791" name="Google Shape;8791;p61"/>
            <p:cNvGrpSpPr/>
            <p:nvPr/>
          </p:nvGrpSpPr>
          <p:grpSpPr>
            <a:xfrm>
              <a:off x="4273350" y="2271969"/>
              <a:ext cx="1433821" cy="0"/>
              <a:chOff x="5224975" y="2962250"/>
              <a:chExt cx="1544400" cy="0"/>
            </a:xfrm>
          </p:grpSpPr>
          <p:cxnSp>
            <p:nvCxnSpPr>
              <p:cNvPr id="8792" name="Google Shape;8792;p6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93" name="Google Shape;8793;p6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794" name="Google Shape;8794;p61"/>
          <p:cNvGrpSpPr/>
          <p:nvPr/>
        </p:nvGrpSpPr>
        <p:grpSpPr>
          <a:xfrm>
            <a:off x="4279126" y="1183036"/>
            <a:ext cx="1430711" cy="743389"/>
            <a:chOff x="5159450" y="1919950"/>
            <a:chExt cx="1541050" cy="862500"/>
          </a:xfrm>
        </p:grpSpPr>
        <p:sp>
          <p:nvSpPr>
            <p:cNvPr id="8795" name="Google Shape;8795;p6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96" name="Google Shape;8796;p61"/>
            <p:cNvGrpSpPr/>
            <p:nvPr/>
          </p:nvGrpSpPr>
          <p:grpSpPr>
            <a:xfrm>
              <a:off x="5159450" y="1919950"/>
              <a:ext cx="1541050" cy="862500"/>
              <a:chOff x="5159450" y="1919950"/>
              <a:chExt cx="1541050" cy="862500"/>
            </a:xfrm>
          </p:grpSpPr>
          <p:cxnSp>
            <p:nvCxnSpPr>
              <p:cNvPr id="8797" name="Google Shape;8797;p6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98" name="Google Shape;8798;p6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799" name="Google Shape;8799;p61"/>
          <p:cNvGrpSpPr/>
          <p:nvPr/>
        </p:nvGrpSpPr>
        <p:grpSpPr>
          <a:xfrm>
            <a:off x="4269239" y="2406364"/>
            <a:ext cx="1450484" cy="1052087"/>
            <a:chOff x="5230575" y="1554475"/>
            <a:chExt cx="2137150" cy="1550150"/>
          </a:xfrm>
        </p:grpSpPr>
        <p:sp>
          <p:nvSpPr>
            <p:cNvPr id="8800" name="Google Shape;8800;p6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61"/>
          <p:cNvGrpSpPr/>
          <p:nvPr/>
        </p:nvGrpSpPr>
        <p:grpSpPr>
          <a:xfrm rot="10800000">
            <a:off x="4285790" y="3498553"/>
            <a:ext cx="1417383" cy="887946"/>
            <a:chOff x="5645403" y="2920021"/>
            <a:chExt cx="2650800" cy="2180614"/>
          </a:xfrm>
        </p:grpSpPr>
        <p:sp>
          <p:nvSpPr>
            <p:cNvPr id="8814" name="Google Shape;8814;p6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15" name="Google Shape;8815;p61"/>
            <p:cNvCxnSpPr>
              <a:stCxn id="8814"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816" name="Google Shape;8816;p6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17" name="Google Shape;8817;p61"/>
            <p:cNvCxnSpPr>
              <a:endCxn id="8816"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818" name="Google Shape;8818;p6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19" name="Google Shape;8819;p61"/>
            <p:cNvCxnSpPr>
              <a:stCxn id="8818"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820" name="Google Shape;8820;p6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1" name="Google Shape;8821;p61"/>
            <p:cNvCxnSpPr>
              <a:endCxn id="8820"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822" name="Google Shape;8822;p61"/>
          <p:cNvGrpSpPr/>
          <p:nvPr/>
        </p:nvGrpSpPr>
        <p:grpSpPr>
          <a:xfrm>
            <a:off x="7386150" y="2401908"/>
            <a:ext cx="1071743" cy="1021579"/>
            <a:chOff x="7189833" y="2022667"/>
            <a:chExt cx="1251159" cy="1192597"/>
          </a:xfrm>
        </p:grpSpPr>
        <p:sp>
          <p:nvSpPr>
            <p:cNvPr id="8823" name="Google Shape;8823;p6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61"/>
          <p:cNvGrpSpPr/>
          <p:nvPr/>
        </p:nvGrpSpPr>
        <p:grpSpPr>
          <a:xfrm>
            <a:off x="727421" y="2828315"/>
            <a:ext cx="1695374" cy="1560837"/>
            <a:chOff x="727421" y="2828315"/>
            <a:chExt cx="1695374" cy="1560837"/>
          </a:xfrm>
        </p:grpSpPr>
        <p:grpSp>
          <p:nvGrpSpPr>
            <p:cNvPr id="8828" name="Google Shape;8828;p61"/>
            <p:cNvGrpSpPr/>
            <p:nvPr/>
          </p:nvGrpSpPr>
          <p:grpSpPr>
            <a:xfrm>
              <a:off x="819108" y="2882501"/>
              <a:ext cx="103104" cy="1426186"/>
              <a:chOff x="4674013" y="3100904"/>
              <a:chExt cx="122758" cy="1698043"/>
            </a:xfrm>
          </p:grpSpPr>
          <p:sp>
            <p:nvSpPr>
              <p:cNvPr id="8829" name="Google Shape;8829;p6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61"/>
            <p:cNvGrpSpPr/>
            <p:nvPr/>
          </p:nvGrpSpPr>
          <p:grpSpPr>
            <a:xfrm>
              <a:off x="1062475" y="2882501"/>
              <a:ext cx="103104" cy="1426186"/>
              <a:chOff x="4940438" y="3100904"/>
              <a:chExt cx="122758" cy="1698043"/>
            </a:xfrm>
          </p:grpSpPr>
          <p:sp>
            <p:nvSpPr>
              <p:cNvPr id="8837" name="Google Shape;8837;p6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61"/>
            <p:cNvGrpSpPr/>
            <p:nvPr/>
          </p:nvGrpSpPr>
          <p:grpSpPr>
            <a:xfrm>
              <a:off x="1299324" y="2882501"/>
              <a:ext cx="103104" cy="1426186"/>
              <a:chOff x="5206863" y="3100904"/>
              <a:chExt cx="122758" cy="1698043"/>
            </a:xfrm>
          </p:grpSpPr>
          <p:sp>
            <p:nvSpPr>
              <p:cNvPr id="8845" name="Google Shape;8845;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61"/>
            <p:cNvGrpSpPr/>
            <p:nvPr/>
          </p:nvGrpSpPr>
          <p:grpSpPr>
            <a:xfrm>
              <a:off x="1786057" y="2882501"/>
              <a:ext cx="103104" cy="1426186"/>
              <a:chOff x="6006138" y="3143629"/>
              <a:chExt cx="122758" cy="1698043"/>
            </a:xfrm>
          </p:grpSpPr>
          <p:sp>
            <p:nvSpPr>
              <p:cNvPr id="8853" name="Google Shape;8853;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61"/>
            <p:cNvGrpSpPr/>
            <p:nvPr/>
          </p:nvGrpSpPr>
          <p:grpSpPr>
            <a:xfrm>
              <a:off x="2029422" y="2882501"/>
              <a:ext cx="103104" cy="1426186"/>
              <a:chOff x="6805413" y="3100904"/>
              <a:chExt cx="122758" cy="1698043"/>
            </a:xfrm>
          </p:grpSpPr>
          <p:sp>
            <p:nvSpPr>
              <p:cNvPr id="8861" name="Google Shape;8861;p6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61"/>
            <p:cNvGrpSpPr/>
            <p:nvPr/>
          </p:nvGrpSpPr>
          <p:grpSpPr>
            <a:xfrm>
              <a:off x="727421" y="2828315"/>
              <a:ext cx="1695374" cy="1560837"/>
              <a:chOff x="734799" y="2782450"/>
              <a:chExt cx="1571100" cy="1577400"/>
            </a:xfrm>
          </p:grpSpPr>
          <p:cxnSp>
            <p:nvCxnSpPr>
              <p:cNvPr id="8869" name="Google Shape;8869;p6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870" name="Google Shape;8870;p6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871" name="Google Shape;8871;p61"/>
            <p:cNvGrpSpPr/>
            <p:nvPr/>
          </p:nvGrpSpPr>
          <p:grpSpPr>
            <a:xfrm>
              <a:off x="2272795" y="2882501"/>
              <a:ext cx="103104" cy="1426186"/>
              <a:chOff x="5206863" y="3100904"/>
              <a:chExt cx="122758" cy="1698043"/>
            </a:xfrm>
          </p:grpSpPr>
          <p:sp>
            <p:nvSpPr>
              <p:cNvPr id="8872" name="Google Shape;8872;p6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61"/>
            <p:cNvGrpSpPr/>
            <p:nvPr/>
          </p:nvGrpSpPr>
          <p:grpSpPr>
            <a:xfrm>
              <a:off x="1542694" y="2882501"/>
              <a:ext cx="103104" cy="1426186"/>
              <a:chOff x="6006138" y="3143629"/>
              <a:chExt cx="122758" cy="1698043"/>
            </a:xfrm>
          </p:grpSpPr>
          <p:sp>
            <p:nvSpPr>
              <p:cNvPr id="8880" name="Google Shape;8880;p6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7" name="Google Shape;8887;p61"/>
          <p:cNvGrpSpPr/>
          <p:nvPr/>
        </p:nvGrpSpPr>
        <p:grpSpPr>
          <a:xfrm>
            <a:off x="5936000" y="2405887"/>
            <a:ext cx="1248543" cy="1025319"/>
            <a:chOff x="5183758" y="1210600"/>
            <a:chExt cx="3605380" cy="2960783"/>
          </a:xfrm>
        </p:grpSpPr>
        <p:sp>
          <p:nvSpPr>
            <p:cNvPr id="8888" name="Google Shape;8888;p6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2" name="Google Shape;8892;p6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893" name="Google Shape;8893;p6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894" name="Google Shape;8894;p6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895" name="Google Shape;8895;p6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896" name="Google Shape;8896;p6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61"/>
          <p:cNvGrpSpPr/>
          <p:nvPr/>
        </p:nvGrpSpPr>
        <p:grpSpPr>
          <a:xfrm>
            <a:off x="5793062" y="3544204"/>
            <a:ext cx="2664831" cy="843440"/>
            <a:chOff x="5916567" y="1099697"/>
            <a:chExt cx="2556683" cy="809211"/>
          </a:xfrm>
        </p:grpSpPr>
        <p:sp>
          <p:nvSpPr>
            <p:cNvPr id="8898" name="Google Shape;8898;p6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61"/>
          <p:cNvGrpSpPr/>
          <p:nvPr/>
        </p:nvGrpSpPr>
        <p:grpSpPr>
          <a:xfrm>
            <a:off x="5900602" y="1193063"/>
            <a:ext cx="1299869" cy="1023338"/>
            <a:chOff x="5900602" y="1193063"/>
            <a:chExt cx="1299869" cy="1023338"/>
          </a:xfrm>
        </p:grpSpPr>
        <p:grpSp>
          <p:nvGrpSpPr>
            <p:cNvPr id="8907" name="Google Shape;8907;p61"/>
            <p:cNvGrpSpPr/>
            <p:nvPr/>
          </p:nvGrpSpPr>
          <p:grpSpPr>
            <a:xfrm>
              <a:off x="6743564" y="1193063"/>
              <a:ext cx="456907" cy="700379"/>
              <a:chOff x="6743564" y="1193063"/>
              <a:chExt cx="456907" cy="700379"/>
            </a:xfrm>
          </p:grpSpPr>
          <p:grpSp>
            <p:nvGrpSpPr>
              <p:cNvPr id="8908" name="Google Shape;8908;p61"/>
              <p:cNvGrpSpPr/>
              <p:nvPr/>
            </p:nvGrpSpPr>
            <p:grpSpPr>
              <a:xfrm>
                <a:off x="6743564" y="1690724"/>
                <a:ext cx="214416" cy="202717"/>
                <a:chOff x="6743564" y="1690724"/>
                <a:chExt cx="214416" cy="202717"/>
              </a:xfrm>
            </p:grpSpPr>
            <p:sp>
              <p:nvSpPr>
                <p:cNvPr id="8909" name="Google Shape;8909;p61"/>
                <p:cNvSpPr/>
                <p:nvPr/>
              </p:nvSpPr>
              <p:spPr>
                <a:xfrm rot="-5400000">
                  <a:off x="6796935" y="1637353"/>
                  <a:ext cx="107673" cy="214416"/>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1"/>
                <p:cNvSpPr/>
                <p:nvPr/>
              </p:nvSpPr>
              <p:spPr>
                <a:xfrm rot="-5400000">
                  <a:off x="6797062" y="1744953"/>
                  <a:ext cx="95052" cy="201926"/>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61"/>
              <p:cNvGrpSpPr/>
              <p:nvPr/>
            </p:nvGrpSpPr>
            <p:grpSpPr>
              <a:xfrm>
                <a:off x="6915505" y="1193063"/>
                <a:ext cx="284966" cy="589637"/>
                <a:chOff x="6915505" y="1193063"/>
                <a:chExt cx="284966" cy="589637"/>
              </a:xfrm>
            </p:grpSpPr>
            <p:sp>
              <p:nvSpPr>
                <p:cNvPr id="8912" name="Google Shape;8912;p61"/>
                <p:cNvSpPr/>
                <p:nvPr/>
              </p:nvSpPr>
              <p:spPr>
                <a:xfrm>
                  <a:off x="6915505"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3" name="Google Shape;8913;p6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914" name="Google Shape;8914;p61"/>
            <p:cNvGrpSpPr/>
            <p:nvPr/>
          </p:nvGrpSpPr>
          <p:grpSpPr>
            <a:xfrm>
              <a:off x="6520337" y="1193063"/>
              <a:ext cx="341833" cy="801589"/>
              <a:chOff x="6520337" y="1193063"/>
              <a:chExt cx="341833" cy="801589"/>
            </a:xfrm>
          </p:grpSpPr>
          <p:grpSp>
            <p:nvGrpSpPr>
              <p:cNvPr id="8915" name="Google Shape;8915;p61"/>
              <p:cNvGrpSpPr/>
              <p:nvPr/>
            </p:nvGrpSpPr>
            <p:grpSpPr>
              <a:xfrm>
                <a:off x="6520337" y="1589514"/>
                <a:ext cx="213964" cy="405138"/>
                <a:chOff x="6520337" y="1589514"/>
                <a:chExt cx="213964" cy="405138"/>
              </a:xfrm>
            </p:grpSpPr>
            <p:sp>
              <p:nvSpPr>
                <p:cNvPr id="8916" name="Google Shape;8916;p61"/>
                <p:cNvSpPr/>
                <p:nvPr/>
              </p:nvSpPr>
              <p:spPr>
                <a:xfrm rot="-5400000">
                  <a:off x="6522864" y="1586987"/>
                  <a:ext cx="208867" cy="213920"/>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1"/>
                <p:cNvSpPr/>
                <p:nvPr/>
              </p:nvSpPr>
              <p:spPr>
                <a:xfrm rot="-5400000">
                  <a:off x="6529205" y="1789556"/>
                  <a:ext cx="196263" cy="213929"/>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61"/>
              <p:cNvGrpSpPr/>
              <p:nvPr/>
            </p:nvGrpSpPr>
            <p:grpSpPr>
              <a:xfrm>
                <a:off x="6577204" y="1193063"/>
                <a:ext cx="284966" cy="453562"/>
                <a:chOff x="6577204" y="1193063"/>
                <a:chExt cx="284966" cy="453562"/>
              </a:xfrm>
            </p:grpSpPr>
            <p:sp>
              <p:nvSpPr>
                <p:cNvPr id="8919" name="Google Shape;8919;p61"/>
                <p:cNvSpPr/>
                <p:nvPr/>
              </p:nvSpPr>
              <p:spPr>
                <a:xfrm>
                  <a:off x="6577204"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20" name="Google Shape;8920;p6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921" name="Google Shape;8921;p61"/>
            <p:cNvGrpSpPr/>
            <p:nvPr/>
          </p:nvGrpSpPr>
          <p:grpSpPr>
            <a:xfrm>
              <a:off x="6238903" y="1193063"/>
              <a:ext cx="300491" cy="901782"/>
              <a:chOff x="6238903" y="1193063"/>
              <a:chExt cx="300491" cy="901782"/>
            </a:xfrm>
          </p:grpSpPr>
          <p:grpSp>
            <p:nvGrpSpPr>
              <p:cNvPr id="8922" name="Google Shape;8922;p61"/>
              <p:cNvGrpSpPr/>
              <p:nvPr/>
            </p:nvGrpSpPr>
            <p:grpSpPr>
              <a:xfrm>
                <a:off x="6290865" y="1489295"/>
                <a:ext cx="248530" cy="605550"/>
                <a:chOff x="6290865" y="1489295"/>
                <a:chExt cx="248530" cy="605550"/>
              </a:xfrm>
            </p:grpSpPr>
            <p:sp>
              <p:nvSpPr>
                <p:cNvPr id="8923" name="Google Shape;8923;p61"/>
                <p:cNvSpPr/>
                <p:nvPr/>
              </p:nvSpPr>
              <p:spPr>
                <a:xfrm rot="-5400000">
                  <a:off x="6260587" y="1519573"/>
                  <a:ext cx="309086" cy="248530"/>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1"/>
                <p:cNvSpPr/>
                <p:nvPr/>
              </p:nvSpPr>
              <p:spPr>
                <a:xfrm rot="-5400000">
                  <a:off x="6266915" y="1822365"/>
                  <a:ext cx="296456" cy="248504"/>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61"/>
              <p:cNvGrpSpPr/>
              <p:nvPr/>
            </p:nvGrpSpPr>
            <p:grpSpPr>
              <a:xfrm>
                <a:off x="6238903" y="1193063"/>
                <a:ext cx="284966" cy="327512"/>
                <a:chOff x="6238903" y="1193063"/>
                <a:chExt cx="284966" cy="327512"/>
              </a:xfrm>
            </p:grpSpPr>
            <p:sp>
              <p:nvSpPr>
                <p:cNvPr id="8926" name="Google Shape;8926;p61"/>
                <p:cNvSpPr/>
                <p:nvPr/>
              </p:nvSpPr>
              <p:spPr>
                <a:xfrm>
                  <a:off x="6238903" y="1193063"/>
                  <a:ext cx="284966" cy="63652"/>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27" name="Google Shape;8927;p6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928" name="Google Shape;8928;p61"/>
            <p:cNvGrpSpPr/>
            <p:nvPr/>
          </p:nvGrpSpPr>
          <p:grpSpPr>
            <a:xfrm>
              <a:off x="5900602" y="1193063"/>
              <a:ext cx="444365" cy="1023338"/>
              <a:chOff x="5900602" y="1193063"/>
              <a:chExt cx="444365" cy="1023338"/>
            </a:xfrm>
          </p:grpSpPr>
          <p:grpSp>
            <p:nvGrpSpPr>
              <p:cNvPr id="8929" name="Google Shape;8929;p61"/>
              <p:cNvGrpSpPr/>
              <p:nvPr/>
            </p:nvGrpSpPr>
            <p:grpSpPr>
              <a:xfrm>
                <a:off x="6046501" y="1367757"/>
                <a:ext cx="298465" cy="848644"/>
                <a:chOff x="6046501" y="1367757"/>
                <a:chExt cx="298465" cy="848644"/>
              </a:xfrm>
            </p:grpSpPr>
            <p:sp>
              <p:nvSpPr>
                <p:cNvPr id="8930" name="Google Shape;8930;p61"/>
                <p:cNvSpPr/>
                <p:nvPr/>
              </p:nvSpPr>
              <p:spPr>
                <a:xfrm rot="-5400000">
                  <a:off x="5980413" y="1433845"/>
                  <a:ext cx="430641" cy="298465"/>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1"/>
                <p:cNvSpPr/>
                <p:nvPr/>
              </p:nvSpPr>
              <p:spPr>
                <a:xfrm rot="-5400000">
                  <a:off x="5986741" y="1858175"/>
                  <a:ext cx="418012" cy="298439"/>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61"/>
              <p:cNvGrpSpPr/>
              <p:nvPr/>
            </p:nvGrpSpPr>
            <p:grpSpPr>
              <a:xfrm>
                <a:off x="5900602" y="1193063"/>
                <a:ext cx="284966" cy="182312"/>
                <a:chOff x="5900602" y="1193063"/>
                <a:chExt cx="284966" cy="182312"/>
              </a:xfrm>
            </p:grpSpPr>
            <p:sp>
              <p:nvSpPr>
                <p:cNvPr id="8933" name="Google Shape;8933;p61"/>
                <p:cNvSpPr/>
                <p:nvPr/>
              </p:nvSpPr>
              <p:spPr>
                <a:xfrm>
                  <a:off x="5900602" y="1193063"/>
                  <a:ext cx="284966" cy="63652"/>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34" name="Google Shape;8934;p6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935" name="Google Shape;8935;p61"/>
          <p:cNvGrpSpPr/>
          <p:nvPr/>
        </p:nvGrpSpPr>
        <p:grpSpPr>
          <a:xfrm>
            <a:off x="7238484" y="1193208"/>
            <a:ext cx="1219413" cy="1051379"/>
            <a:chOff x="7287122" y="1165658"/>
            <a:chExt cx="1219413" cy="1051379"/>
          </a:xfrm>
        </p:grpSpPr>
        <p:grpSp>
          <p:nvGrpSpPr>
            <p:cNvPr id="8936" name="Google Shape;8936;p61"/>
            <p:cNvGrpSpPr/>
            <p:nvPr/>
          </p:nvGrpSpPr>
          <p:grpSpPr>
            <a:xfrm>
              <a:off x="7287162" y="1969723"/>
              <a:ext cx="1219372" cy="247314"/>
              <a:chOff x="7287162" y="1969723"/>
              <a:chExt cx="1219372" cy="247314"/>
            </a:xfrm>
          </p:grpSpPr>
          <p:sp>
            <p:nvSpPr>
              <p:cNvPr id="8937" name="Google Shape;8937;p61"/>
              <p:cNvSpPr/>
              <p:nvPr/>
            </p:nvSpPr>
            <p:spPr>
              <a:xfrm flipH="1">
                <a:off x="8366239" y="1969723"/>
                <a:ext cx="140295" cy="247314"/>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8" name="Google Shape;8938;p61"/>
              <p:cNvGrpSpPr/>
              <p:nvPr/>
            </p:nvGrpSpPr>
            <p:grpSpPr>
              <a:xfrm>
                <a:off x="7287162" y="2063892"/>
                <a:ext cx="1151713" cy="73432"/>
                <a:chOff x="7287162" y="2063892"/>
                <a:chExt cx="1151713" cy="73432"/>
              </a:xfrm>
            </p:grpSpPr>
            <p:sp>
              <p:nvSpPr>
                <p:cNvPr id="8939" name="Google Shape;8939;p61"/>
                <p:cNvSpPr/>
                <p:nvPr/>
              </p:nvSpPr>
              <p:spPr>
                <a:xfrm flipH="1">
                  <a:off x="7287162" y="2063892"/>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40" name="Google Shape;8940;p6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941" name="Google Shape;8941;p61"/>
            <p:cNvGrpSpPr/>
            <p:nvPr/>
          </p:nvGrpSpPr>
          <p:grpSpPr>
            <a:xfrm>
              <a:off x="7287122" y="1712201"/>
              <a:ext cx="1219403" cy="246780"/>
              <a:chOff x="7287122" y="1712201"/>
              <a:chExt cx="1219403" cy="246780"/>
            </a:xfrm>
          </p:grpSpPr>
          <p:sp>
            <p:nvSpPr>
              <p:cNvPr id="8942" name="Google Shape;8942;p61"/>
              <p:cNvSpPr/>
              <p:nvPr/>
            </p:nvSpPr>
            <p:spPr>
              <a:xfrm flipH="1">
                <a:off x="8226234" y="1712201"/>
                <a:ext cx="280291" cy="246780"/>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3" name="Google Shape;8943;p61"/>
              <p:cNvGrpSpPr/>
              <p:nvPr/>
            </p:nvGrpSpPr>
            <p:grpSpPr>
              <a:xfrm>
                <a:off x="7287122" y="1842861"/>
                <a:ext cx="1005303" cy="73419"/>
                <a:chOff x="7287122" y="1842861"/>
                <a:chExt cx="1005303" cy="73419"/>
              </a:xfrm>
            </p:grpSpPr>
            <p:sp>
              <p:nvSpPr>
                <p:cNvPr id="8944" name="Google Shape;8944;p6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45" name="Google Shape;8945;p6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946" name="Google Shape;8946;p61"/>
            <p:cNvGrpSpPr/>
            <p:nvPr/>
          </p:nvGrpSpPr>
          <p:grpSpPr>
            <a:xfrm>
              <a:off x="7287162" y="1447520"/>
              <a:ext cx="1219363" cy="286683"/>
              <a:chOff x="7287162" y="1447520"/>
              <a:chExt cx="1219363" cy="286683"/>
            </a:xfrm>
          </p:grpSpPr>
          <p:sp>
            <p:nvSpPr>
              <p:cNvPr id="8947" name="Google Shape;8947;p61"/>
              <p:cNvSpPr/>
              <p:nvPr/>
            </p:nvSpPr>
            <p:spPr>
              <a:xfrm flipH="1">
                <a:off x="8087641" y="1447520"/>
                <a:ext cx="418884" cy="286683"/>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8" name="Google Shape;8948;p61"/>
              <p:cNvGrpSpPr/>
              <p:nvPr/>
            </p:nvGrpSpPr>
            <p:grpSpPr>
              <a:xfrm>
                <a:off x="7287162" y="1581977"/>
                <a:ext cx="852763" cy="73432"/>
                <a:chOff x="7287162" y="1581977"/>
                <a:chExt cx="852763" cy="73432"/>
              </a:xfrm>
            </p:grpSpPr>
            <p:sp>
              <p:nvSpPr>
                <p:cNvPr id="8949" name="Google Shape;8949;p61"/>
                <p:cNvSpPr/>
                <p:nvPr/>
              </p:nvSpPr>
              <p:spPr>
                <a:xfrm flipH="1">
                  <a:off x="7287162" y="1581977"/>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50" name="Google Shape;8950;p6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951" name="Google Shape;8951;p61"/>
            <p:cNvGrpSpPr/>
            <p:nvPr/>
          </p:nvGrpSpPr>
          <p:grpSpPr>
            <a:xfrm>
              <a:off x="7287162" y="1165658"/>
              <a:ext cx="1219363" cy="344284"/>
              <a:chOff x="7287162" y="1165658"/>
              <a:chExt cx="1219363" cy="344284"/>
            </a:xfrm>
          </p:grpSpPr>
          <p:sp>
            <p:nvSpPr>
              <p:cNvPr id="8952" name="Google Shape;8952;p61"/>
              <p:cNvSpPr/>
              <p:nvPr/>
            </p:nvSpPr>
            <p:spPr>
              <a:xfrm flipH="1">
                <a:off x="7919504" y="1165658"/>
                <a:ext cx="587021" cy="344284"/>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3" name="Google Shape;8953;p61"/>
              <p:cNvGrpSpPr/>
              <p:nvPr/>
            </p:nvGrpSpPr>
            <p:grpSpPr>
              <a:xfrm>
                <a:off x="7287162" y="1341025"/>
                <a:ext cx="695663" cy="73423"/>
                <a:chOff x="7287162" y="1341025"/>
                <a:chExt cx="695663" cy="73423"/>
              </a:xfrm>
            </p:grpSpPr>
            <p:sp>
              <p:nvSpPr>
                <p:cNvPr id="8954" name="Google Shape;8954;p61"/>
                <p:cNvSpPr/>
                <p:nvPr/>
              </p:nvSpPr>
              <p:spPr>
                <a:xfrm flipH="1">
                  <a:off x="7287162" y="1341025"/>
                  <a:ext cx="507062" cy="73423"/>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55" name="Google Shape;8955;p6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59" name="Shape 8959"/>
        <p:cNvGrpSpPr/>
        <p:nvPr/>
      </p:nvGrpSpPr>
      <p:grpSpPr>
        <a:xfrm>
          <a:off x="0" y="0"/>
          <a:ext cx="0" cy="0"/>
          <a:chOff x="0" y="0"/>
          <a:chExt cx="0" cy="0"/>
        </a:xfrm>
      </p:grpSpPr>
      <p:grpSp>
        <p:nvGrpSpPr>
          <p:cNvPr id="8960" name="Google Shape;8960;p62"/>
          <p:cNvGrpSpPr/>
          <p:nvPr/>
        </p:nvGrpSpPr>
        <p:grpSpPr>
          <a:xfrm>
            <a:off x="1002229" y="1542724"/>
            <a:ext cx="1801525" cy="2849778"/>
            <a:chOff x="1002229" y="1542724"/>
            <a:chExt cx="1801525" cy="2849778"/>
          </a:xfrm>
        </p:grpSpPr>
        <p:sp>
          <p:nvSpPr>
            <p:cNvPr id="8961" name="Google Shape;8961;p62"/>
            <p:cNvSpPr/>
            <p:nvPr/>
          </p:nvSpPr>
          <p:spPr>
            <a:xfrm>
              <a:off x="1002229" y="1542724"/>
              <a:ext cx="1801525" cy="2849778"/>
            </a:xfrm>
            <a:custGeom>
              <a:rect b="b" l="l" r="r" t="t"/>
              <a:pathLst>
                <a:path extrusionOk="0" h="112762" w="71284">
                  <a:moveTo>
                    <a:pt x="33233" y="0"/>
                  </a:moveTo>
                  <a:cubicBezTo>
                    <a:pt x="24128" y="0"/>
                    <a:pt x="22128" y="6626"/>
                    <a:pt x="21469" y="8958"/>
                  </a:cubicBezTo>
                  <a:cubicBezTo>
                    <a:pt x="20788" y="11339"/>
                    <a:pt x="22134" y="12004"/>
                    <a:pt x="22096" y="14347"/>
                  </a:cubicBezTo>
                  <a:cubicBezTo>
                    <a:pt x="22057" y="16668"/>
                    <a:pt x="19404" y="18238"/>
                    <a:pt x="19567" y="19104"/>
                  </a:cubicBezTo>
                  <a:cubicBezTo>
                    <a:pt x="19709" y="19791"/>
                    <a:pt x="21158" y="19867"/>
                    <a:pt x="21807" y="19867"/>
                  </a:cubicBezTo>
                  <a:cubicBezTo>
                    <a:pt x="21992" y="19867"/>
                    <a:pt x="22112" y="19862"/>
                    <a:pt x="22112" y="19862"/>
                  </a:cubicBezTo>
                  <a:lnTo>
                    <a:pt x="22112" y="19862"/>
                  </a:lnTo>
                  <a:cubicBezTo>
                    <a:pt x="22499" y="20706"/>
                    <a:pt x="21447" y="21333"/>
                    <a:pt x="21431" y="21850"/>
                  </a:cubicBezTo>
                  <a:cubicBezTo>
                    <a:pt x="21414" y="22368"/>
                    <a:pt x="22079" y="22717"/>
                    <a:pt x="22079" y="22717"/>
                  </a:cubicBezTo>
                  <a:cubicBezTo>
                    <a:pt x="22079" y="22717"/>
                    <a:pt x="21431" y="23011"/>
                    <a:pt x="22079" y="23768"/>
                  </a:cubicBezTo>
                  <a:cubicBezTo>
                    <a:pt x="22722" y="24542"/>
                    <a:pt x="22112" y="24711"/>
                    <a:pt x="22079" y="26073"/>
                  </a:cubicBezTo>
                  <a:cubicBezTo>
                    <a:pt x="22047" y="27196"/>
                    <a:pt x="23447" y="27430"/>
                    <a:pt x="24973" y="27430"/>
                  </a:cubicBezTo>
                  <a:cubicBezTo>
                    <a:pt x="25327" y="27430"/>
                    <a:pt x="25692" y="27419"/>
                    <a:pt x="26041" y="27403"/>
                  </a:cubicBezTo>
                  <a:cubicBezTo>
                    <a:pt x="26144" y="27397"/>
                    <a:pt x="26242" y="27397"/>
                    <a:pt x="26340" y="27397"/>
                  </a:cubicBezTo>
                  <a:cubicBezTo>
                    <a:pt x="28030" y="27397"/>
                    <a:pt x="28929" y="28171"/>
                    <a:pt x="29343" y="30024"/>
                  </a:cubicBezTo>
                  <a:cubicBezTo>
                    <a:pt x="29806" y="31975"/>
                    <a:pt x="28329" y="32787"/>
                    <a:pt x="28329" y="32787"/>
                  </a:cubicBezTo>
                  <a:cubicBezTo>
                    <a:pt x="28329" y="32787"/>
                    <a:pt x="24809" y="33620"/>
                    <a:pt x="22243" y="34890"/>
                  </a:cubicBezTo>
                  <a:cubicBezTo>
                    <a:pt x="19682" y="36187"/>
                    <a:pt x="18646" y="36824"/>
                    <a:pt x="13813" y="37789"/>
                  </a:cubicBezTo>
                  <a:cubicBezTo>
                    <a:pt x="8964" y="38742"/>
                    <a:pt x="5994" y="46049"/>
                    <a:pt x="5923" y="53612"/>
                  </a:cubicBezTo>
                  <a:cubicBezTo>
                    <a:pt x="5863" y="61170"/>
                    <a:pt x="5351" y="63034"/>
                    <a:pt x="5182" y="67295"/>
                  </a:cubicBezTo>
                  <a:cubicBezTo>
                    <a:pt x="5019" y="71572"/>
                    <a:pt x="6179" y="74357"/>
                    <a:pt x="4277" y="79027"/>
                  </a:cubicBezTo>
                  <a:cubicBezTo>
                    <a:pt x="2398" y="83707"/>
                    <a:pt x="1014" y="95183"/>
                    <a:pt x="1351" y="100179"/>
                  </a:cubicBezTo>
                  <a:cubicBezTo>
                    <a:pt x="1662" y="105198"/>
                    <a:pt x="185" y="112298"/>
                    <a:pt x="0" y="112756"/>
                  </a:cubicBezTo>
                  <a:lnTo>
                    <a:pt x="6729" y="112756"/>
                  </a:lnTo>
                  <a:cubicBezTo>
                    <a:pt x="6729" y="112756"/>
                    <a:pt x="9923" y="103460"/>
                    <a:pt x="11138" y="101155"/>
                  </a:cubicBezTo>
                  <a:cubicBezTo>
                    <a:pt x="12358" y="98834"/>
                    <a:pt x="14091" y="88045"/>
                    <a:pt x="14037" y="86018"/>
                  </a:cubicBezTo>
                  <a:cubicBezTo>
                    <a:pt x="13960" y="84007"/>
                    <a:pt x="14587" y="75207"/>
                    <a:pt x="14941" y="74264"/>
                  </a:cubicBezTo>
                  <a:cubicBezTo>
                    <a:pt x="15181" y="73637"/>
                    <a:pt x="15955" y="59476"/>
                    <a:pt x="15955" y="59476"/>
                  </a:cubicBezTo>
                  <a:cubicBezTo>
                    <a:pt x="15955" y="59476"/>
                    <a:pt x="18554" y="72112"/>
                    <a:pt x="18592" y="77239"/>
                  </a:cubicBezTo>
                  <a:cubicBezTo>
                    <a:pt x="18608" y="82367"/>
                    <a:pt x="18298" y="86628"/>
                    <a:pt x="18074" y="89434"/>
                  </a:cubicBezTo>
                  <a:cubicBezTo>
                    <a:pt x="17851" y="92219"/>
                    <a:pt x="17006" y="96698"/>
                    <a:pt x="16914" y="98970"/>
                  </a:cubicBezTo>
                  <a:cubicBezTo>
                    <a:pt x="16821" y="101253"/>
                    <a:pt x="14609" y="105198"/>
                    <a:pt x="15693" y="112761"/>
                  </a:cubicBezTo>
                  <a:lnTo>
                    <a:pt x="55569" y="112761"/>
                  </a:lnTo>
                  <a:cubicBezTo>
                    <a:pt x="56659" y="105203"/>
                    <a:pt x="54446" y="101253"/>
                    <a:pt x="54354" y="98970"/>
                  </a:cubicBezTo>
                  <a:cubicBezTo>
                    <a:pt x="54261" y="96698"/>
                    <a:pt x="53433" y="92219"/>
                    <a:pt x="53193" y="89434"/>
                  </a:cubicBezTo>
                  <a:cubicBezTo>
                    <a:pt x="52970" y="86628"/>
                    <a:pt x="52654" y="82367"/>
                    <a:pt x="52692" y="77239"/>
                  </a:cubicBezTo>
                  <a:cubicBezTo>
                    <a:pt x="52713" y="72112"/>
                    <a:pt x="55313" y="59481"/>
                    <a:pt x="55313" y="59481"/>
                  </a:cubicBezTo>
                  <a:cubicBezTo>
                    <a:pt x="55313" y="59481"/>
                    <a:pt x="56086" y="73648"/>
                    <a:pt x="56326" y="74270"/>
                  </a:cubicBezTo>
                  <a:cubicBezTo>
                    <a:pt x="56675" y="75212"/>
                    <a:pt x="57301" y="84012"/>
                    <a:pt x="57231" y="86018"/>
                  </a:cubicBezTo>
                  <a:cubicBezTo>
                    <a:pt x="57176" y="88045"/>
                    <a:pt x="58909" y="98839"/>
                    <a:pt x="60124" y="101160"/>
                  </a:cubicBezTo>
                  <a:cubicBezTo>
                    <a:pt x="61345" y="103465"/>
                    <a:pt x="64554" y="112761"/>
                    <a:pt x="64554" y="112761"/>
                  </a:cubicBezTo>
                  <a:lnTo>
                    <a:pt x="71284" y="112761"/>
                  </a:lnTo>
                  <a:cubicBezTo>
                    <a:pt x="71082" y="112298"/>
                    <a:pt x="69605" y="105203"/>
                    <a:pt x="69938" y="100185"/>
                  </a:cubicBezTo>
                  <a:cubicBezTo>
                    <a:pt x="70248" y="95183"/>
                    <a:pt x="68870" y="83713"/>
                    <a:pt x="66984" y="79027"/>
                  </a:cubicBezTo>
                  <a:cubicBezTo>
                    <a:pt x="65088" y="74362"/>
                    <a:pt x="66249" y="71578"/>
                    <a:pt x="66085" y="67300"/>
                  </a:cubicBezTo>
                  <a:cubicBezTo>
                    <a:pt x="65916" y="63039"/>
                    <a:pt x="65638" y="59683"/>
                    <a:pt x="65568" y="52119"/>
                  </a:cubicBezTo>
                  <a:cubicBezTo>
                    <a:pt x="65513" y="44534"/>
                    <a:pt x="62336" y="37696"/>
                    <a:pt x="57487" y="36715"/>
                  </a:cubicBezTo>
                  <a:cubicBezTo>
                    <a:pt x="52654" y="35762"/>
                    <a:pt x="52049" y="34541"/>
                    <a:pt x="49482" y="33266"/>
                  </a:cubicBezTo>
                  <a:cubicBezTo>
                    <a:pt x="47842" y="32432"/>
                    <a:pt x="46262" y="31490"/>
                    <a:pt x="44742" y="30449"/>
                  </a:cubicBezTo>
                  <a:cubicBezTo>
                    <a:pt x="42251" y="29670"/>
                    <a:pt x="43156" y="27032"/>
                    <a:pt x="43156" y="24139"/>
                  </a:cubicBezTo>
                  <a:cubicBezTo>
                    <a:pt x="43156" y="21262"/>
                    <a:pt x="47363" y="19622"/>
                    <a:pt x="47858" y="12762"/>
                  </a:cubicBezTo>
                  <a:cubicBezTo>
                    <a:pt x="48360" y="5879"/>
                    <a:pt x="43712" y="365"/>
                    <a:pt x="33974" y="16"/>
                  </a:cubicBezTo>
                  <a:cubicBezTo>
                    <a:pt x="33718" y="5"/>
                    <a:pt x="33473" y="0"/>
                    <a:pt x="332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2"/>
            <p:cNvSpPr/>
            <p:nvPr/>
          </p:nvSpPr>
          <p:spPr>
            <a:xfrm>
              <a:off x="1586934" y="1597666"/>
              <a:ext cx="592312" cy="519173"/>
            </a:xfrm>
            <a:custGeom>
              <a:rect b="b" l="l" r="r" t="t"/>
              <a:pathLst>
                <a:path extrusionOk="0" h="20543" w="23437">
                  <a:moveTo>
                    <a:pt x="11144" y="0"/>
                  </a:moveTo>
                  <a:cubicBezTo>
                    <a:pt x="4392" y="0"/>
                    <a:pt x="605" y="2681"/>
                    <a:pt x="306" y="6621"/>
                  </a:cubicBezTo>
                  <a:cubicBezTo>
                    <a:pt x="0" y="10620"/>
                    <a:pt x="1815" y="11912"/>
                    <a:pt x="4376" y="11912"/>
                  </a:cubicBezTo>
                  <a:cubicBezTo>
                    <a:pt x="4621" y="11912"/>
                    <a:pt x="4877" y="11901"/>
                    <a:pt x="5139" y="11873"/>
                  </a:cubicBezTo>
                  <a:cubicBezTo>
                    <a:pt x="5139" y="11873"/>
                    <a:pt x="5362" y="11857"/>
                    <a:pt x="5656" y="11857"/>
                  </a:cubicBezTo>
                  <a:cubicBezTo>
                    <a:pt x="6234" y="11857"/>
                    <a:pt x="7073" y="11928"/>
                    <a:pt x="7073" y="12298"/>
                  </a:cubicBezTo>
                  <a:cubicBezTo>
                    <a:pt x="7073" y="12854"/>
                    <a:pt x="6888" y="14364"/>
                    <a:pt x="8125" y="14402"/>
                  </a:cubicBezTo>
                  <a:cubicBezTo>
                    <a:pt x="8539" y="14418"/>
                    <a:pt x="8926" y="14429"/>
                    <a:pt x="9258" y="14429"/>
                  </a:cubicBezTo>
                  <a:cubicBezTo>
                    <a:pt x="9923" y="14429"/>
                    <a:pt x="10375" y="14402"/>
                    <a:pt x="10375" y="14402"/>
                  </a:cubicBezTo>
                  <a:cubicBezTo>
                    <a:pt x="10375" y="14402"/>
                    <a:pt x="10724" y="16096"/>
                    <a:pt x="11465" y="16451"/>
                  </a:cubicBezTo>
                  <a:cubicBezTo>
                    <a:pt x="12201" y="16821"/>
                    <a:pt x="11906" y="17480"/>
                    <a:pt x="12130" y="17867"/>
                  </a:cubicBezTo>
                  <a:cubicBezTo>
                    <a:pt x="12348" y="18238"/>
                    <a:pt x="13236" y="18663"/>
                    <a:pt x="13585" y="19230"/>
                  </a:cubicBezTo>
                  <a:cubicBezTo>
                    <a:pt x="13939" y="19785"/>
                    <a:pt x="14086" y="20521"/>
                    <a:pt x="14674" y="20543"/>
                  </a:cubicBezTo>
                  <a:lnTo>
                    <a:pt x="14707" y="20543"/>
                  </a:lnTo>
                  <a:cubicBezTo>
                    <a:pt x="15301" y="20543"/>
                    <a:pt x="15759" y="20047"/>
                    <a:pt x="15377" y="19268"/>
                  </a:cubicBezTo>
                  <a:cubicBezTo>
                    <a:pt x="14969" y="18456"/>
                    <a:pt x="14582" y="17737"/>
                    <a:pt x="14843" y="17666"/>
                  </a:cubicBezTo>
                  <a:cubicBezTo>
                    <a:pt x="14854" y="17660"/>
                    <a:pt x="14860" y="17660"/>
                    <a:pt x="14871" y="17666"/>
                  </a:cubicBezTo>
                  <a:cubicBezTo>
                    <a:pt x="15099" y="17666"/>
                    <a:pt x="16009" y="17971"/>
                    <a:pt x="16985" y="17971"/>
                  </a:cubicBezTo>
                  <a:cubicBezTo>
                    <a:pt x="17562" y="17971"/>
                    <a:pt x="18162" y="17862"/>
                    <a:pt x="18663" y="17519"/>
                  </a:cubicBezTo>
                  <a:cubicBezTo>
                    <a:pt x="20064" y="16560"/>
                    <a:pt x="21998" y="15361"/>
                    <a:pt x="21077" y="12576"/>
                  </a:cubicBezTo>
                  <a:lnTo>
                    <a:pt x="21132" y="12576"/>
                  </a:lnTo>
                  <a:cubicBezTo>
                    <a:pt x="21437" y="12576"/>
                    <a:pt x="22984" y="12457"/>
                    <a:pt x="23197" y="10048"/>
                  </a:cubicBezTo>
                  <a:cubicBezTo>
                    <a:pt x="23436" y="7373"/>
                    <a:pt x="21851" y="807"/>
                    <a:pt x="13568" y="104"/>
                  </a:cubicBezTo>
                  <a:cubicBezTo>
                    <a:pt x="12724" y="33"/>
                    <a:pt x="11912" y="0"/>
                    <a:pt x="111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2"/>
            <p:cNvSpPr/>
            <p:nvPr/>
          </p:nvSpPr>
          <p:spPr>
            <a:xfrm>
              <a:off x="1915375" y="2556935"/>
              <a:ext cx="398547" cy="598251"/>
            </a:xfrm>
            <a:custGeom>
              <a:rect b="b" l="l" r="r" t="t"/>
              <a:pathLst>
                <a:path extrusionOk="0" h="23672" w="15770">
                  <a:moveTo>
                    <a:pt x="4833" y="6"/>
                  </a:moveTo>
                  <a:cubicBezTo>
                    <a:pt x="4131" y="6"/>
                    <a:pt x="2730" y="235"/>
                    <a:pt x="2267" y="1968"/>
                  </a:cubicBezTo>
                  <a:cubicBezTo>
                    <a:pt x="1657" y="4311"/>
                    <a:pt x="126" y="7226"/>
                    <a:pt x="905" y="10583"/>
                  </a:cubicBezTo>
                  <a:cubicBezTo>
                    <a:pt x="1662" y="13939"/>
                    <a:pt x="0" y="16871"/>
                    <a:pt x="1733" y="18718"/>
                  </a:cubicBezTo>
                  <a:cubicBezTo>
                    <a:pt x="3411" y="20516"/>
                    <a:pt x="7405" y="23671"/>
                    <a:pt x="11312" y="23671"/>
                  </a:cubicBezTo>
                  <a:cubicBezTo>
                    <a:pt x="11454" y="23671"/>
                    <a:pt x="11590" y="23666"/>
                    <a:pt x="11732" y="23660"/>
                  </a:cubicBezTo>
                  <a:cubicBezTo>
                    <a:pt x="15770" y="23420"/>
                    <a:pt x="15677" y="19879"/>
                    <a:pt x="14990" y="18533"/>
                  </a:cubicBezTo>
                  <a:cubicBezTo>
                    <a:pt x="14331" y="17187"/>
                    <a:pt x="12800" y="14310"/>
                    <a:pt x="12669" y="12631"/>
                  </a:cubicBezTo>
                  <a:cubicBezTo>
                    <a:pt x="12538" y="10970"/>
                    <a:pt x="10588" y="1733"/>
                    <a:pt x="5253" y="33"/>
                  </a:cubicBezTo>
                  <a:cubicBezTo>
                    <a:pt x="5117" y="12"/>
                    <a:pt x="4975" y="1"/>
                    <a:pt x="4833"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2"/>
            <p:cNvSpPr/>
            <p:nvPr/>
          </p:nvSpPr>
          <p:spPr>
            <a:xfrm>
              <a:off x="1457614" y="2541114"/>
              <a:ext cx="398977" cy="598225"/>
            </a:xfrm>
            <a:custGeom>
              <a:rect b="b" l="l" r="r" t="t"/>
              <a:pathLst>
                <a:path extrusionOk="0" h="23671" w="15787">
                  <a:moveTo>
                    <a:pt x="10970" y="0"/>
                  </a:moveTo>
                  <a:cubicBezTo>
                    <a:pt x="10822" y="0"/>
                    <a:pt x="10675" y="11"/>
                    <a:pt x="10534" y="33"/>
                  </a:cubicBezTo>
                  <a:cubicBezTo>
                    <a:pt x="5183" y="1733"/>
                    <a:pt x="3243" y="10953"/>
                    <a:pt x="3118" y="12631"/>
                  </a:cubicBezTo>
                  <a:cubicBezTo>
                    <a:pt x="2987" y="14293"/>
                    <a:pt x="1456" y="17186"/>
                    <a:pt x="775" y="18532"/>
                  </a:cubicBezTo>
                  <a:cubicBezTo>
                    <a:pt x="110" y="19862"/>
                    <a:pt x="1" y="23420"/>
                    <a:pt x="4038" y="23660"/>
                  </a:cubicBezTo>
                  <a:cubicBezTo>
                    <a:pt x="4175" y="23665"/>
                    <a:pt x="4316" y="23670"/>
                    <a:pt x="4458" y="23670"/>
                  </a:cubicBezTo>
                  <a:cubicBezTo>
                    <a:pt x="8370" y="23670"/>
                    <a:pt x="12381" y="20515"/>
                    <a:pt x="14054" y="18717"/>
                  </a:cubicBezTo>
                  <a:cubicBezTo>
                    <a:pt x="15786" y="16854"/>
                    <a:pt x="14108" y="13922"/>
                    <a:pt x="14882" y="10582"/>
                  </a:cubicBezTo>
                  <a:cubicBezTo>
                    <a:pt x="15661" y="7225"/>
                    <a:pt x="14130" y="4310"/>
                    <a:pt x="13498" y="1951"/>
                  </a:cubicBezTo>
                  <a:cubicBezTo>
                    <a:pt x="13046" y="234"/>
                    <a:pt x="11683" y="0"/>
                    <a:pt x="10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2"/>
            <p:cNvSpPr/>
            <p:nvPr/>
          </p:nvSpPr>
          <p:spPr>
            <a:xfrm>
              <a:off x="1836045" y="2217070"/>
              <a:ext cx="115698" cy="519198"/>
            </a:xfrm>
            <a:custGeom>
              <a:rect b="b" l="l" r="r" t="t"/>
              <a:pathLst>
                <a:path extrusionOk="0" h="20544" w="4578">
                  <a:moveTo>
                    <a:pt x="3210" y="1"/>
                  </a:moveTo>
                  <a:cubicBezTo>
                    <a:pt x="3210" y="1"/>
                    <a:pt x="2104" y="611"/>
                    <a:pt x="774" y="682"/>
                  </a:cubicBezTo>
                  <a:cubicBezTo>
                    <a:pt x="774" y="682"/>
                    <a:pt x="1663" y="9700"/>
                    <a:pt x="1237" y="13225"/>
                  </a:cubicBezTo>
                  <a:cubicBezTo>
                    <a:pt x="796" y="16767"/>
                    <a:pt x="1" y="18053"/>
                    <a:pt x="1" y="18053"/>
                  </a:cubicBezTo>
                  <a:cubicBezTo>
                    <a:pt x="17" y="18385"/>
                    <a:pt x="142" y="18484"/>
                    <a:pt x="289" y="18484"/>
                  </a:cubicBezTo>
                  <a:cubicBezTo>
                    <a:pt x="507" y="18484"/>
                    <a:pt x="774" y="18255"/>
                    <a:pt x="774" y="18255"/>
                  </a:cubicBezTo>
                  <a:lnTo>
                    <a:pt x="1368" y="17132"/>
                  </a:lnTo>
                  <a:cubicBezTo>
                    <a:pt x="1417" y="17132"/>
                    <a:pt x="1461" y="17127"/>
                    <a:pt x="1504" y="17127"/>
                  </a:cubicBezTo>
                  <a:cubicBezTo>
                    <a:pt x="2349" y="17127"/>
                    <a:pt x="2382" y="17612"/>
                    <a:pt x="2382" y="17612"/>
                  </a:cubicBezTo>
                  <a:lnTo>
                    <a:pt x="2197" y="18091"/>
                  </a:lnTo>
                  <a:lnTo>
                    <a:pt x="3946" y="20543"/>
                  </a:lnTo>
                  <a:lnTo>
                    <a:pt x="4578" y="18048"/>
                  </a:lnTo>
                  <a:cubicBezTo>
                    <a:pt x="4578" y="18048"/>
                    <a:pt x="2970" y="16375"/>
                    <a:pt x="3248" y="11874"/>
                  </a:cubicBezTo>
                  <a:cubicBezTo>
                    <a:pt x="3542" y="7395"/>
                    <a:pt x="3210" y="1"/>
                    <a:pt x="3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2"/>
            <p:cNvSpPr/>
            <p:nvPr/>
          </p:nvSpPr>
          <p:spPr>
            <a:xfrm>
              <a:off x="1625348" y="3061652"/>
              <a:ext cx="645055" cy="415076"/>
            </a:xfrm>
            <a:custGeom>
              <a:rect b="b" l="l" r="r" t="t"/>
              <a:pathLst>
                <a:path extrusionOk="0" h="16424" w="25524">
                  <a:moveTo>
                    <a:pt x="18331" y="0"/>
                  </a:moveTo>
                  <a:cubicBezTo>
                    <a:pt x="15552" y="0"/>
                    <a:pt x="12511" y="1003"/>
                    <a:pt x="10975" y="1493"/>
                  </a:cubicBezTo>
                  <a:cubicBezTo>
                    <a:pt x="9411" y="1989"/>
                    <a:pt x="6736" y="1826"/>
                    <a:pt x="3989" y="2065"/>
                  </a:cubicBezTo>
                  <a:cubicBezTo>
                    <a:pt x="1238" y="2305"/>
                    <a:pt x="1" y="4060"/>
                    <a:pt x="633" y="4812"/>
                  </a:cubicBezTo>
                  <a:cubicBezTo>
                    <a:pt x="1259" y="5553"/>
                    <a:pt x="4098" y="4648"/>
                    <a:pt x="5482" y="6310"/>
                  </a:cubicBezTo>
                  <a:cubicBezTo>
                    <a:pt x="6883" y="7967"/>
                    <a:pt x="8746" y="8871"/>
                    <a:pt x="9814" y="9389"/>
                  </a:cubicBezTo>
                  <a:cubicBezTo>
                    <a:pt x="10147" y="9536"/>
                    <a:pt x="10702" y="9776"/>
                    <a:pt x="11329" y="10086"/>
                  </a:cubicBezTo>
                  <a:cubicBezTo>
                    <a:pt x="11694" y="10255"/>
                    <a:pt x="12081" y="10440"/>
                    <a:pt x="12490" y="10642"/>
                  </a:cubicBezTo>
                  <a:cubicBezTo>
                    <a:pt x="13579" y="11231"/>
                    <a:pt x="14702" y="11917"/>
                    <a:pt x="15290" y="12598"/>
                  </a:cubicBezTo>
                  <a:cubicBezTo>
                    <a:pt x="16435" y="13982"/>
                    <a:pt x="20402" y="15677"/>
                    <a:pt x="21933" y="16249"/>
                  </a:cubicBezTo>
                  <a:cubicBezTo>
                    <a:pt x="22200" y="16358"/>
                    <a:pt x="22489" y="16418"/>
                    <a:pt x="22783" y="16423"/>
                  </a:cubicBezTo>
                  <a:cubicBezTo>
                    <a:pt x="23824" y="16423"/>
                    <a:pt x="24527" y="15519"/>
                    <a:pt x="24810" y="13944"/>
                  </a:cubicBezTo>
                  <a:cubicBezTo>
                    <a:pt x="25175" y="11966"/>
                    <a:pt x="25050" y="8392"/>
                    <a:pt x="25284" y="5106"/>
                  </a:cubicBezTo>
                  <a:cubicBezTo>
                    <a:pt x="25524" y="1809"/>
                    <a:pt x="22739" y="387"/>
                    <a:pt x="22739" y="387"/>
                  </a:cubicBezTo>
                  <a:cubicBezTo>
                    <a:pt x="22739" y="387"/>
                    <a:pt x="21230" y="38"/>
                    <a:pt x="1840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2"/>
            <p:cNvSpPr/>
            <p:nvPr/>
          </p:nvSpPr>
          <p:spPr>
            <a:xfrm>
              <a:off x="1523727" y="3044441"/>
              <a:ext cx="358465" cy="579776"/>
            </a:xfrm>
            <a:custGeom>
              <a:rect b="b" l="l" r="r" t="t"/>
              <a:pathLst>
                <a:path extrusionOk="0" h="22941" w="14184">
                  <a:moveTo>
                    <a:pt x="10163" y="0"/>
                  </a:moveTo>
                  <a:lnTo>
                    <a:pt x="8190" y="1493"/>
                  </a:lnTo>
                  <a:cubicBezTo>
                    <a:pt x="7302" y="1199"/>
                    <a:pt x="6528" y="1074"/>
                    <a:pt x="5842" y="1074"/>
                  </a:cubicBezTo>
                  <a:cubicBezTo>
                    <a:pt x="4016" y="1074"/>
                    <a:pt x="2790" y="1984"/>
                    <a:pt x="1624" y="3133"/>
                  </a:cubicBezTo>
                  <a:cubicBezTo>
                    <a:pt x="0" y="4719"/>
                    <a:pt x="60" y="9569"/>
                    <a:pt x="2049" y="12260"/>
                  </a:cubicBezTo>
                  <a:cubicBezTo>
                    <a:pt x="4038" y="14952"/>
                    <a:pt x="8354" y="15748"/>
                    <a:pt x="10310" y="16118"/>
                  </a:cubicBezTo>
                  <a:cubicBezTo>
                    <a:pt x="12288" y="16483"/>
                    <a:pt x="11803" y="17442"/>
                    <a:pt x="11770" y="18238"/>
                  </a:cubicBezTo>
                  <a:cubicBezTo>
                    <a:pt x="11710" y="19028"/>
                    <a:pt x="8724" y="21131"/>
                    <a:pt x="8833" y="22074"/>
                  </a:cubicBezTo>
                  <a:cubicBezTo>
                    <a:pt x="8915" y="22886"/>
                    <a:pt x="9999" y="22940"/>
                    <a:pt x="10293" y="22940"/>
                  </a:cubicBezTo>
                  <a:lnTo>
                    <a:pt x="10364" y="22940"/>
                  </a:lnTo>
                  <a:cubicBezTo>
                    <a:pt x="10364" y="22940"/>
                    <a:pt x="10773" y="21889"/>
                    <a:pt x="11863" y="20695"/>
                  </a:cubicBezTo>
                  <a:cubicBezTo>
                    <a:pt x="12953" y="19475"/>
                    <a:pt x="14108" y="18630"/>
                    <a:pt x="14021" y="16837"/>
                  </a:cubicBezTo>
                  <a:cubicBezTo>
                    <a:pt x="13928" y="15067"/>
                    <a:pt x="12468" y="14533"/>
                    <a:pt x="12468" y="14533"/>
                  </a:cubicBezTo>
                  <a:cubicBezTo>
                    <a:pt x="12468" y="14533"/>
                    <a:pt x="14184" y="13922"/>
                    <a:pt x="13388" y="11786"/>
                  </a:cubicBezTo>
                  <a:cubicBezTo>
                    <a:pt x="12598" y="9645"/>
                    <a:pt x="8691" y="10958"/>
                    <a:pt x="8724" y="8893"/>
                  </a:cubicBezTo>
                  <a:cubicBezTo>
                    <a:pt x="8779" y="6844"/>
                    <a:pt x="7934" y="5329"/>
                    <a:pt x="9165" y="3744"/>
                  </a:cubicBezTo>
                  <a:cubicBezTo>
                    <a:pt x="10386" y="2180"/>
                    <a:pt x="11291" y="202"/>
                    <a:pt x="11291" y="202"/>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8" name="Google Shape;8968;p62"/>
            <p:cNvGrpSpPr/>
            <p:nvPr/>
          </p:nvGrpSpPr>
          <p:grpSpPr>
            <a:xfrm>
              <a:off x="1675337" y="3316550"/>
              <a:ext cx="437113" cy="383257"/>
              <a:chOff x="1675337" y="3316550"/>
              <a:chExt cx="437113" cy="383257"/>
            </a:xfrm>
          </p:grpSpPr>
          <p:sp>
            <p:nvSpPr>
              <p:cNvPr id="8969" name="Google Shape;8969;p62"/>
              <p:cNvSpPr/>
              <p:nvPr/>
            </p:nvSpPr>
            <p:spPr>
              <a:xfrm>
                <a:off x="1948836" y="3389941"/>
                <a:ext cx="163614" cy="233998"/>
              </a:xfrm>
              <a:custGeom>
                <a:rect b="b" l="l" r="r" t="t"/>
                <a:pathLst>
                  <a:path extrusionOk="0" h="9259" w="6474">
                    <a:moveTo>
                      <a:pt x="3286" y="1"/>
                    </a:moveTo>
                    <a:cubicBezTo>
                      <a:pt x="2316" y="1"/>
                      <a:pt x="1052" y="273"/>
                      <a:pt x="594" y="1505"/>
                    </a:cubicBezTo>
                    <a:cubicBezTo>
                      <a:pt x="0" y="3096"/>
                      <a:pt x="1717" y="3940"/>
                      <a:pt x="1717" y="3940"/>
                    </a:cubicBezTo>
                    <a:cubicBezTo>
                      <a:pt x="1493" y="4496"/>
                      <a:pt x="1771" y="4845"/>
                      <a:pt x="1771" y="4845"/>
                    </a:cubicBezTo>
                    <a:cubicBezTo>
                      <a:pt x="1477" y="5401"/>
                      <a:pt x="1717" y="5673"/>
                      <a:pt x="1717" y="5673"/>
                    </a:cubicBezTo>
                    <a:cubicBezTo>
                      <a:pt x="1205" y="6109"/>
                      <a:pt x="916" y="6752"/>
                      <a:pt x="921" y="7428"/>
                    </a:cubicBezTo>
                    <a:cubicBezTo>
                      <a:pt x="921" y="8338"/>
                      <a:pt x="2049" y="9258"/>
                      <a:pt x="3428" y="9258"/>
                    </a:cubicBezTo>
                    <a:cubicBezTo>
                      <a:pt x="3836" y="9258"/>
                      <a:pt x="4234" y="9182"/>
                      <a:pt x="4610" y="9030"/>
                    </a:cubicBezTo>
                    <a:cubicBezTo>
                      <a:pt x="6474" y="8294"/>
                      <a:pt x="6179" y="6360"/>
                      <a:pt x="6141" y="3444"/>
                    </a:cubicBezTo>
                    <a:cubicBezTo>
                      <a:pt x="6109" y="513"/>
                      <a:pt x="4022" y="55"/>
                      <a:pt x="4022" y="55"/>
                    </a:cubicBezTo>
                    <a:cubicBezTo>
                      <a:pt x="3776" y="17"/>
                      <a:pt x="3531" y="1"/>
                      <a:pt x="3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2"/>
              <p:cNvSpPr/>
              <p:nvPr/>
            </p:nvSpPr>
            <p:spPr>
              <a:xfrm>
                <a:off x="1675337" y="3384988"/>
                <a:ext cx="163639" cy="234124"/>
              </a:xfrm>
              <a:custGeom>
                <a:rect b="b" l="l" r="r" t="t"/>
                <a:pathLst>
                  <a:path extrusionOk="0" h="9264" w="6475">
                    <a:moveTo>
                      <a:pt x="3139" y="0"/>
                    </a:moveTo>
                    <a:cubicBezTo>
                      <a:pt x="2910" y="0"/>
                      <a:pt x="2676" y="17"/>
                      <a:pt x="2453" y="44"/>
                    </a:cubicBezTo>
                    <a:cubicBezTo>
                      <a:pt x="2453" y="44"/>
                      <a:pt x="366" y="502"/>
                      <a:pt x="328" y="3433"/>
                    </a:cubicBezTo>
                    <a:cubicBezTo>
                      <a:pt x="295" y="6370"/>
                      <a:pt x="1" y="8305"/>
                      <a:pt x="1859" y="9046"/>
                    </a:cubicBezTo>
                    <a:cubicBezTo>
                      <a:pt x="2229" y="9187"/>
                      <a:pt x="2627" y="9264"/>
                      <a:pt x="3025" y="9264"/>
                    </a:cubicBezTo>
                    <a:cubicBezTo>
                      <a:pt x="4414" y="9264"/>
                      <a:pt x="5548" y="8337"/>
                      <a:pt x="5548" y="7422"/>
                    </a:cubicBezTo>
                    <a:cubicBezTo>
                      <a:pt x="5559" y="6752"/>
                      <a:pt x="5270" y="6109"/>
                      <a:pt x="4758" y="5673"/>
                    </a:cubicBezTo>
                    <a:cubicBezTo>
                      <a:pt x="4758" y="5673"/>
                      <a:pt x="4997" y="5411"/>
                      <a:pt x="4703" y="4861"/>
                    </a:cubicBezTo>
                    <a:cubicBezTo>
                      <a:pt x="4703" y="4861"/>
                      <a:pt x="4976" y="4507"/>
                      <a:pt x="4758" y="3940"/>
                    </a:cubicBezTo>
                    <a:cubicBezTo>
                      <a:pt x="4758" y="3940"/>
                      <a:pt x="6474" y="3106"/>
                      <a:pt x="5880" y="1521"/>
                    </a:cubicBezTo>
                    <a:cubicBezTo>
                      <a:pt x="5417" y="262"/>
                      <a:pt x="4115" y="0"/>
                      <a:pt x="3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2"/>
              <p:cNvSpPr/>
              <p:nvPr/>
            </p:nvSpPr>
            <p:spPr>
              <a:xfrm>
                <a:off x="1794193" y="3316550"/>
                <a:ext cx="199552" cy="383257"/>
              </a:xfrm>
              <a:custGeom>
                <a:rect b="b" l="l" r="r" t="t"/>
                <a:pathLst>
                  <a:path extrusionOk="0" h="15165" w="7896">
                    <a:moveTo>
                      <a:pt x="4648" y="0"/>
                    </a:moveTo>
                    <a:lnTo>
                      <a:pt x="4648" y="4191"/>
                    </a:lnTo>
                    <a:cubicBezTo>
                      <a:pt x="4648" y="4191"/>
                      <a:pt x="1733" y="6812"/>
                      <a:pt x="125" y="6959"/>
                    </a:cubicBezTo>
                    <a:lnTo>
                      <a:pt x="0" y="7563"/>
                    </a:lnTo>
                    <a:cubicBezTo>
                      <a:pt x="0" y="7563"/>
                      <a:pt x="2839" y="6719"/>
                      <a:pt x="4239" y="5558"/>
                    </a:cubicBezTo>
                    <a:lnTo>
                      <a:pt x="4239" y="5558"/>
                    </a:lnTo>
                    <a:cubicBezTo>
                      <a:pt x="4054" y="5722"/>
                      <a:pt x="1139" y="8283"/>
                      <a:pt x="55" y="8375"/>
                    </a:cubicBezTo>
                    <a:lnTo>
                      <a:pt x="550" y="8969"/>
                    </a:lnTo>
                    <a:cubicBezTo>
                      <a:pt x="550" y="8969"/>
                      <a:pt x="4169" y="7068"/>
                      <a:pt x="4299" y="6294"/>
                    </a:cubicBezTo>
                    <a:lnTo>
                      <a:pt x="4299" y="15165"/>
                    </a:lnTo>
                    <a:lnTo>
                      <a:pt x="5754" y="15165"/>
                    </a:lnTo>
                    <a:lnTo>
                      <a:pt x="5754" y="8081"/>
                    </a:lnTo>
                    <a:cubicBezTo>
                      <a:pt x="6283" y="8931"/>
                      <a:pt x="7187" y="8986"/>
                      <a:pt x="7416" y="8986"/>
                    </a:cubicBezTo>
                    <a:lnTo>
                      <a:pt x="7471" y="8986"/>
                    </a:lnTo>
                    <a:lnTo>
                      <a:pt x="7841" y="8577"/>
                    </a:lnTo>
                    <a:cubicBezTo>
                      <a:pt x="6713" y="8468"/>
                      <a:pt x="6217" y="7340"/>
                      <a:pt x="6217" y="7340"/>
                    </a:cubicBezTo>
                    <a:lnTo>
                      <a:pt x="6217" y="7340"/>
                    </a:lnTo>
                    <a:cubicBezTo>
                      <a:pt x="6768" y="7705"/>
                      <a:pt x="7405" y="7754"/>
                      <a:pt x="7716" y="7754"/>
                    </a:cubicBezTo>
                    <a:cubicBezTo>
                      <a:pt x="7825" y="7754"/>
                      <a:pt x="7896" y="7749"/>
                      <a:pt x="7896" y="7749"/>
                    </a:cubicBezTo>
                    <a:lnTo>
                      <a:pt x="7765" y="7155"/>
                    </a:lnTo>
                    <a:cubicBezTo>
                      <a:pt x="7667" y="7166"/>
                      <a:pt x="7569" y="7171"/>
                      <a:pt x="7471" y="7171"/>
                    </a:cubicBezTo>
                    <a:cubicBezTo>
                      <a:pt x="6081" y="7171"/>
                      <a:pt x="5792" y="5978"/>
                      <a:pt x="5792" y="5978"/>
                    </a:cubicBezTo>
                    <a:lnTo>
                      <a:pt x="5792" y="556"/>
                    </a:lnTo>
                    <a:cubicBezTo>
                      <a:pt x="5400" y="354"/>
                      <a:pt x="5013" y="175"/>
                      <a:pt x="46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2" name="Google Shape;8972;p62"/>
            <p:cNvSpPr/>
            <p:nvPr/>
          </p:nvSpPr>
          <p:spPr>
            <a:xfrm>
              <a:off x="1512152" y="3450115"/>
              <a:ext cx="732650" cy="863056"/>
            </a:xfrm>
            <a:custGeom>
              <a:rect b="b" l="l" r="r" t="t"/>
              <a:pathLst>
                <a:path extrusionOk="0" h="34150" w="28990">
                  <a:moveTo>
                    <a:pt x="2235" y="1"/>
                  </a:moveTo>
                  <a:cubicBezTo>
                    <a:pt x="1968" y="6"/>
                    <a:pt x="1695" y="44"/>
                    <a:pt x="1439" y="121"/>
                  </a:cubicBezTo>
                  <a:cubicBezTo>
                    <a:pt x="1" y="508"/>
                    <a:pt x="1014" y="2061"/>
                    <a:pt x="1090" y="2796"/>
                  </a:cubicBezTo>
                  <a:cubicBezTo>
                    <a:pt x="1145" y="3515"/>
                    <a:pt x="1586" y="4698"/>
                    <a:pt x="1586" y="4698"/>
                  </a:cubicBezTo>
                  <a:cubicBezTo>
                    <a:pt x="1363" y="5657"/>
                    <a:pt x="2305" y="6981"/>
                    <a:pt x="2305" y="6981"/>
                  </a:cubicBezTo>
                  <a:cubicBezTo>
                    <a:pt x="1842" y="8180"/>
                    <a:pt x="2398" y="8736"/>
                    <a:pt x="2398" y="8736"/>
                  </a:cubicBezTo>
                  <a:cubicBezTo>
                    <a:pt x="1919" y="9509"/>
                    <a:pt x="2414" y="10915"/>
                    <a:pt x="2414" y="10915"/>
                  </a:cubicBezTo>
                  <a:cubicBezTo>
                    <a:pt x="1510" y="12686"/>
                    <a:pt x="2289" y="13830"/>
                    <a:pt x="2289" y="13830"/>
                  </a:cubicBezTo>
                  <a:cubicBezTo>
                    <a:pt x="1641" y="14713"/>
                    <a:pt x="1973" y="16282"/>
                    <a:pt x="1973" y="16282"/>
                  </a:cubicBezTo>
                  <a:cubicBezTo>
                    <a:pt x="938" y="17917"/>
                    <a:pt x="1826" y="19781"/>
                    <a:pt x="1826" y="19781"/>
                  </a:cubicBezTo>
                  <a:cubicBezTo>
                    <a:pt x="1494" y="21077"/>
                    <a:pt x="1733" y="22380"/>
                    <a:pt x="1733" y="22380"/>
                  </a:cubicBezTo>
                  <a:cubicBezTo>
                    <a:pt x="1401" y="24298"/>
                    <a:pt x="2213" y="24963"/>
                    <a:pt x="2213" y="24963"/>
                  </a:cubicBezTo>
                  <a:cubicBezTo>
                    <a:pt x="2360" y="27584"/>
                    <a:pt x="4937" y="27954"/>
                    <a:pt x="4937" y="27954"/>
                  </a:cubicBezTo>
                  <a:cubicBezTo>
                    <a:pt x="5395" y="28880"/>
                    <a:pt x="6125" y="29158"/>
                    <a:pt x="6839" y="29158"/>
                  </a:cubicBezTo>
                  <a:cubicBezTo>
                    <a:pt x="7907" y="29158"/>
                    <a:pt x="8942" y="28526"/>
                    <a:pt x="8942" y="28526"/>
                  </a:cubicBezTo>
                  <a:cubicBezTo>
                    <a:pt x="9286" y="28641"/>
                    <a:pt x="9645" y="28706"/>
                    <a:pt x="10010" y="28717"/>
                  </a:cubicBezTo>
                  <a:cubicBezTo>
                    <a:pt x="10893" y="28717"/>
                    <a:pt x="11138" y="28177"/>
                    <a:pt x="11710" y="27954"/>
                  </a:cubicBezTo>
                  <a:cubicBezTo>
                    <a:pt x="11923" y="27861"/>
                    <a:pt x="12152" y="27812"/>
                    <a:pt x="12386" y="27801"/>
                  </a:cubicBezTo>
                  <a:cubicBezTo>
                    <a:pt x="12811" y="27801"/>
                    <a:pt x="13127" y="28030"/>
                    <a:pt x="13274" y="28581"/>
                  </a:cubicBezTo>
                  <a:cubicBezTo>
                    <a:pt x="13498" y="29393"/>
                    <a:pt x="13111" y="30646"/>
                    <a:pt x="12942" y="31899"/>
                  </a:cubicBezTo>
                  <a:cubicBezTo>
                    <a:pt x="12778" y="33136"/>
                    <a:pt x="13574" y="34150"/>
                    <a:pt x="13574" y="34150"/>
                  </a:cubicBezTo>
                  <a:lnTo>
                    <a:pt x="15454" y="34150"/>
                  </a:lnTo>
                  <a:cubicBezTo>
                    <a:pt x="15416" y="34150"/>
                    <a:pt x="15269" y="34111"/>
                    <a:pt x="15912" y="33005"/>
                  </a:cubicBezTo>
                  <a:cubicBezTo>
                    <a:pt x="16615" y="31823"/>
                    <a:pt x="15655" y="30679"/>
                    <a:pt x="16560" y="29240"/>
                  </a:cubicBezTo>
                  <a:cubicBezTo>
                    <a:pt x="17465" y="27801"/>
                    <a:pt x="17410" y="25976"/>
                    <a:pt x="17410" y="25976"/>
                  </a:cubicBezTo>
                  <a:cubicBezTo>
                    <a:pt x="17851" y="23540"/>
                    <a:pt x="16707" y="23470"/>
                    <a:pt x="15786" y="22434"/>
                  </a:cubicBezTo>
                  <a:cubicBezTo>
                    <a:pt x="15388" y="22009"/>
                    <a:pt x="14773" y="21884"/>
                    <a:pt x="14184" y="21884"/>
                  </a:cubicBezTo>
                  <a:cubicBezTo>
                    <a:pt x="13661" y="21895"/>
                    <a:pt x="13138" y="21971"/>
                    <a:pt x="12631" y="22124"/>
                  </a:cubicBezTo>
                  <a:cubicBezTo>
                    <a:pt x="12419" y="22042"/>
                    <a:pt x="12201" y="21998"/>
                    <a:pt x="11977" y="21993"/>
                  </a:cubicBezTo>
                  <a:cubicBezTo>
                    <a:pt x="11525" y="21977"/>
                    <a:pt x="11122" y="22254"/>
                    <a:pt x="10969" y="22674"/>
                  </a:cubicBezTo>
                  <a:cubicBezTo>
                    <a:pt x="10828" y="22625"/>
                    <a:pt x="10681" y="22598"/>
                    <a:pt x="10533" y="22598"/>
                  </a:cubicBezTo>
                  <a:cubicBezTo>
                    <a:pt x="9781" y="22598"/>
                    <a:pt x="9144" y="23213"/>
                    <a:pt x="9144" y="23213"/>
                  </a:cubicBezTo>
                  <a:cubicBezTo>
                    <a:pt x="9089" y="22837"/>
                    <a:pt x="8779" y="22734"/>
                    <a:pt x="8452" y="22734"/>
                  </a:cubicBezTo>
                  <a:cubicBezTo>
                    <a:pt x="8158" y="22745"/>
                    <a:pt x="7869" y="22805"/>
                    <a:pt x="7596" y="22903"/>
                  </a:cubicBezTo>
                  <a:cubicBezTo>
                    <a:pt x="7667" y="22036"/>
                    <a:pt x="6877" y="21720"/>
                    <a:pt x="6877" y="21720"/>
                  </a:cubicBezTo>
                  <a:cubicBezTo>
                    <a:pt x="7542" y="20467"/>
                    <a:pt x="6599" y="19639"/>
                    <a:pt x="6599" y="19639"/>
                  </a:cubicBezTo>
                  <a:cubicBezTo>
                    <a:pt x="7689" y="18070"/>
                    <a:pt x="7024" y="16266"/>
                    <a:pt x="7024" y="16266"/>
                  </a:cubicBezTo>
                  <a:cubicBezTo>
                    <a:pt x="7487" y="14402"/>
                    <a:pt x="6452" y="13367"/>
                    <a:pt x="6452" y="13367"/>
                  </a:cubicBezTo>
                  <a:cubicBezTo>
                    <a:pt x="7558" y="11890"/>
                    <a:pt x="6251" y="10528"/>
                    <a:pt x="6251" y="10528"/>
                  </a:cubicBezTo>
                  <a:cubicBezTo>
                    <a:pt x="6670" y="10120"/>
                    <a:pt x="6523" y="9231"/>
                    <a:pt x="6490" y="9013"/>
                  </a:cubicBezTo>
                  <a:lnTo>
                    <a:pt x="6490" y="9013"/>
                  </a:lnTo>
                  <a:cubicBezTo>
                    <a:pt x="6665" y="9983"/>
                    <a:pt x="7733" y="10049"/>
                    <a:pt x="8032" y="10049"/>
                  </a:cubicBezTo>
                  <a:lnTo>
                    <a:pt x="8109" y="10049"/>
                  </a:lnTo>
                  <a:cubicBezTo>
                    <a:pt x="8196" y="10899"/>
                    <a:pt x="9280" y="11002"/>
                    <a:pt x="9814" y="11002"/>
                  </a:cubicBezTo>
                  <a:cubicBezTo>
                    <a:pt x="9989" y="11002"/>
                    <a:pt x="10103" y="10991"/>
                    <a:pt x="10103" y="10991"/>
                  </a:cubicBezTo>
                  <a:cubicBezTo>
                    <a:pt x="10272" y="11743"/>
                    <a:pt x="10735" y="11934"/>
                    <a:pt x="11166" y="11934"/>
                  </a:cubicBezTo>
                  <a:cubicBezTo>
                    <a:pt x="11476" y="11923"/>
                    <a:pt x="11781" y="11847"/>
                    <a:pt x="12059" y="11711"/>
                  </a:cubicBezTo>
                  <a:cubicBezTo>
                    <a:pt x="12479" y="12119"/>
                    <a:pt x="13013" y="12245"/>
                    <a:pt x="13525" y="12245"/>
                  </a:cubicBezTo>
                  <a:cubicBezTo>
                    <a:pt x="14413" y="12245"/>
                    <a:pt x="15230" y="11858"/>
                    <a:pt x="15230" y="11858"/>
                  </a:cubicBezTo>
                  <a:cubicBezTo>
                    <a:pt x="15454" y="12076"/>
                    <a:pt x="15759" y="12196"/>
                    <a:pt x="16070" y="12179"/>
                  </a:cubicBezTo>
                  <a:cubicBezTo>
                    <a:pt x="16963" y="12179"/>
                    <a:pt x="17977" y="11471"/>
                    <a:pt x="17977" y="11471"/>
                  </a:cubicBezTo>
                  <a:cubicBezTo>
                    <a:pt x="18173" y="11536"/>
                    <a:pt x="18369" y="11569"/>
                    <a:pt x="18571" y="11569"/>
                  </a:cubicBezTo>
                  <a:cubicBezTo>
                    <a:pt x="19699" y="11569"/>
                    <a:pt x="19987" y="10387"/>
                    <a:pt x="19987" y="10387"/>
                  </a:cubicBezTo>
                  <a:lnTo>
                    <a:pt x="20031" y="10387"/>
                  </a:lnTo>
                  <a:cubicBezTo>
                    <a:pt x="21617" y="10387"/>
                    <a:pt x="21927" y="9297"/>
                    <a:pt x="21927" y="9297"/>
                  </a:cubicBezTo>
                  <a:cubicBezTo>
                    <a:pt x="22123" y="9362"/>
                    <a:pt x="22331" y="9400"/>
                    <a:pt x="22538" y="9406"/>
                  </a:cubicBezTo>
                  <a:cubicBezTo>
                    <a:pt x="22946" y="9406"/>
                    <a:pt x="23066" y="9188"/>
                    <a:pt x="23110" y="9052"/>
                  </a:cubicBezTo>
                  <a:lnTo>
                    <a:pt x="23110" y="9052"/>
                  </a:lnTo>
                  <a:cubicBezTo>
                    <a:pt x="22924" y="10365"/>
                    <a:pt x="23753" y="10583"/>
                    <a:pt x="23753" y="10583"/>
                  </a:cubicBezTo>
                  <a:cubicBezTo>
                    <a:pt x="23382" y="11945"/>
                    <a:pt x="23458" y="13018"/>
                    <a:pt x="23458" y="13018"/>
                  </a:cubicBezTo>
                  <a:cubicBezTo>
                    <a:pt x="22554" y="15307"/>
                    <a:pt x="24031" y="16212"/>
                    <a:pt x="24031" y="16212"/>
                  </a:cubicBezTo>
                  <a:cubicBezTo>
                    <a:pt x="22941" y="17574"/>
                    <a:pt x="23753" y="18903"/>
                    <a:pt x="23753" y="18903"/>
                  </a:cubicBezTo>
                  <a:cubicBezTo>
                    <a:pt x="23344" y="19514"/>
                    <a:pt x="23529" y="21377"/>
                    <a:pt x="23529" y="21377"/>
                  </a:cubicBezTo>
                  <a:cubicBezTo>
                    <a:pt x="22995" y="21982"/>
                    <a:pt x="22723" y="23257"/>
                    <a:pt x="22723" y="23257"/>
                  </a:cubicBezTo>
                  <a:cubicBezTo>
                    <a:pt x="20892" y="24031"/>
                    <a:pt x="20985" y="25655"/>
                    <a:pt x="20985" y="25655"/>
                  </a:cubicBezTo>
                  <a:cubicBezTo>
                    <a:pt x="21099" y="25704"/>
                    <a:pt x="21197" y="25785"/>
                    <a:pt x="21263" y="25894"/>
                  </a:cubicBezTo>
                  <a:cubicBezTo>
                    <a:pt x="21524" y="26281"/>
                    <a:pt x="22167" y="26706"/>
                    <a:pt x="22167" y="26706"/>
                  </a:cubicBezTo>
                  <a:cubicBezTo>
                    <a:pt x="21448" y="27039"/>
                    <a:pt x="20805" y="29398"/>
                    <a:pt x="20598" y="29970"/>
                  </a:cubicBezTo>
                  <a:cubicBezTo>
                    <a:pt x="20543" y="30134"/>
                    <a:pt x="20609" y="30210"/>
                    <a:pt x="20734" y="30210"/>
                  </a:cubicBezTo>
                  <a:cubicBezTo>
                    <a:pt x="21061" y="30210"/>
                    <a:pt x="21824" y="29692"/>
                    <a:pt x="22020" y="28864"/>
                  </a:cubicBezTo>
                  <a:cubicBezTo>
                    <a:pt x="22314" y="27736"/>
                    <a:pt x="23126" y="27333"/>
                    <a:pt x="23126" y="27333"/>
                  </a:cubicBezTo>
                  <a:cubicBezTo>
                    <a:pt x="23513" y="28194"/>
                    <a:pt x="24140" y="28466"/>
                    <a:pt x="24793" y="28466"/>
                  </a:cubicBezTo>
                  <a:cubicBezTo>
                    <a:pt x="25507" y="28466"/>
                    <a:pt x="26248" y="28145"/>
                    <a:pt x="26744" y="27921"/>
                  </a:cubicBezTo>
                  <a:cubicBezTo>
                    <a:pt x="27681" y="27496"/>
                    <a:pt x="27589" y="25355"/>
                    <a:pt x="27589" y="25355"/>
                  </a:cubicBezTo>
                  <a:cubicBezTo>
                    <a:pt x="27589" y="25355"/>
                    <a:pt x="27905" y="25230"/>
                    <a:pt x="28439" y="23731"/>
                  </a:cubicBezTo>
                  <a:cubicBezTo>
                    <a:pt x="28989" y="22260"/>
                    <a:pt x="28215" y="21154"/>
                    <a:pt x="28215" y="21154"/>
                  </a:cubicBezTo>
                  <a:cubicBezTo>
                    <a:pt x="28864" y="19159"/>
                    <a:pt x="27790" y="17999"/>
                    <a:pt x="27790" y="17999"/>
                  </a:cubicBezTo>
                  <a:cubicBezTo>
                    <a:pt x="28733" y="16429"/>
                    <a:pt x="27774" y="15045"/>
                    <a:pt x="27774" y="15045"/>
                  </a:cubicBezTo>
                  <a:cubicBezTo>
                    <a:pt x="28570" y="13700"/>
                    <a:pt x="27698" y="12408"/>
                    <a:pt x="27698" y="12408"/>
                  </a:cubicBezTo>
                  <a:cubicBezTo>
                    <a:pt x="28493" y="11264"/>
                    <a:pt x="27921" y="9771"/>
                    <a:pt x="27921" y="9771"/>
                  </a:cubicBezTo>
                  <a:cubicBezTo>
                    <a:pt x="28935" y="8294"/>
                    <a:pt x="27976" y="7335"/>
                    <a:pt x="27976" y="7335"/>
                  </a:cubicBezTo>
                  <a:cubicBezTo>
                    <a:pt x="27976" y="7335"/>
                    <a:pt x="28602" y="7155"/>
                    <a:pt x="28531" y="5145"/>
                  </a:cubicBezTo>
                  <a:cubicBezTo>
                    <a:pt x="28482" y="3417"/>
                    <a:pt x="26913" y="3297"/>
                    <a:pt x="26472" y="3297"/>
                  </a:cubicBezTo>
                  <a:cubicBezTo>
                    <a:pt x="26395" y="3297"/>
                    <a:pt x="26352" y="3297"/>
                    <a:pt x="26352" y="3297"/>
                  </a:cubicBezTo>
                  <a:cubicBezTo>
                    <a:pt x="25976" y="2894"/>
                    <a:pt x="25611" y="2753"/>
                    <a:pt x="25289" y="2753"/>
                  </a:cubicBezTo>
                  <a:cubicBezTo>
                    <a:pt x="24532" y="2753"/>
                    <a:pt x="23998" y="3537"/>
                    <a:pt x="23998" y="3537"/>
                  </a:cubicBezTo>
                  <a:cubicBezTo>
                    <a:pt x="23894" y="3510"/>
                    <a:pt x="23796" y="3494"/>
                    <a:pt x="23693" y="3494"/>
                  </a:cubicBezTo>
                  <a:cubicBezTo>
                    <a:pt x="22614" y="3494"/>
                    <a:pt x="21764" y="5014"/>
                    <a:pt x="21764" y="5014"/>
                  </a:cubicBezTo>
                  <a:lnTo>
                    <a:pt x="21688" y="5014"/>
                  </a:lnTo>
                  <a:cubicBezTo>
                    <a:pt x="20527" y="5014"/>
                    <a:pt x="20603" y="5826"/>
                    <a:pt x="20603" y="5826"/>
                  </a:cubicBezTo>
                  <a:cubicBezTo>
                    <a:pt x="20402" y="5771"/>
                    <a:pt x="20189" y="5744"/>
                    <a:pt x="19982" y="5744"/>
                  </a:cubicBezTo>
                  <a:cubicBezTo>
                    <a:pt x="19306" y="5733"/>
                    <a:pt x="18680" y="6098"/>
                    <a:pt x="18353" y="6692"/>
                  </a:cubicBezTo>
                  <a:cubicBezTo>
                    <a:pt x="18113" y="6567"/>
                    <a:pt x="17846" y="6501"/>
                    <a:pt x="17579" y="6501"/>
                  </a:cubicBezTo>
                  <a:cubicBezTo>
                    <a:pt x="16669" y="6501"/>
                    <a:pt x="16102" y="7302"/>
                    <a:pt x="16102" y="7302"/>
                  </a:cubicBezTo>
                  <a:cubicBezTo>
                    <a:pt x="15868" y="7237"/>
                    <a:pt x="15628" y="7204"/>
                    <a:pt x="15383" y="7204"/>
                  </a:cubicBezTo>
                  <a:cubicBezTo>
                    <a:pt x="14364" y="7204"/>
                    <a:pt x="13819" y="7815"/>
                    <a:pt x="13819" y="7815"/>
                  </a:cubicBezTo>
                  <a:cubicBezTo>
                    <a:pt x="13312" y="7155"/>
                    <a:pt x="12718" y="6965"/>
                    <a:pt x="12206" y="6965"/>
                  </a:cubicBezTo>
                  <a:cubicBezTo>
                    <a:pt x="11770" y="6970"/>
                    <a:pt x="11334" y="7095"/>
                    <a:pt x="10958" y="7319"/>
                  </a:cubicBezTo>
                  <a:cubicBezTo>
                    <a:pt x="10920" y="6382"/>
                    <a:pt x="10179" y="6234"/>
                    <a:pt x="9722" y="6234"/>
                  </a:cubicBezTo>
                  <a:cubicBezTo>
                    <a:pt x="9596" y="6234"/>
                    <a:pt x="9476" y="6245"/>
                    <a:pt x="9351" y="6267"/>
                  </a:cubicBezTo>
                  <a:cubicBezTo>
                    <a:pt x="9188" y="5215"/>
                    <a:pt x="7580" y="5030"/>
                    <a:pt x="7580" y="5030"/>
                  </a:cubicBezTo>
                  <a:cubicBezTo>
                    <a:pt x="8098" y="3761"/>
                    <a:pt x="6681" y="3319"/>
                    <a:pt x="6681" y="3319"/>
                  </a:cubicBezTo>
                  <a:cubicBezTo>
                    <a:pt x="6736" y="2175"/>
                    <a:pt x="5591" y="1804"/>
                    <a:pt x="5591" y="1804"/>
                  </a:cubicBezTo>
                  <a:cubicBezTo>
                    <a:pt x="5417" y="578"/>
                    <a:pt x="4768" y="300"/>
                    <a:pt x="4229" y="300"/>
                  </a:cubicBezTo>
                  <a:cubicBezTo>
                    <a:pt x="3951" y="306"/>
                    <a:pt x="3679" y="366"/>
                    <a:pt x="3428" y="475"/>
                  </a:cubicBezTo>
                  <a:cubicBezTo>
                    <a:pt x="3428" y="475"/>
                    <a:pt x="3085" y="1"/>
                    <a:pt x="22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2"/>
            <p:cNvSpPr/>
            <p:nvPr/>
          </p:nvSpPr>
          <p:spPr>
            <a:xfrm>
              <a:off x="1727524" y="2620015"/>
              <a:ext cx="283861" cy="436153"/>
            </a:xfrm>
            <a:custGeom>
              <a:rect b="b" l="l" r="r" t="t"/>
              <a:pathLst>
                <a:path extrusionOk="0" h="17258" w="11232">
                  <a:moveTo>
                    <a:pt x="6136" y="0"/>
                  </a:moveTo>
                  <a:cubicBezTo>
                    <a:pt x="6125" y="0"/>
                    <a:pt x="6115" y="0"/>
                    <a:pt x="6109" y="6"/>
                  </a:cubicBezTo>
                  <a:cubicBezTo>
                    <a:pt x="6033" y="60"/>
                    <a:pt x="5564" y="872"/>
                    <a:pt x="5504" y="1172"/>
                  </a:cubicBezTo>
                  <a:cubicBezTo>
                    <a:pt x="5472" y="1357"/>
                    <a:pt x="5292" y="1412"/>
                    <a:pt x="5117" y="1412"/>
                  </a:cubicBezTo>
                  <a:cubicBezTo>
                    <a:pt x="5008" y="1412"/>
                    <a:pt x="4905" y="1395"/>
                    <a:pt x="4807" y="1363"/>
                  </a:cubicBezTo>
                  <a:cubicBezTo>
                    <a:pt x="4676" y="1324"/>
                    <a:pt x="4676" y="98"/>
                    <a:pt x="4676" y="98"/>
                  </a:cubicBezTo>
                  <a:cubicBezTo>
                    <a:pt x="4109" y="98"/>
                    <a:pt x="3543" y="551"/>
                    <a:pt x="3543" y="551"/>
                  </a:cubicBezTo>
                  <a:lnTo>
                    <a:pt x="3733" y="1608"/>
                  </a:lnTo>
                  <a:cubicBezTo>
                    <a:pt x="3205" y="2060"/>
                    <a:pt x="3412" y="2491"/>
                    <a:pt x="3412" y="2491"/>
                  </a:cubicBezTo>
                  <a:cubicBezTo>
                    <a:pt x="2676" y="3035"/>
                    <a:pt x="2791" y="4223"/>
                    <a:pt x="2355" y="4223"/>
                  </a:cubicBezTo>
                  <a:cubicBezTo>
                    <a:pt x="1968" y="4207"/>
                    <a:pt x="1973" y="4027"/>
                    <a:pt x="1843" y="4027"/>
                  </a:cubicBezTo>
                  <a:cubicBezTo>
                    <a:pt x="1826" y="4027"/>
                    <a:pt x="1810" y="4033"/>
                    <a:pt x="1788" y="4038"/>
                  </a:cubicBezTo>
                  <a:cubicBezTo>
                    <a:pt x="1619" y="4114"/>
                    <a:pt x="1374" y="4360"/>
                    <a:pt x="1586" y="4507"/>
                  </a:cubicBezTo>
                  <a:cubicBezTo>
                    <a:pt x="1772" y="4676"/>
                    <a:pt x="1603" y="4676"/>
                    <a:pt x="1379" y="4959"/>
                  </a:cubicBezTo>
                  <a:cubicBezTo>
                    <a:pt x="1134" y="5242"/>
                    <a:pt x="1646" y="5809"/>
                    <a:pt x="1832" y="5885"/>
                  </a:cubicBezTo>
                  <a:cubicBezTo>
                    <a:pt x="1848" y="5885"/>
                    <a:pt x="1859" y="5891"/>
                    <a:pt x="1870" y="5885"/>
                  </a:cubicBezTo>
                  <a:cubicBezTo>
                    <a:pt x="2120" y="5885"/>
                    <a:pt x="2965" y="5449"/>
                    <a:pt x="2965" y="5449"/>
                  </a:cubicBezTo>
                  <a:lnTo>
                    <a:pt x="2965" y="5449"/>
                  </a:lnTo>
                  <a:cubicBezTo>
                    <a:pt x="2731" y="5940"/>
                    <a:pt x="2769" y="6621"/>
                    <a:pt x="2769" y="6621"/>
                  </a:cubicBezTo>
                  <a:cubicBezTo>
                    <a:pt x="2769" y="6621"/>
                    <a:pt x="2622" y="6212"/>
                    <a:pt x="2268" y="6212"/>
                  </a:cubicBezTo>
                  <a:cubicBezTo>
                    <a:pt x="2186" y="6212"/>
                    <a:pt x="2104" y="6229"/>
                    <a:pt x="2033" y="6261"/>
                  </a:cubicBezTo>
                  <a:cubicBezTo>
                    <a:pt x="1505" y="6468"/>
                    <a:pt x="1488" y="6866"/>
                    <a:pt x="1488" y="6866"/>
                  </a:cubicBezTo>
                  <a:cubicBezTo>
                    <a:pt x="1864" y="6882"/>
                    <a:pt x="2017" y="7258"/>
                    <a:pt x="2017" y="7258"/>
                  </a:cubicBezTo>
                  <a:cubicBezTo>
                    <a:pt x="1" y="10631"/>
                    <a:pt x="1" y="15890"/>
                    <a:pt x="682" y="16647"/>
                  </a:cubicBezTo>
                  <a:cubicBezTo>
                    <a:pt x="1069" y="17056"/>
                    <a:pt x="1565" y="17257"/>
                    <a:pt x="2295" y="17257"/>
                  </a:cubicBezTo>
                  <a:cubicBezTo>
                    <a:pt x="2867" y="17257"/>
                    <a:pt x="3586" y="17126"/>
                    <a:pt x="4507" y="16870"/>
                  </a:cubicBezTo>
                  <a:cubicBezTo>
                    <a:pt x="6599" y="16266"/>
                    <a:pt x="10043" y="13835"/>
                    <a:pt x="10632" y="11329"/>
                  </a:cubicBezTo>
                  <a:cubicBezTo>
                    <a:pt x="11231" y="8822"/>
                    <a:pt x="9161" y="7389"/>
                    <a:pt x="9161" y="7389"/>
                  </a:cubicBezTo>
                  <a:cubicBezTo>
                    <a:pt x="9161" y="7389"/>
                    <a:pt x="9237" y="6654"/>
                    <a:pt x="9161" y="5166"/>
                  </a:cubicBezTo>
                  <a:cubicBezTo>
                    <a:pt x="9111" y="3847"/>
                    <a:pt x="8169" y="3771"/>
                    <a:pt x="7956" y="3771"/>
                  </a:cubicBezTo>
                  <a:lnTo>
                    <a:pt x="7918" y="3771"/>
                  </a:lnTo>
                  <a:cubicBezTo>
                    <a:pt x="8027" y="2338"/>
                    <a:pt x="6654" y="1924"/>
                    <a:pt x="6654" y="1733"/>
                  </a:cubicBezTo>
                  <a:cubicBezTo>
                    <a:pt x="6670" y="1532"/>
                    <a:pt x="7068" y="829"/>
                    <a:pt x="7144" y="507"/>
                  </a:cubicBezTo>
                  <a:cubicBezTo>
                    <a:pt x="7232" y="218"/>
                    <a:pt x="6332" y="0"/>
                    <a:pt x="613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62"/>
          <p:cNvGrpSpPr/>
          <p:nvPr/>
        </p:nvGrpSpPr>
        <p:grpSpPr>
          <a:xfrm>
            <a:off x="7280398" y="2805793"/>
            <a:ext cx="939202" cy="1588073"/>
            <a:chOff x="7280398" y="2805793"/>
            <a:chExt cx="939202" cy="1588073"/>
          </a:xfrm>
        </p:grpSpPr>
        <p:grpSp>
          <p:nvGrpSpPr>
            <p:cNvPr id="8975" name="Google Shape;8975;p62"/>
            <p:cNvGrpSpPr/>
            <p:nvPr/>
          </p:nvGrpSpPr>
          <p:grpSpPr>
            <a:xfrm>
              <a:off x="7280398" y="2805793"/>
              <a:ext cx="939202" cy="1588073"/>
              <a:chOff x="7280398" y="2805793"/>
              <a:chExt cx="939202" cy="1588073"/>
            </a:xfrm>
          </p:grpSpPr>
          <p:sp>
            <p:nvSpPr>
              <p:cNvPr id="8976" name="Google Shape;8976;p62"/>
              <p:cNvSpPr/>
              <p:nvPr/>
            </p:nvSpPr>
            <p:spPr>
              <a:xfrm>
                <a:off x="7280398" y="3729250"/>
                <a:ext cx="595597" cy="664616"/>
              </a:xfrm>
              <a:custGeom>
                <a:rect b="b" l="l" r="r" t="t"/>
                <a:pathLst>
                  <a:path extrusionOk="0" h="26298" w="23567">
                    <a:moveTo>
                      <a:pt x="0" y="1"/>
                    </a:moveTo>
                    <a:lnTo>
                      <a:pt x="0" y="1745"/>
                    </a:lnTo>
                    <a:lnTo>
                      <a:pt x="4397" y="1745"/>
                    </a:lnTo>
                    <a:lnTo>
                      <a:pt x="4397" y="25426"/>
                    </a:lnTo>
                    <a:lnTo>
                      <a:pt x="5269" y="26298"/>
                    </a:lnTo>
                    <a:lnTo>
                      <a:pt x="22695" y="26298"/>
                    </a:lnTo>
                    <a:lnTo>
                      <a:pt x="23567" y="25426"/>
                    </a:lnTo>
                    <a:lnTo>
                      <a:pt x="23567" y="9395"/>
                    </a:lnTo>
                    <a:lnTo>
                      <a:pt x="21823" y="9395"/>
                    </a:lnTo>
                    <a:lnTo>
                      <a:pt x="21823" y="24554"/>
                    </a:lnTo>
                    <a:lnTo>
                      <a:pt x="6141" y="24554"/>
                    </a:lnTo>
                    <a:lnTo>
                      <a:pt x="6141" y="873"/>
                    </a:lnTo>
                    <a:lnTo>
                      <a:pt x="52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2"/>
              <p:cNvSpPr/>
              <p:nvPr/>
            </p:nvSpPr>
            <p:spPr>
              <a:xfrm>
                <a:off x="7491348" y="2805793"/>
                <a:ext cx="728252" cy="1195061"/>
              </a:xfrm>
              <a:custGeom>
                <a:rect b="b" l="l" r="r" t="t"/>
                <a:pathLst>
                  <a:path extrusionOk="0" h="47287" w="28816">
                    <a:moveTo>
                      <a:pt x="8011" y="0"/>
                    </a:moveTo>
                    <a:lnTo>
                      <a:pt x="1" y="5574"/>
                    </a:lnTo>
                    <a:lnTo>
                      <a:pt x="1" y="34508"/>
                    </a:lnTo>
                    <a:lnTo>
                      <a:pt x="5810" y="40317"/>
                    </a:lnTo>
                    <a:lnTo>
                      <a:pt x="5810" y="44327"/>
                    </a:lnTo>
                    <a:lnTo>
                      <a:pt x="9122" y="44327"/>
                    </a:lnTo>
                    <a:lnTo>
                      <a:pt x="9122" y="40317"/>
                    </a:lnTo>
                    <a:lnTo>
                      <a:pt x="12490" y="40317"/>
                    </a:lnTo>
                    <a:lnTo>
                      <a:pt x="12490" y="47286"/>
                    </a:lnTo>
                    <a:lnTo>
                      <a:pt x="16326" y="47286"/>
                    </a:lnTo>
                    <a:lnTo>
                      <a:pt x="16326" y="40317"/>
                    </a:lnTo>
                    <a:lnTo>
                      <a:pt x="23006" y="40317"/>
                    </a:lnTo>
                    <a:lnTo>
                      <a:pt x="28815" y="34508"/>
                    </a:lnTo>
                    <a:lnTo>
                      <a:pt x="28815" y="5574"/>
                    </a:lnTo>
                    <a:lnTo>
                      <a:pt x="20805" y="0"/>
                    </a:lnTo>
                    <a:close/>
                  </a:path>
                </a:pathLst>
              </a:custGeom>
              <a:solidFill>
                <a:srgbClr val="FFFEFD"/>
              </a:solidFill>
              <a:ln cap="flat" cmpd="sng" w="19050">
                <a:solidFill>
                  <a:srgbClr val="CAD3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8" name="Google Shape;8978;p62"/>
            <p:cNvSpPr/>
            <p:nvPr/>
          </p:nvSpPr>
          <p:spPr>
            <a:xfrm>
              <a:off x="7585286" y="3643197"/>
              <a:ext cx="540250" cy="342493"/>
            </a:xfrm>
            <a:custGeom>
              <a:rect b="b" l="l" r="r" t="t"/>
              <a:pathLst>
                <a:path extrusionOk="0" h="13552" w="21377">
                  <a:moveTo>
                    <a:pt x="0" y="0"/>
                  </a:moveTo>
                  <a:lnTo>
                    <a:pt x="0" y="213"/>
                  </a:lnTo>
                  <a:lnTo>
                    <a:pt x="4588" y="4801"/>
                  </a:lnTo>
                  <a:lnTo>
                    <a:pt x="9530" y="4801"/>
                  </a:lnTo>
                  <a:lnTo>
                    <a:pt x="9460" y="13552"/>
                  </a:lnTo>
                  <a:lnTo>
                    <a:pt x="11808" y="13552"/>
                  </a:lnTo>
                  <a:lnTo>
                    <a:pt x="11846" y="4801"/>
                  </a:lnTo>
                  <a:lnTo>
                    <a:pt x="16788" y="4801"/>
                  </a:lnTo>
                  <a:lnTo>
                    <a:pt x="21376" y="213"/>
                  </a:lnTo>
                  <a:lnTo>
                    <a:pt x="21376"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2"/>
            <p:cNvSpPr/>
            <p:nvPr/>
          </p:nvSpPr>
          <p:spPr>
            <a:xfrm>
              <a:off x="7585286" y="3507812"/>
              <a:ext cx="540250" cy="137735"/>
            </a:xfrm>
            <a:custGeom>
              <a:rect b="b" l="l" r="r" t="t"/>
              <a:pathLst>
                <a:path extrusionOk="0" h="5450" w="21377">
                  <a:moveTo>
                    <a:pt x="0" y="1"/>
                  </a:moveTo>
                  <a:lnTo>
                    <a:pt x="0" y="5450"/>
                  </a:lnTo>
                  <a:lnTo>
                    <a:pt x="21376" y="5450"/>
                  </a:lnTo>
                  <a:lnTo>
                    <a:pt x="2137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2"/>
            <p:cNvSpPr/>
            <p:nvPr/>
          </p:nvSpPr>
          <p:spPr>
            <a:xfrm>
              <a:off x="7585286" y="3379883"/>
              <a:ext cx="540250" cy="137735"/>
            </a:xfrm>
            <a:custGeom>
              <a:rect b="b" l="l" r="r" t="t"/>
              <a:pathLst>
                <a:path extrusionOk="0" h="5450" w="21377">
                  <a:moveTo>
                    <a:pt x="0" y="1"/>
                  </a:moveTo>
                  <a:lnTo>
                    <a:pt x="0" y="5450"/>
                  </a:lnTo>
                  <a:lnTo>
                    <a:pt x="21376" y="5450"/>
                  </a:lnTo>
                  <a:lnTo>
                    <a:pt x="2137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2"/>
            <p:cNvSpPr/>
            <p:nvPr/>
          </p:nvSpPr>
          <p:spPr>
            <a:xfrm>
              <a:off x="7585286" y="3251954"/>
              <a:ext cx="540250" cy="137735"/>
            </a:xfrm>
            <a:custGeom>
              <a:rect b="b" l="l" r="r" t="t"/>
              <a:pathLst>
                <a:path extrusionOk="0" h="5450" w="21377">
                  <a:moveTo>
                    <a:pt x="0" y="1"/>
                  </a:moveTo>
                  <a:lnTo>
                    <a:pt x="0" y="5450"/>
                  </a:lnTo>
                  <a:lnTo>
                    <a:pt x="21376" y="5450"/>
                  </a:lnTo>
                  <a:lnTo>
                    <a:pt x="2137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2"/>
            <p:cNvSpPr/>
            <p:nvPr/>
          </p:nvSpPr>
          <p:spPr>
            <a:xfrm>
              <a:off x="7585286" y="3124024"/>
              <a:ext cx="540250" cy="137735"/>
            </a:xfrm>
            <a:custGeom>
              <a:rect b="b" l="l" r="r" t="t"/>
              <a:pathLst>
                <a:path extrusionOk="0" h="5450" w="21377">
                  <a:moveTo>
                    <a:pt x="0" y="1"/>
                  </a:moveTo>
                  <a:lnTo>
                    <a:pt x="0" y="5450"/>
                  </a:lnTo>
                  <a:lnTo>
                    <a:pt x="21376" y="5450"/>
                  </a:lnTo>
                  <a:lnTo>
                    <a:pt x="2137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2"/>
            <p:cNvSpPr/>
            <p:nvPr/>
          </p:nvSpPr>
          <p:spPr>
            <a:xfrm>
              <a:off x="7585286" y="3002716"/>
              <a:ext cx="540250" cy="131114"/>
            </a:xfrm>
            <a:custGeom>
              <a:rect b="b" l="l" r="r" t="t"/>
              <a:pathLst>
                <a:path extrusionOk="0" h="5188" w="21377">
                  <a:moveTo>
                    <a:pt x="0" y="0"/>
                  </a:moveTo>
                  <a:lnTo>
                    <a:pt x="0" y="5187"/>
                  </a:lnTo>
                  <a:lnTo>
                    <a:pt x="21376" y="5187"/>
                  </a:lnTo>
                  <a:lnTo>
                    <a:pt x="2137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62"/>
          <p:cNvGrpSpPr/>
          <p:nvPr/>
        </p:nvGrpSpPr>
        <p:grpSpPr>
          <a:xfrm>
            <a:off x="6530967" y="2825758"/>
            <a:ext cx="577856" cy="1566743"/>
            <a:chOff x="6530967" y="2825758"/>
            <a:chExt cx="577856" cy="1566743"/>
          </a:xfrm>
        </p:grpSpPr>
        <p:grpSp>
          <p:nvGrpSpPr>
            <p:cNvPr id="8985" name="Google Shape;8985;p62"/>
            <p:cNvGrpSpPr/>
            <p:nvPr/>
          </p:nvGrpSpPr>
          <p:grpSpPr>
            <a:xfrm>
              <a:off x="6530967" y="2825758"/>
              <a:ext cx="577856" cy="1566743"/>
              <a:chOff x="6530967" y="2825758"/>
              <a:chExt cx="577856" cy="1566743"/>
            </a:xfrm>
          </p:grpSpPr>
          <p:sp>
            <p:nvSpPr>
              <p:cNvPr id="8986" name="Google Shape;8986;p62"/>
              <p:cNvSpPr/>
              <p:nvPr/>
            </p:nvSpPr>
            <p:spPr>
              <a:xfrm>
                <a:off x="6624071" y="2830282"/>
                <a:ext cx="391673" cy="1562220"/>
              </a:xfrm>
              <a:custGeom>
                <a:rect b="b" l="l" r="r" t="t"/>
                <a:pathLst>
                  <a:path extrusionOk="0" h="61815" w="15498">
                    <a:moveTo>
                      <a:pt x="0" y="1"/>
                    </a:moveTo>
                    <a:lnTo>
                      <a:pt x="0" y="55145"/>
                    </a:lnTo>
                    <a:cubicBezTo>
                      <a:pt x="6" y="58823"/>
                      <a:pt x="2986" y="61803"/>
                      <a:pt x="6664" y="61809"/>
                    </a:cubicBezTo>
                    <a:lnTo>
                      <a:pt x="8833" y="61814"/>
                    </a:lnTo>
                    <a:cubicBezTo>
                      <a:pt x="12511" y="61809"/>
                      <a:pt x="15492" y="58828"/>
                      <a:pt x="15497" y="55150"/>
                    </a:cubicBezTo>
                    <a:lnTo>
                      <a:pt x="154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2"/>
              <p:cNvSpPr/>
              <p:nvPr/>
            </p:nvSpPr>
            <p:spPr>
              <a:xfrm>
                <a:off x="6530967" y="2825758"/>
                <a:ext cx="577856" cy="89389"/>
              </a:xfrm>
              <a:custGeom>
                <a:rect b="b" l="l" r="r" t="t"/>
                <a:pathLst>
                  <a:path extrusionOk="0" h="3537" w="22865">
                    <a:moveTo>
                      <a:pt x="1766" y="0"/>
                    </a:moveTo>
                    <a:cubicBezTo>
                      <a:pt x="791" y="0"/>
                      <a:pt x="1" y="796"/>
                      <a:pt x="1" y="1771"/>
                    </a:cubicBezTo>
                    <a:cubicBezTo>
                      <a:pt x="1" y="2741"/>
                      <a:pt x="791" y="3537"/>
                      <a:pt x="1766" y="3537"/>
                    </a:cubicBezTo>
                    <a:lnTo>
                      <a:pt x="21099" y="3537"/>
                    </a:lnTo>
                    <a:cubicBezTo>
                      <a:pt x="22075" y="3537"/>
                      <a:pt x="22865" y="2741"/>
                      <a:pt x="22865" y="1771"/>
                    </a:cubicBezTo>
                    <a:cubicBezTo>
                      <a:pt x="22865" y="796"/>
                      <a:pt x="22075" y="0"/>
                      <a:pt x="21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8" name="Google Shape;8988;p62"/>
            <p:cNvSpPr/>
            <p:nvPr/>
          </p:nvSpPr>
          <p:spPr>
            <a:xfrm>
              <a:off x="6687278" y="3011107"/>
              <a:ext cx="265260" cy="1318188"/>
            </a:xfrm>
            <a:custGeom>
              <a:rect b="b" l="l" r="r" t="t"/>
              <a:pathLst>
                <a:path extrusionOk="0" h="52159" w="10496">
                  <a:moveTo>
                    <a:pt x="0" y="0"/>
                  </a:moveTo>
                  <a:lnTo>
                    <a:pt x="0" y="47990"/>
                  </a:lnTo>
                  <a:cubicBezTo>
                    <a:pt x="0" y="50289"/>
                    <a:pt x="1864" y="52158"/>
                    <a:pt x="4163" y="52158"/>
                  </a:cubicBezTo>
                  <a:lnTo>
                    <a:pt x="6332" y="52158"/>
                  </a:lnTo>
                  <a:cubicBezTo>
                    <a:pt x="8631" y="52158"/>
                    <a:pt x="10495" y="50289"/>
                    <a:pt x="10495" y="47990"/>
                  </a:cubicBezTo>
                  <a:lnTo>
                    <a:pt x="10495"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2"/>
            <p:cNvSpPr/>
            <p:nvPr/>
          </p:nvSpPr>
          <p:spPr>
            <a:xfrm>
              <a:off x="6687278" y="3325497"/>
              <a:ext cx="265260" cy="1003798"/>
            </a:xfrm>
            <a:custGeom>
              <a:rect b="b" l="l" r="r" t="t"/>
              <a:pathLst>
                <a:path extrusionOk="0" h="39719" w="10496">
                  <a:moveTo>
                    <a:pt x="0" y="0"/>
                  </a:moveTo>
                  <a:lnTo>
                    <a:pt x="0" y="35778"/>
                  </a:lnTo>
                  <a:cubicBezTo>
                    <a:pt x="0" y="37958"/>
                    <a:pt x="1864" y="39718"/>
                    <a:pt x="4163" y="39718"/>
                  </a:cubicBezTo>
                  <a:lnTo>
                    <a:pt x="6332" y="39718"/>
                  </a:lnTo>
                  <a:cubicBezTo>
                    <a:pt x="8631" y="39718"/>
                    <a:pt x="10495" y="37953"/>
                    <a:pt x="10495" y="35778"/>
                  </a:cubicBezTo>
                  <a:lnTo>
                    <a:pt x="1049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2"/>
            <p:cNvSpPr/>
            <p:nvPr/>
          </p:nvSpPr>
          <p:spPr>
            <a:xfrm>
              <a:off x="6687278" y="3749089"/>
              <a:ext cx="265260" cy="580206"/>
            </a:xfrm>
            <a:custGeom>
              <a:rect b="b" l="l" r="r" t="t"/>
              <a:pathLst>
                <a:path extrusionOk="0" h="22958" w="10496">
                  <a:moveTo>
                    <a:pt x="0" y="1"/>
                  </a:moveTo>
                  <a:lnTo>
                    <a:pt x="0" y="19344"/>
                  </a:lnTo>
                  <a:cubicBezTo>
                    <a:pt x="0" y="21339"/>
                    <a:pt x="1864" y="22957"/>
                    <a:pt x="4163" y="22957"/>
                  </a:cubicBezTo>
                  <a:lnTo>
                    <a:pt x="6332" y="22957"/>
                  </a:lnTo>
                  <a:cubicBezTo>
                    <a:pt x="8631" y="22957"/>
                    <a:pt x="10495" y="21339"/>
                    <a:pt x="10495" y="19344"/>
                  </a:cubicBezTo>
                  <a:lnTo>
                    <a:pt x="1049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2"/>
            <p:cNvSpPr/>
            <p:nvPr/>
          </p:nvSpPr>
          <p:spPr>
            <a:xfrm>
              <a:off x="6687278" y="4160980"/>
              <a:ext cx="265260" cy="168315"/>
            </a:xfrm>
            <a:custGeom>
              <a:rect b="b" l="l" r="r" t="t"/>
              <a:pathLst>
                <a:path extrusionOk="0" h="6660" w="10496">
                  <a:moveTo>
                    <a:pt x="0" y="0"/>
                  </a:moveTo>
                  <a:lnTo>
                    <a:pt x="0" y="2959"/>
                  </a:lnTo>
                  <a:cubicBezTo>
                    <a:pt x="0" y="5003"/>
                    <a:pt x="1864" y="6659"/>
                    <a:pt x="4163" y="6659"/>
                  </a:cubicBezTo>
                  <a:lnTo>
                    <a:pt x="6332" y="6659"/>
                  </a:lnTo>
                  <a:cubicBezTo>
                    <a:pt x="8631" y="6659"/>
                    <a:pt x="10495" y="5003"/>
                    <a:pt x="10495" y="2959"/>
                  </a:cubicBezTo>
                  <a:lnTo>
                    <a:pt x="104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2" name="Google Shape;8992;p62"/>
          <p:cNvSpPr/>
          <p:nvPr/>
        </p:nvSpPr>
        <p:spPr>
          <a:xfrm>
            <a:off x="6431526" y="1558993"/>
            <a:ext cx="402288" cy="1136125"/>
          </a:xfrm>
          <a:custGeom>
            <a:rect b="b" l="l" r="r" t="t"/>
            <a:pathLst>
              <a:path extrusionOk="0" h="44955" w="15918">
                <a:moveTo>
                  <a:pt x="7902" y="0"/>
                </a:moveTo>
                <a:lnTo>
                  <a:pt x="7902" y="17"/>
                </a:lnTo>
                <a:cubicBezTo>
                  <a:pt x="7586" y="60"/>
                  <a:pt x="6670" y="235"/>
                  <a:pt x="6262" y="763"/>
                </a:cubicBezTo>
                <a:cubicBezTo>
                  <a:pt x="5760" y="1412"/>
                  <a:pt x="5967" y="2817"/>
                  <a:pt x="5967" y="2817"/>
                </a:cubicBezTo>
                <a:cubicBezTo>
                  <a:pt x="5499" y="2970"/>
                  <a:pt x="5641" y="3597"/>
                  <a:pt x="5853" y="3847"/>
                </a:cubicBezTo>
                <a:cubicBezTo>
                  <a:pt x="6066" y="4098"/>
                  <a:pt x="6060" y="4419"/>
                  <a:pt x="6164" y="4523"/>
                </a:cubicBezTo>
                <a:cubicBezTo>
                  <a:pt x="6199" y="4570"/>
                  <a:pt x="6254" y="4594"/>
                  <a:pt x="6310" y="4594"/>
                </a:cubicBezTo>
                <a:cubicBezTo>
                  <a:pt x="6332" y="4594"/>
                  <a:pt x="6355" y="4591"/>
                  <a:pt x="6376" y="4583"/>
                </a:cubicBezTo>
                <a:cubicBezTo>
                  <a:pt x="6469" y="4812"/>
                  <a:pt x="6529" y="5057"/>
                  <a:pt x="6551" y="5308"/>
                </a:cubicBezTo>
                <a:cubicBezTo>
                  <a:pt x="6551" y="6539"/>
                  <a:pt x="5602" y="7177"/>
                  <a:pt x="3695" y="7623"/>
                </a:cubicBezTo>
                <a:cubicBezTo>
                  <a:pt x="1783" y="8065"/>
                  <a:pt x="1843" y="10609"/>
                  <a:pt x="1957" y="11612"/>
                </a:cubicBezTo>
                <a:cubicBezTo>
                  <a:pt x="2071" y="12620"/>
                  <a:pt x="1685" y="14418"/>
                  <a:pt x="1238" y="15742"/>
                </a:cubicBezTo>
                <a:cubicBezTo>
                  <a:pt x="791" y="17066"/>
                  <a:pt x="595" y="18826"/>
                  <a:pt x="502" y="20053"/>
                </a:cubicBezTo>
                <a:cubicBezTo>
                  <a:pt x="415" y="21273"/>
                  <a:pt x="388" y="22695"/>
                  <a:pt x="339" y="23109"/>
                </a:cubicBezTo>
                <a:cubicBezTo>
                  <a:pt x="290" y="23524"/>
                  <a:pt x="153" y="24150"/>
                  <a:pt x="77" y="24624"/>
                </a:cubicBezTo>
                <a:cubicBezTo>
                  <a:pt x="1" y="25098"/>
                  <a:pt x="213" y="25213"/>
                  <a:pt x="606" y="25654"/>
                </a:cubicBezTo>
                <a:cubicBezTo>
                  <a:pt x="879" y="25962"/>
                  <a:pt x="1148" y="26163"/>
                  <a:pt x="1411" y="26163"/>
                </a:cubicBezTo>
                <a:cubicBezTo>
                  <a:pt x="1531" y="26163"/>
                  <a:pt x="1649" y="26122"/>
                  <a:pt x="1766" y="26030"/>
                </a:cubicBezTo>
                <a:cubicBezTo>
                  <a:pt x="2142" y="25741"/>
                  <a:pt x="2257" y="25289"/>
                  <a:pt x="2131" y="25104"/>
                </a:cubicBezTo>
                <a:cubicBezTo>
                  <a:pt x="2073" y="25020"/>
                  <a:pt x="2015" y="24998"/>
                  <a:pt x="1969" y="24998"/>
                </a:cubicBezTo>
                <a:cubicBezTo>
                  <a:pt x="1917" y="24998"/>
                  <a:pt x="1881" y="25027"/>
                  <a:pt x="1881" y="25027"/>
                </a:cubicBezTo>
                <a:cubicBezTo>
                  <a:pt x="1870" y="24842"/>
                  <a:pt x="1892" y="24651"/>
                  <a:pt x="1952" y="24472"/>
                </a:cubicBezTo>
                <a:cubicBezTo>
                  <a:pt x="2044" y="24128"/>
                  <a:pt x="1935" y="23654"/>
                  <a:pt x="1777" y="23289"/>
                </a:cubicBezTo>
                <a:cubicBezTo>
                  <a:pt x="1625" y="22930"/>
                  <a:pt x="1418" y="22058"/>
                  <a:pt x="1935" y="20973"/>
                </a:cubicBezTo>
                <a:cubicBezTo>
                  <a:pt x="2447" y="19894"/>
                  <a:pt x="3243" y="16603"/>
                  <a:pt x="3221" y="15884"/>
                </a:cubicBezTo>
                <a:cubicBezTo>
                  <a:pt x="3194" y="15165"/>
                  <a:pt x="3733" y="13672"/>
                  <a:pt x="3733" y="13672"/>
                </a:cubicBezTo>
                <a:cubicBezTo>
                  <a:pt x="3733" y="13672"/>
                  <a:pt x="4142" y="14958"/>
                  <a:pt x="4556" y="16189"/>
                </a:cubicBezTo>
                <a:cubicBezTo>
                  <a:pt x="4970" y="17426"/>
                  <a:pt x="4044" y="19818"/>
                  <a:pt x="3630" y="22515"/>
                </a:cubicBezTo>
                <a:cubicBezTo>
                  <a:pt x="3221" y="25218"/>
                  <a:pt x="3554" y="27714"/>
                  <a:pt x="3603" y="29022"/>
                </a:cubicBezTo>
                <a:cubicBezTo>
                  <a:pt x="3657" y="30335"/>
                  <a:pt x="3886" y="30694"/>
                  <a:pt x="3526" y="31572"/>
                </a:cubicBezTo>
                <a:cubicBezTo>
                  <a:pt x="3167" y="32443"/>
                  <a:pt x="3270" y="33604"/>
                  <a:pt x="3270" y="33604"/>
                </a:cubicBezTo>
                <a:cubicBezTo>
                  <a:pt x="2475" y="34579"/>
                  <a:pt x="2164" y="36585"/>
                  <a:pt x="2398" y="39233"/>
                </a:cubicBezTo>
                <a:cubicBezTo>
                  <a:pt x="2627" y="41881"/>
                  <a:pt x="2655" y="42268"/>
                  <a:pt x="2600" y="43194"/>
                </a:cubicBezTo>
                <a:cubicBezTo>
                  <a:pt x="2546" y="44121"/>
                  <a:pt x="1728" y="44072"/>
                  <a:pt x="1570" y="44453"/>
                </a:cubicBezTo>
                <a:cubicBezTo>
                  <a:pt x="1418" y="44840"/>
                  <a:pt x="2420" y="44791"/>
                  <a:pt x="3243" y="44916"/>
                </a:cubicBezTo>
                <a:cubicBezTo>
                  <a:pt x="3404" y="44942"/>
                  <a:pt x="3536" y="44954"/>
                  <a:pt x="3645" y="44954"/>
                </a:cubicBezTo>
                <a:cubicBezTo>
                  <a:pt x="4094" y="44954"/>
                  <a:pt x="4147" y="44740"/>
                  <a:pt x="4169" y="44328"/>
                </a:cubicBezTo>
                <a:cubicBezTo>
                  <a:pt x="4197" y="43810"/>
                  <a:pt x="4039" y="42731"/>
                  <a:pt x="4066" y="41293"/>
                </a:cubicBezTo>
                <a:cubicBezTo>
                  <a:pt x="4093" y="39849"/>
                  <a:pt x="5041" y="37206"/>
                  <a:pt x="5096" y="36149"/>
                </a:cubicBezTo>
                <a:cubicBezTo>
                  <a:pt x="5150" y="35092"/>
                  <a:pt x="5041" y="34400"/>
                  <a:pt x="5635" y="33626"/>
                </a:cubicBezTo>
                <a:cubicBezTo>
                  <a:pt x="6229" y="32858"/>
                  <a:pt x="6561" y="29768"/>
                  <a:pt x="7177" y="28280"/>
                </a:cubicBezTo>
                <a:cubicBezTo>
                  <a:pt x="7624" y="27202"/>
                  <a:pt x="7858" y="25692"/>
                  <a:pt x="7956" y="24924"/>
                </a:cubicBezTo>
                <a:cubicBezTo>
                  <a:pt x="8054" y="25692"/>
                  <a:pt x="8294" y="27202"/>
                  <a:pt x="8736" y="28280"/>
                </a:cubicBezTo>
                <a:cubicBezTo>
                  <a:pt x="9357" y="29768"/>
                  <a:pt x="9689" y="32858"/>
                  <a:pt x="10278" y="33626"/>
                </a:cubicBezTo>
                <a:cubicBezTo>
                  <a:pt x="10872" y="34400"/>
                  <a:pt x="10768" y="35092"/>
                  <a:pt x="10823" y="36149"/>
                </a:cubicBezTo>
                <a:cubicBezTo>
                  <a:pt x="10872" y="37200"/>
                  <a:pt x="11825" y="39849"/>
                  <a:pt x="11847" y="41293"/>
                </a:cubicBezTo>
                <a:cubicBezTo>
                  <a:pt x="11874" y="42731"/>
                  <a:pt x="11722" y="43810"/>
                  <a:pt x="11743" y="44328"/>
                </a:cubicBezTo>
                <a:cubicBezTo>
                  <a:pt x="11765" y="44740"/>
                  <a:pt x="11819" y="44954"/>
                  <a:pt x="12268" y="44954"/>
                </a:cubicBezTo>
                <a:cubicBezTo>
                  <a:pt x="12377" y="44954"/>
                  <a:pt x="12509" y="44942"/>
                  <a:pt x="12670" y="44916"/>
                </a:cubicBezTo>
                <a:cubicBezTo>
                  <a:pt x="13493" y="44791"/>
                  <a:pt x="14501" y="44840"/>
                  <a:pt x="14343" y="44453"/>
                </a:cubicBezTo>
                <a:cubicBezTo>
                  <a:pt x="14190" y="44066"/>
                  <a:pt x="13367" y="44121"/>
                  <a:pt x="13313" y="43194"/>
                </a:cubicBezTo>
                <a:cubicBezTo>
                  <a:pt x="13264" y="42268"/>
                  <a:pt x="13291" y="41881"/>
                  <a:pt x="13520" y="39233"/>
                </a:cubicBezTo>
                <a:cubicBezTo>
                  <a:pt x="13749" y="36585"/>
                  <a:pt x="13443" y="34579"/>
                  <a:pt x="12648" y="33599"/>
                </a:cubicBezTo>
                <a:cubicBezTo>
                  <a:pt x="12648" y="33599"/>
                  <a:pt x="12746" y="32443"/>
                  <a:pt x="12386" y="31572"/>
                </a:cubicBezTo>
                <a:cubicBezTo>
                  <a:pt x="12027" y="30694"/>
                  <a:pt x="12261" y="30335"/>
                  <a:pt x="12310" y="29022"/>
                </a:cubicBezTo>
                <a:cubicBezTo>
                  <a:pt x="12365" y="27714"/>
                  <a:pt x="12697" y="25218"/>
                  <a:pt x="12283" y="22515"/>
                </a:cubicBezTo>
                <a:cubicBezTo>
                  <a:pt x="11874" y="19818"/>
                  <a:pt x="10953" y="17426"/>
                  <a:pt x="11362" y="16189"/>
                </a:cubicBezTo>
                <a:cubicBezTo>
                  <a:pt x="11771" y="14958"/>
                  <a:pt x="12185" y="13672"/>
                  <a:pt x="12185" y="13672"/>
                </a:cubicBezTo>
                <a:cubicBezTo>
                  <a:pt x="12185" y="13672"/>
                  <a:pt x="12724" y="15159"/>
                  <a:pt x="12697" y="15879"/>
                </a:cubicBezTo>
                <a:cubicBezTo>
                  <a:pt x="12670" y="16603"/>
                  <a:pt x="13471" y="19894"/>
                  <a:pt x="13983" y="20973"/>
                </a:cubicBezTo>
                <a:cubicBezTo>
                  <a:pt x="14495" y="22052"/>
                  <a:pt x="14294" y="22930"/>
                  <a:pt x="14136" y="23289"/>
                </a:cubicBezTo>
                <a:cubicBezTo>
                  <a:pt x="13983" y="23649"/>
                  <a:pt x="13869" y="24134"/>
                  <a:pt x="13967" y="24466"/>
                </a:cubicBezTo>
                <a:cubicBezTo>
                  <a:pt x="14021" y="24651"/>
                  <a:pt x="14048" y="24837"/>
                  <a:pt x="14037" y="25027"/>
                </a:cubicBezTo>
                <a:cubicBezTo>
                  <a:pt x="14037" y="25027"/>
                  <a:pt x="14002" y="24998"/>
                  <a:pt x="13948" y="24998"/>
                </a:cubicBezTo>
                <a:cubicBezTo>
                  <a:pt x="13902" y="24998"/>
                  <a:pt x="13842" y="25020"/>
                  <a:pt x="13781" y="25104"/>
                </a:cubicBezTo>
                <a:cubicBezTo>
                  <a:pt x="13656" y="25289"/>
                  <a:pt x="13776" y="25741"/>
                  <a:pt x="14152" y="26030"/>
                </a:cubicBezTo>
                <a:cubicBezTo>
                  <a:pt x="14269" y="26120"/>
                  <a:pt x="14387" y="26161"/>
                  <a:pt x="14506" y="26161"/>
                </a:cubicBezTo>
                <a:cubicBezTo>
                  <a:pt x="14769" y="26161"/>
                  <a:pt x="15037" y="25962"/>
                  <a:pt x="15307" y="25654"/>
                </a:cubicBezTo>
                <a:cubicBezTo>
                  <a:pt x="15705" y="25213"/>
                  <a:pt x="15917" y="25093"/>
                  <a:pt x="15841" y="24624"/>
                </a:cubicBezTo>
                <a:cubicBezTo>
                  <a:pt x="15759" y="24150"/>
                  <a:pt x="15629" y="23524"/>
                  <a:pt x="15579" y="23109"/>
                </a:cubicBezTo>
                <a:cubicBezTo>
                  <a:pt x="15530" y="22695"/>
                  <a:pt x="15503" y="21268"/>
                  <a:pt x="15411" y="20047"/>
                </a:cubicBezTo>
                <a:cubicBezTo>
                  <a:pt x="15323" y="18826"/>
                  <a:pt x="15127" y="17066"/>
                  <a:pt x="14680" y="15742"/>
                </a:cubicBezTo>
                <a:cubicBezTo>
                  <a:pt x="14228" y="14413"/>
                  <a:pt x="13841" y="12615"/>
                  <a:pt x="13956" y="11612"/>
                </a:cubicBezTo>
                <a:cubicBezTo>
                  <a:pt x="14076" y="10609"/>
                  <a:pt x="14130" y="8065"/>
                  <a:pt x="12223" y="7618"/>
                </a:cubicBezTo>
                <a:cubicBezTo>
                  <a:pt x="10316" y="7177"/>
                  <a:pt x="9368" y="6539"/>
                  <a:pt x="9368" y="5302"/>
                </a:cubicBezTo>
                <a:cubicBezTo>
                  <a:pt x="9389" y="5057"/>
                  <a:pt x="9444" y="4812"/>
                  <a:pt x="9542" y="4577"/>
                </a:cubicBezTo>
                <a:cubicBezTo>
                  <a:pt x="9564" y="4585"/>
                  <a:pt x="9586" y="4589"/>
                  <a:pt x="9608" y="4589"/>
                </a:cubicBezTo>
                <a:cubicBezTo>
                  <a:pt x="9663" y="4589"/>
                  <a:pt x="9716" y="4566"/>
                  <a:pt x="9755" y="4523"/>
                </a:cubicBezTo>
                <a:cubicBezTo>
                  <a:pt x="9858" y="4414"/>
                  <a:pt x="9853" y="4098"/>
                  <a:pt x="10060" y="3847"/>
                </a:cubicBezTo>
                <a:cubicBezTo>
                  <a:pt x="10272" y="3597"/>
                  <a:pt x="10419" y="2970"/>
                  <a:pt x="9945" y="2817"/>
                </a:cubicBezTo>
                <a:cubicBezTo>
                  <a:pt x="9945" y="2817"/>
                  <a:pt x="10158" y="1406"/>
                  <a:pt x="9656" y="763"/>
                </a:cubicBezTo>
                <a:cubicBezTo>
                  <a:pt x="9248" y="229"/>
                  <a:pt x="8332" y="60"/>
                  <a:pt x="8016" y="11"/>
                </a:cubicBezTo>
                <a:lnTo>
                  <a:pt x="8016" y="0"/>
                </a:lnTo>
                <a:cubicBezTo>
                  <a:pt x="8016" y="0"/>
                  <a:pt x="7995" y="0"/>
                  <a:pt x="7956" y="6"/>
                </a:cubicBezTo>
                <a:cubicBezTo>
                  <a:pt x="7950" y="7"/>
                  <a:pt x="7944" y="7"/>
                  <a:pt x="7938" y="7"/>
                </a:cubicBezTo>
                <a:cubicBezTo>
                  <a:pt x="7916" y="7"/>
                  <a:pt x="7902" y="0"/>
                  <a:pt x="7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2"/>
          <p:cNvSpPr/>
          <p:nvPr/>
        </p:nvSpPr>
        <p:spPr>
          <a:xfrm>
            <a:off x="4811024" y="1580335"/>
            <a:ext cx="744629" cy="457685"/>
          </a:xfrm>
          <a:custGeom>
            <a:rect b="b" l="l" r="r" t="t"/>
            <a:pathLst>
              <a:path extrusionOk="0" h="18110" w="29464">
                <a:moveTo>
                  <a:pt x="10365" y="1"/>
                </a:moveTo>
                <a:cubicBezTo>
                  <a:pt x="10212" y="1"/>
                  <a:pt x="10059" y="98"/>
                  <a:pt x="10038" y="297"/>
                </a:cubicBezTo>
                <a:lnTo>
                  <a:pt x="8943" y="10253"/>
                </a:lnTo>
                <a:lnTo>
                  <a:pt x="344" y="10253"/>
                </a:lnTo>
                <a:cubicBezTo>
                  <a:pt x="341" y="10252"/>
                  <a:pt x="338" y="10252"/>
                  <a:pt x="334" y="10252"/>
                </a:cubicBezTo>
                <a:cubicBezTo>
                  <a:pt x="153" y="10252"/>
                  <a:pt x="1" y="10398"/>
                  <a:pt x="1" y="10585"/>
                </a:cubicBezTo>
                <a:cubicBezTo>
                  <a:pt x="1" y="10767"/>
                  <a:pt x="153" y="10912"/>
                  <a:pt x="334" y="10912"/>
                </a:cubicBezTo>
                <a:cubicBezTo>
                  <a:pt x="338" y="10912"/>
                  <a:pt x="341" y="10912"/>
                  <a:pt x="344" y="10912"/>
                </a:cubicBezTo>
                <a:lnTo>
                  <a:pt x="9231" y="10912"/>
                </a:lnTo>
                <a:cubicBezTo>
                  <a:pt x="9400" y="10912"/>
                  <a:pt x="9542" y="10787"/>
                  <a:pt x="9558" y="10618"/>
                </a:cubicBezTo>
                <a:lnTo>
                  <a:pt x="10240" y="4444"/>
                </a:lnTo>
                <a:lnTo>
                  <a:pt x="10910" y="17799"/>
                </a:lnTo>
                <a:cubicBezTo>
                  <a:pt x="10921" y="17968"/>
                  <a:pt x="11057" y="18104"/>
                  <a:pt x="11226" y="18110"/>
                </a:cubicBezTo>
                <a:lnTo>
                  <a:pt x="11242" y="18110"/>
                </a:lnTo>
                <a:cubicBezTo>
                  <a:pt x="11406" y="18110"/>
                  <a:pt x="11542" y="17990"/>
                  <a:pt x="11564" y="17832"/>
                </a:cubicBezTo>
                <a:lnTo>
                  <a:pt x="12724" y="10018"/>
                </a:lnTo>
                <a:lnTo>
                  <a:pt x="13629" y="13680"/>
                </a:lnTo>
                <a:cubicBezTo>
                  <a:pt x="13670" y="13848"/>
                  <a:pt x="13809" y="13929"/>
                  <a:pt x="13948" y="13929"/>
                </a:cubicBezTo>
                <a:cubicBezTo>
                  <a:pt x="14103" y="13929"/>
                  <a:pt x="14257" y="13829"/>
                  <a:pt x="14277" y="13636"/>
                </a:cubicBezTo>
                <a:lnTo>
                  <a:pt x="15056" y="6084"/>
                </a:lnTo>
                <a:lnTo>
                  <a:pt x="16108" y="13004"/>
                </a:lnTo>
                <a:cubicBezTo>
                  <a:pt x="16135" y="13157"/>
                  <a:pt x="16261" y="13271"/>
                  <a:pt x="16419" y="13282"/>
                </a:cubicBezTo>
                <a:cubicBezTo>
                  <a:pt x="16426" y="13283"/>
                  <a:pt x="16434" y="13283"/>
                  <a:pt x="16441" y="13283"/>
                </a:cubicBezTo>
                <a:cubicBezTo>
                  <a:pt x="16590" y="13283"/>
                  <a:pt x="16720" y="13182"/>
                  <a:pt x="16751" y="13037"/>
                </a:cubicBezTo>
                <a:lnTo>
                  <a:pt x="17835" y="8885"/>
                </a:lnTo>
                <a:lnTo>
                  <a:pt x="18331" y="14481"/>
                </a:lnTo>
                <a:cubicBezTo>
                  <a:pt x="18348" y="14650"/>
                  <a:pt x="18489" y="14781"/>
                  <a:pt x="18658" y="14781"/>
                </a:cubicBezTo>
                <a:lnTo>
                  <a:pt x="18664" y="14781"/>
                </a:lnTo>
                <a:cubicBezTo>
                  <a:pt x="18827" y="14781"/>
                  <a:pt x="18969" y="14655"/>
                  <a:pt x="18991" y="14492"/>
                </a:cubicBezTo>
                <a:lnTo>
                  <a:pt x="19721" y="7806"/>
                </a:lnTo>
                <a:lnTo>
                  <a:pt x="20353" y="10961"/>
                </a:lnTo>
                <a:cubicBezTo>
                  <a:pt x="20380" y="11113"/>
                  <a:pt x="20516" y="11228"/>
                  <a:pt x="20674" y="11228"/>
                </a:cubicBezTo>
                <a:lnTo>
                  <a:pt x="29120" y="11228"/>
                </a:lnTo>
                <a:cubicBezTo>
                  <a:pt x="29124" y="11228"/>
                  <a:pt x="29127" y="11228"/>
                  <a:pt x="29130" y="11228"/>
                </a:cubicBezTo>
                <a:cubicBezTo>
                  <a:pt x="29316" y="11228"/>
                  <a:pt x="29464" y="11083"/>
                  <a:pt x="29464" y="10895"/>
                </a:cubicBezTo>
                <a:cubicBezTo>
                  <a:pt x="29464" y="10716"/>
                  <a:pt x="29321" y="10568"/>
                  <a:pt x="29139" y="10568"/>
                </a:cubicBezTo>
                <a:cubicBezTo>
                  <a:pt x="29133" y="10568"/>
                  <a:pt x="29127" y="10568"/>
                  <a:pt x="29120" y="10569"/>
                </a:cubicBezTo>
                <a:lnTo>
                  <a:pt x="20941" y="10569"/>
                </a:lnTo>
                <a:lnTo>
                  <a:pt x="19950" y="5594"/>
                </a:lnTo>
                <a:cubicBezTo>
                  <a:pt x="19918" y="5434"/>
                  <a:pt x="19782" y="5326"/>
                  <a:pt x="19623" y="5326"/>
                </a:cubicBezTo>
                <a:cubicBezTo>
                  <a:pt x="19620" y="5326"/>
                  <a:pt x="19616" y="5327"/>
                  <a:pt x="19612" y="5327"/>
                </a:cubicBezTo>
                <a:cubicBezTo>
                  <a:pt x="19448" y="5332"/>
                  <a:pt x="19318" y="5457"/>
                  <a:pt x="19301" y="5621"/>
                </a:cubicBezTo>
                <a:lnTo>
                  <a:pt x="18691" y="11130"/>
                </a:lnTo>
                <a:lnTo>
                  <a:pt x="18320" y="6940"/>
                </a:lnTo>
                <a:cubicBezTo>
                  <a:pt x="18303" y="6745"/>
                  <a:pt x="18148" y="6642"/>
                  <a:pt x="17994" y="6642"/>
                </a:cubicBezTo>
                <a:cubicBezTo>
                  <a:pt x="17857" y="6642"/>
                  <a:pt x="17721" y="6722"/>
                  <a:pt x="17677" y="6890"/>
                </a:cubicBezTo>
                <a:lnTo>
                  <a:pt x="16517" y="11326"/>
                </a:lnTo>
                <a:lnTo>
                  <a:pt x="15318" y="3441"/>
                </a:lnTo>
                <a:cubicBezTo>
                  <a:pt x="15291" y="3278"/>
                  <a:pt x="15149" y="3158"/>
                  <a:pt x="14986" y="3158"/>
                </a:cubicBezTo>
                <a:cubicBezTo>
                  <a:pt x="14817" y="3163"/>
                  <a:pt x="14680" y="3289"/>
                  <a:pt x="14664" y="3452"/>
                </a:cubicBezTo>
                <a:lnTo>
                  <a:pt x="13814" y="11696"/>
                </a:lnTo>
                <a:lnTo>
                  <a:pt x="12959" y="8242"/>
                </a:lnTo>
                <a:cubicBezTo>
                  <a:pt x="12922" y="8096"/>
                  <a:pt x="12792" y="7990"/>
                  <a:pt x="12642" y="7990"/>
                </a:cubicBezTo>
                <a:cubicBezTo>
                  <a:pt x="12635" y="7990"/>
                  <a:pt x="12628" y="7991"/>
                  <a:pt x="12621" y="7991"/>
                </a:cubicBezTo>
                <a:cubicBezTo>
                  <a:pt x="12468" y="8002"/>
                  <a:pt x="12337" y="8117"/>
                  <a:pt x="12316" y="8275"/>
                </a:cubicBezTo>
                <a:lnTo>
                  <a:pt x="11400" y="14437"/>
                </a:lnTo>
                <a:lnTo>
                  <a:pt x="10697" y="314"/>
                </a:lnTo>
                <a:cubicBezTo>
                  <a:pt x="10686" y="107"/>
                  <a:pt x="10525" y="1"/>
                  <a:pt x="1036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2"/>
          <p:cNvSpPr/>
          <p:nvPr/>
        </p:nvSpPr>
        <p:spPr>
          <a:xfrm>
            <a:off x="4768491" y="2118007"/>
            <a:ext cx="1074435" cy="439590"/>
          </a:xfrm>
          <a:custGeom>
            <a:rect b="b" l="l" r="r" t="t"/>
            <a:pathLst>
              <a:path extrusionOk="0" h="17394" w="42514">
                <a:moveTo>
                  <a:pt x="34558" y="1"/>
                </a:moveTo>
                <a:cubicBezTo>
                  <a:pt x="34361" y="1"/>
                  <a:pt x="34171" y="132"/>
                  <a:pt x="34154" y="306"/>
                </a:cubicBezTo>
                <a:lnTo>
                  <a:pt x="33141" y="11182"/>
                </a:lnTo>
                <a:lnTo>
                  <a:pt x="32825" y="3799"/>
                </a:lnTo>
                <a:cubicBezTo>
                  <a:pt x="32814" y="3630"/>
                  <a:pt x="32656" y="3494"/>
                  <a:pt x="32443" y="3483"/>
                </a:cubicBezTo>
                <a:cubicBezTo>
                  <a:pt x="32439" y="3483"/>
                  <a:pt x="32434" y="3483"/>
                  <a:pt x="32430" y="3483"/>
                </a:cubicBezTo>
                <a:cubicBezTo>
                  <a:pt x="32229" y="3483"/>
                  <a:pt x="32056" y="3601"/>
                  <a:pt x="32024" y="3766"/>
                </a:cubicBezTo>
                <a:lnTo>
                  <a:pt x="30700" y="11095"/>
                </a:lnTo>
                <a:lnTo>
                  <a:pt x="30318" y="10250"/>
                </a:lnTo>
                <a:cubicBezTo>
                  <a:pt x="30244" y="10113"/>
                  <a:pt x="30104" y="10032"/>
                  <a:pt x="29957" y="10032"/>
                </a:cubicBezTo>
                <a:cubicBezTo>
                  <a:pt x="29952" y="10032"/>
                  <a:pt x="29947" y="10032"/>
                  <a:pt x="29942" y="10032"/>
                </a:cubicBezTo>
                <a:lnTo>
                  <a:pt x="25153" y="10032"/>
                </a:lnTo>
                <a:cubicBezTo>
                  <a:pt x="24962" y="10032"/>
                  <a:pt x="24793" y="10141"/>
                  <a:pt x="24760" y="10299"/>
                </a:cubicBezTo>
                <a:lnTo>
                  <a:pt x="24640" y="10790"/>
                </a:lnTo>
                <a:lnTo>
                  <a:pt x="23703" y="1766"/>
                </a:lnTo>
                <a:cubicBezTo>
                  <a:pt x="23687" y="1595"/>
                  <a:pt x="23514" y="1466"/>
                  <a:pt x="23307" y="1466"/>
                </a:cubicBezTo>
                <a:cubicBezTo>
                  <a:pt x="23303" y="1466"/>
                  <a:pt x="23299" y="1466"/>
                  <a:pt x="23295" y="1467"/>
                </a:cubicBezTo>
                <a:cubicBezTo>
                  <a:pt x="23082" y="1472"/>
                  <a:pt x="22913" y="1614"/>
                  <a:pt x="22908" y="1788"/>
                </a:cubicBezTo>
                <a:lnTo>
                  <a:pt x="22657" y="9793"/>
                </a:lnTo>
                <a:lnTo>
                  <a:pt x="22330" y="7760"/>
                </a:lnTo>
                <a:cubicBezTo>
                  <a:pt x="22303" y="7597"/>
                  <a:pt x="22134" y="7477"/>
                  <a:pt x="21932" y="7477"/>
                </a:cubicBezTo>
                <a:cubicBezTo>
                  <a:pt x="21731" y="7477"/>
                  <a:pt x="21562" y="7602"/>
                  <a:pt x="21540" y="7766"/>
                </a:cubicBezTo>
                <a:lnTo>
                  <a:pt x="21001" y="11520"/>
                </a:lnTo>
                <a:lnTo>
                  <a:pt x="20352" y="2807"/>
                </a:lnTo>
                <a:cubicBezTo>
                  <a:pt x="20336" y="2633"/>
                  <a:pt x="20161" y="2496"/>
                  <a:pt x="19954" y="2496"/>
                </a:cubicBezTo>
                <a:cubicBezTo>
                  <a:pt x="19742" y="2496"/>
                  <a:pt x="19567" y="2627"/>
                  <a:pt x="19551" y="2802"/>
                </a:cubicBezTo>
                <a:lnTo>
                  <a:pt x="19028" y="9122"/>
                </a:lnTo>
                <a:lnTo>
                  <a:pt x="18826" y="7090"/>
                </a:lnTo>
                <a:cubicBezTo>
                  <a:pt x="18810" y="6932"/>
                  <a:pt x="18657" y="6807"/>
                  <a:pt x="18461" y="6790"/>
                </a:cubicBezTo>
                <a:cubicBezTo>
                  <a:pt x="18447" y="6789"/>
                  <a:pt x="18434" y="6788"/>
                  <a:pt x="18420" y="6788"/>
                </a:cubicBezTo>
                <a:cubicBezTo>
                  <a:pt x="18245" y="6788"/>
                  <a:pt x="18087" y="6883"/>
                  <a:pt x="18042" y="7030"/>
                </a:cubicBezTo>
                <a:lnTo>
                  <a:pt x="17023" y="10000"/>
                </a:lnTo>
                <a:lnTo>
                  <a:pt x="11879" y="10000"/>
                </a:lnTo>
                <a:lnTo>
                  <a:pt x="11290" y="8218"/>
                </a:lnTo>
                <a:cubicBezTo>
                  <a:pt x="11230" y="8066"/>
                  <a:pt x="11085" y="7971"/>
                  <a:pt x="10925" y="7971"/>
                </a:cubicBezTo>
                <a:cubicBezTo>
                  <a:pt x="10912" y="7971"/>
                  <a:pt x="10900" y="7971"/>
                  <a:pt x="10887" y="7973"/>
                </a:cubicBezTo>
                <a:cubicBezTo>
                  <a:pt x="10702" y="7984"/>
                  <a:pt x="10544" y="8093"/>
                  <a:pt x="10511" y="8245"/>
                </a:cubicBezTo>
                <a:lnTo>
                  <a:pt x="9694" y="12010"/>
                </a:lnTo>
                <a:lnTo>
                  <a:pt x="9247" y="5564"/>
                </a:lnTo>
                <a:cubicBezTo>
                  <a:pt x="9236" y="5390"/>
                  <a:pt x="9067" y="5259"/>
                  <a:pt x="8860" y="5254"/>
                </a:cubicBezTo>
                <a:cubicBezTo>
                  <a:pt x="8856" y="5253"/>
                  <a:pt x="8851" y="5253"/>
                  <a:pt x="8847" y="5253"/>
                </a:cubicBezTo>
                <a:cubicBezTo>
                  <a:pt x="8640" y="5253"/>
                  <a:pt x="8473" y="5377"/>
                  <a:pt x="8452" y="5542"/>
                </a:cubicBezTo>
                <a:lnTo>
                  <a:pt x="7542" y="12141"/>
                </a:lnTo>
                <a:lnTo>
                  <a:pt x="7051" y="2714"/>
                </a:lnTo>
                <a:cubicBezTo>
                  <a:pt x="7040" y="2540"/>
                  <a:pt x="6866" y="2404"/>
                  <a:pt x="6664" y="2398"/>
                </a:cubicBezTo>
                <a:cubicBezTo>
                  <a:pt x="6660" y="2398"/>
                  <a:pt x="6656" y="2398"/>
                  <a:pt x="6651" y="2398"/>
                </a:cubicBezTo>
                <a:cubicBezTo>
                  <a:pt x="6450" y="2398"/>
                  <a:pt x="6277" y="2522"/>
                  <a:pt x="6256" y="2687"/>
                </a:cubicBezTo>
                <a:lnTo>
                  <a:pt x="5231" y="10060"/>
                </a:lnTo>
                <a:lnTo>
                  <a:pt x="403" y="10060"/>
                </a:lnTo>
                <a:cubicBezTo>
                  <a:pt x="180" y="10060"/>
                  <a:pt x="0" y="10207"/>
                  <a:pt x="0" y="10387"/>
                </a:cubicBezTo>
                <a:cubicBezTo>
                  <a:pt x="0" y="10572"/>
                  <a:pt x="180" y="10719"/>
                  <a:pt x="403" y="10719"/>
                </a:cubicBezTo>
                <a:lnTo>
                  <a:pt x="5591" y="10719"/>
                </a:lnTo>
                <a:cubicBezTo>
                  <a:pt x="5792" y="10719"/>
                  <a:pt x="5967" y="10594"/>
                  <a:pt x="5989" y="10425"/>
                </a:cubicBezTo>
                <a:lnTo>
                  <a:pt x="6474" y="6943"/>
                </a:lnTo>
                <a:lnTo>
                  <a:pt x="6964" y="16386"/>
                </a:lnTo>
                <a:cubicBezTo>
                  <a:pt x="6969" y="16555"/>
                  <a:pt x="7144" y="16696"/>
                  <a:pt x="7351" y="16702"/>
                </a:cubicBezTo>
                <a:cubicBezTo>
                  <a:pt x="7355" y="16702"/>
                  <a:pt x="7359" y="16702"/>
                  <a:pt x="7364" y="16702"/>
                </a:cubicBezTo>
                <a:cubicBezTo>
                  <a:pt x="7565" y="16702"/>
                  <a:pt x="7738" y="16578"/>
                  <a:pt x="7759" y="16408"/>
                </a:cubicBezTo>
                <a:lnTo>
                  <a:pt x="8719" y="9460"/>
                </a:lnTo>
                <a:lnTo>
                  <a:pt x="9094" y="14855"/>
                </a:lnTo>
                <a:cubicBezTo>
                  <a:pt x="9105" y="15024"/>
                  <a:pt x="9263" y="15160"/>
                  <a:pt x="9470" y="15165"/>
                </a:cubicBezTo>
                <a:cubicBezTo>
                  <a:pt x="9475" y="15165"/>
                  <a:pt x="9480" y="15165"/>
                  <a:pt x="9484" y="15165"/>
                </a:cubicBezTo>
                <a:cubicBezTo>
                  <a:pt x="9680" y="15165"/>
                  <a:pt x="9853" y="15053"/>
                  <a:pt x="9890" y="14893"/>
                </a:cubicBezTo>
                <a:lnTo>
                  <a:pt x="10991" y="9809"/>
                </a:lnTo>
                <a:lnTo>
                  <a:pt x="11187" y="10414"/>
                </a:lnTo>
                <a:cubicBezTo>
                  <a:pt x="11249" y="10559"/>
                  <a:pt x="11390" y="10654"/>
                  <a:pt x="11548" y="10654"/>
                </a:cubicBezTo>
                <a:cubicBezTo>
                  <a:pt x="11557" y="10654"/>
                  <a:pt x="11565" y="10654"/>
                  <a:pt x="11574" y="10654"/>
                </a:cubicBezTo>
                <a:lnTo>
                  <a:pt x="17328" y="10654"/>
                </a:lnTo>
                <a:cubicBezTo>
                  <a:pt x="17336" y="10654"/>
                  <a:pt x="17345" y="10654"/>
                  <a:pt x="17353" y="10654"/>
                </a:cubicBezTo>
                <a:cubicBezTo>
                  <a:pt x="17512" y="10654"/>
                  <a:pt x="17653" y="10559"/>
                  <a:pt x="17715" y="10414"/>
                </a:cubicBezTo>
                <a:lnTo>
                  <a:pt x="18211" y="8970"/>
                </a:lnTo>
                <a:lnTo>
                  <a:pt x="18668" y="13542"/>
                </a:lnTo>
                <a:cubicBezTo>
                  <a:pt x="18685" y="13710"/>
                  <a:pt x="18859" y="13841"/>
                  <a:pt x="19072" y="13841"/>
                </a:cubicBezTo>
                <a:cubicBezTo>
                  <a:pt x="19279" y="13841"/>
                  <a:pt x="19453" y="13710"/>
                  <a:pt x="19469" y="13536"/>
                </a:cubicBezTo>
                <a:lnTo>
                  <a:pt x="19927" y="7924"/>
                </a:lnTo>
                <a:lnTo>
                  <a:pt x="20472" y="15225"/>
                </a:lnTo>
                <a:cubicBezTo>
                  <a:pt x="20488" y="15394"/>
                  <a:pt x="20657" y="15525"/>
                  <a:pt x="20864" y="15530"/>
                </a:cubicBezTo>
                <a:cubicBezTo>
                  <a:pt x="20872" y="15531"/>
                  <a:pt x="20880" y="15531"/>
                  <a:pt x="20888" y="15531"/>
                </a:cubicBezTo>
                <a:cubicBezTo>
                  <a:pt x="21080" y="15531"/>
                  <a:pt x="21247" y="15404"/>
                  <a:pt x="21273" y="15242"/>
                </a:cubicBezTo>
                <a:lnTo>
                  <a:pt x="21960" y="10452"/>
                </a:lnTo>
                <a:lnTo>
                  <a:pt x="22532" y="14021"/>
                </a:lnTo>
                <a:cubicBezTo>
                  <a:pt x="22558" y="14183"/>
                  <a:pt x="22724" y="14305"/>
                  <a:pt x="22926" y="14305"/>
                </a:cubicBezTo>
                <a:cubicBezTo>
                  <a:pt x="22934" y="14305"/>
                  <a:pt x="22943" y="14305"/>
                  <a:pt x="22951" y="14304"/>
                </a:cubicBezTo>
                <a:cubicBezTo>
                  <a:pt x="23158" y="14293"/>
                  <a:pt x="23322" y="14157"/>
                  <a:pt x="23327" y="13983"/>
                </a:cubicBezTo>
                <a:lnTo>
                  <a:pt x="23523" y="7733"/>
                </a:lnTo>
                <a:lnTo>
                  <a:pt x="24090" y="13176"/>
                </a:lnTo>
                <a:cubicBezTo>
                  <a:pt x="24106" y="13340"/>
                  <a:pt x="24270" y="13460"/>
                  <a:pt x="24466" y="13476"/>
                </a:cubicBezTo>
                <a:cubicBezTo>
                  <a:pt x="24475" y="13477"/>
                  <a:pt x="24484" y="13477"/>
                  <a:pt x="24493" y="13477"/>
                </a:cubicBezTo>
                <a:cubicBezTo>
                  <a:pt x="24683" y="13477"/>
                  <a:pt x="24844" y="13365"/>
                  <a:pt x="24880" y="13209"/>
                </a:cubicBezTo>
                <a:lnTo>
                  <a:pt x="25485" y="10686"/>
                </a:lnTo>
                <a:lnTo>
                  <a:pt x="29670" y="10686"/>
                </a:lnTo>
                <a:lnTo>
                  <a:pt x="30493" y="12528"/>
                </a:lnTo>
                <a:cubicBezTo>
                  <a:pt x="30553" y="12658"/>
                  <a:pt x="30700" y="12742"/>
                  <a:pt x="30868" y="12742"/>
                </a:cubicBezTo>
                <a:cubicBezTo>
                  <a:pt x="30882" y="12742"/>
                  <a:pt x="30897" y="12742"/>
                  <a:pt x="30912" y="12741"/>
                </a:cubicBezTo>
                <a:cubicBezTo>
                  <a:pt x="31092" y="12730"/>
                  <a:pt x="31239" y="12615"/>
                  <a:pt x="31266" y="12463"/>
                </a:cubicBezTo>
                <a:lnTo>
                  <a:pt x="32182" y="7406"/>
                </a:lnTo>
                <a:lnTo>
                  <a:pt x="32601" y="17078"/>
                </a:lnTo>
                <a:cubicBezTo>
                  <a:pt x="32607" y="17252"/>
                  <a:pt x="32781" y="17394"/>
                  <a:pt x="32994" y="17394"/>
                </a:cubicBezTo>
                <a:lnTo>
                  <a:pt x="32999" y="17394"/>
                </a:lnTo>
                <a:cubicBezTo>
                  <a:pt x="33206" y="17394"/>
                  <a:pt x="33381" y="17263"/>
                  <a:pt x="33397" y="17089"/>
                </a:cubicBezTo>
                <a:lnTo>
                  <a:pt x="34492" y="5395"/>
                </a:lnTo>
                <a:lnTo>
                  <a:pt x="34999" y="13269"/>
                </a:lnTo>
                <a:cubicBezTo>
                  <a:pt x="35015" y="13433"/>
                  <a:pt x="35173" y="13569"/>
                  <a:pt x="35380" y="13580"/>
                </a:cubicBezTo>
                <a:cubicBezTo>
                  <a:pt x="35385" y="13580"/>
                  <a:pt x="35390" y="13580"/>
                  <a:pt x="35394" y="13580"/>
                </a:cubicBezTo>
                <a:cubicBezTo>
                  <a:pt x="35590" y="13580"/>
                  <a:pt x="35763" y="13467"/>
                  <a:pt x="35795" y="13307"/>
                </a:cubicBezTo>
                <a:lnTo>
                  <a:pt x="36590" y="9542"/>
                </a:lnTo>
                <a:lnTo>
                  <a:pt x="37037" y="14392"/>
                </a:lnTo>
                <a:cubicBezTo>
                  <a:pt x="37053" y="14560"/>
                  <a:pt x="37217" y="14686"/>
                  <a:pt x="37418" y="14697"/>
                </a:cubicBezTo>
                <a:cubicBezTo>
                  <a:pt x="37423" y="14697"/>
                  <a:pt x="37427" y="14697"/>
                  <a:pt x="37432" y="14697"/>
                </a:cubicBezTo>
                <a:cubicBezTo>
                  <a:pt x="37623" y="14697"/>
                  <a:pt x="37795" y="14584"/>
                  <a:pt x="37832" y="14424"/>
                </a:cubicBezTo>
                <a:lnTo>
                  <a:pt x="38568" y="10855"/>
                </a:lnTo>
                <a:lnTo>
                  <a:pt x="42115" y="10855"/>
                </a:lnTo>
                <a:cubicBezTo>
                  <a:pt x="42333" y="10855"/>
                  <a:pt x="42513" y="10708"/>
                  <a:pt x="42513" y="10528"/>
                </a:cubicBezTo>
                <a:cubicBezTo>
                  <a:pt x="42513" y="10348"/>
                  <a:pt x="42333" y="10201"/>
                  <a:pt x="42115" y="10201"/>
                </a:cubicBezTo>
                <a:lnTo>
                  <a:pt x="38230" y="10201"/>
                </a:lnTo>
                <a:cubicBezTo>
                  <a:pt x="38034" y="10201"/>
                  <a:pt x="37871" y="10316"/>
                  <a:pt x="37838" y="10474"/>
                </a:cubicBezTo>
                <a:lnTo>
                  <a:pt x="37582" y="11656"/>
                </a:lnTo>
                <a:lnTo>
                  <a:pt x="37140" y="6850"/>
                </a:lnTo>
                <a:cubicBezTo>
                  <a:pt x="37124" y="6681"/>
                  <a:pt x="36961" y="6556"/>
                  <a:pt x="36759" y="6545"/>
                </a:cubicBezTo>
                <a:cubicBezTo>
                  <a:pt x="36754" y="6545"/>
                  <a:pt x="36750" y="6545"/>
                  <a:pt x="36745" y="6545"/>
                </a:cubicBezTo>
                <a:cubicBezTo>
                  <a:pt x="36549" y="6545"/>
                  <a:pt x="36377" y="6658"/>
                  <a:pt x="36345" y="6817"/>
                </a:cubicBezTo>
                <a:lnTo>
                  <a:pt x="35604" y="10327"/>
                </a:lnTo>
                <a:lnTo>
                  <a:pt x="34955" y="311"/>
                </a:lnTo>
                <a:cubicBezTo>
                  <a:pt x="34944" y="137"/>
                  <a:pt x="34770" y="1"/>
                  <a:pt x="3455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5" name="Google Shape;8995;p62"/>
          <p:cNvGrpSpPr/>
          <p:nvPr/>
        </p:nvGrpSpPr>
        <p:grpSpPr>
          <a:xfrm>
            <a:off x="2882968" y="1560496"/>
            <a:ext cx="554302" cy="1133118"/>
            <a:chOff x="3039218" y="1560945"/>
            <a:chExt cx="554302" cy="1133118"/>
          </a:xfrm>
        </p:grpSpPr>
        <p:sp>
          <p:nvSpPr>
            <p:cNvPr id="8996" name="Google Shape;8996;p62"/>
            <p:cNvSpPr/>
            <p:nvPr/>
          </p:nvSpPr>
          <p:spPr>
            <a:xfrm>
              <a:off x="3067043" y="2114615"/>
              <a:ext cx="25904" cy="6925"/>
            </a:xfrm>
            <a:custGeom>
              <a:rect b="b" l="l" r="r" t="t"/>
              <a:pathLst>
                <a:path extrusionOk="0" h="274" w="1025">
                  <a:moveTo>
                    <a:pt x="992" y="1"/>
                  </a:moveTo>
                  <a:cubicBezTo>
                    <a:pt x="992" y="1"/>
                    <a:pt x="0" y="61"/>
                    <a:pt x="38" y="208"/>
                  </a:cubicBezTo>
                  <a:cubicBezTo>
                    <a:pt x="51" y="257"/>
                    <a:pt x="165" y="273"/>
                    <a:pt x="311" y="273"/>
                  </a:cubicBezTo>
                  <a:cubicBezTo>
                    <a:pt x="603" y="273"/>
                    <a:pt x="1024" y="208"/>
                    <a:pt x="1024" y="208"/>
                  </a:cubicBezTo>
                  <a:lnTo>
                    <a:pt x="99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2"/>
            <p:cNvSpPr/>
            <p:nvPr/>
          </p:nvSpPr>
          <p:spPr>
            <a:xfrm>
              <a:off x="3039218" y="2118482"/>
              <a:ext cx="30378" cy="19940"/>
            </a:xfrm>
            <a:custGeom>
              <a:rect b="b" l="l" r="r" t="t"/>
              <a:pathLst>
                <a:path extrusionOk="0" h="789" w="1202">
                  <a:moveTo>
                    <a:pt x="1101" y="0"/>
                  </a:moveTo>
                  <a:cubicBezTo>
                    <a:pt x="1101" y="0"/>
                    <a:pt x="0" y="540"/>
                    <a:pt x="153" y="752"/>
                  </a:cubicBezTo>
                  <a:cubicBezTo>
                    <a:pt x="171" y="777"/>
                    <a:pt x="199" y="788"/>
                    <a:pt x="235" y="788"/>
                  </a:cubicBezTo>
                  <a:cubicBezTo>
                    <a:pt x="503" y="788"/>
                    <a:pt x="1201" y="160"/>
                    <a:pt x="1177" y="93"/>
                  </a:cubicBezTo>
                  <a:cubicBezTo>
                    <a:pt x="1172" y="49"/>
                    <a:pt x="1139" y="17"/>
                    <a:pt x="1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2"/>
            <p:cNvSpPr/>
            <p:nvPr/>
          </p:nvSpPr>
          <p:spPr>
            <a:xfrm>
              <a:off x="3062620" y="2148480"/>
              <a:ext cx="22543" cy="28078"/>
            </a:xfrm>
            <a:custGeom>
              <a:rect b="b" l="l" r="r" t="t"/>
              <a:pathLst>
                <a:path extrusionOk="0" h="1111" w="892">
                  <a:moveTo>
                    <a:pt x="742" y="0"/>
                  </a:moveTo>
                  <a:cubicBezTo>
                    <a:pt x="737" y="0"/>
                    <a:pt x="731" y="0"/>
                    <a:pt x="725" y="1"/>
                  </a:cubicBezTo>
                  <a:cubicBezTo>
                    <a:pt x="725" y="1"/>
                    <a:pt x="1" y="987"/>
                    <a:pt x="235" y="1102"/>
                  </a:cubicBezTo>
                  <a:cubicBezTo>
                    <a:pt x="247" y="1108"/>
                    <a:pt x="259" y="1111"/>
                    <a:pt x="272" y="1111"/>
                  </a:cubicBezTo>
                  <a:cubicBezTo>
                    <a:pt x="511" y="1111"/>
                    <a:pt x="891" y="96"/>
                    <a:pt x="834" y="39"/>
                  </a:cubicBezTo>
                  <a:cubicBezTo>
                    <a:pt x="811" y="15"/>
                    <a:pt x="779" y="0"/>
                    <a:pt x="7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2"/>
            <p:cNvSpPr/>
            <p:nvPr/>
          </p:nvSpPr>
          <p:spPr>
            <a:xfrm>
              <a:off x="3049554" y="2174309"/>
              <a:ext cx="22518" cy="28128"/>
            </a:xfrm>
            <a:custGeom>
              <a:rect b="b" l="l" r="r" t="t"/>
              <a:pathLst>
                <a:path extrusionOk="0" h="1113" w="891">
                  <a:moveTo>
                    <a:pt x="751" y="0"/>
                  </a:moveTo>
                  <a:cubicBezTo>
                    <a:pt x="743" y="0"/>
                    <a:pt x="734" y="1"/>
                    <a:pt x="725" y="3"/>
                  </a:cubicBezTo>
                  <a:cubicBezTo>
                    <a:pt x="725" y="3"/>
                    <a:pt x="0" y="990"/>
                    <a:pt x="234" y="1104"/>
                  </a:cubicBezTo>
                  <a:cubicBezTo>
                    <a:pt x="246" y="1110"/>
                    <a:pt x="257" y="1112"/>
                    <a:pt x="270" y="1112"/>
                  </a:cubicBezTo>
                  <a:cubicBezTo>
                    <a:pt x="509" y="1112"/>
                    <a:pt x="891" y="93"/>
                    <a:pt x="834" y="42"/>
                  </a:cubicBezTo>
                  <a:cubicBezTo>
                    <a:pt x="812" y="16"/>
                    <a:pt x="784" y="0"/>
                    <a:pt x="7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2"/>
            <p:cNvSpPr/>
            <p:nvPr/>
          </p:nvSpPr>
          <p:spPr>
            <a:xfrm>
              <a:off x="3059739" y="2185024"/>
              <a:ext cx="23478" cy="31717"/>
            </a:xfrm>
            <a:custGeom>
              <a:rect b="b" l="l" r="r" t="t"/>
              <a:pathLst>
                <a:path extrusionOk="0" h="1255" w="929">
                  <a:moveTo>
                    <a:pt x="774" y="0"/>
                  </a:moveTo>
                  <a:cubicBezTo>
                    <a:pt x="763" y="0"/>
                    <a:pt x="752" y="2"/>
                    <a:pt x="741" y="4"/>
                  </a:cubicBezTo>
                  <a:cubicBezTo>
                    <a:pt x="741" y="4"/>
                    <a:pt x="0" y="1132"/>
                    <a:pt x="262" y="1247"/>
                  </a:cubicBezTo>
                  <a:cubicBezTo>
                    <a:pt x="273" y="1252"/>
                    <a:pt x="285" y="1254"/>
                    <a:pt x="297" y="1254"/>
                  </a:cubicBezTo>
                  <a:cubicBezTo>
                    <a:pt x="563" y="1254"/>
                    <a:pt x="929" y="95"/>
                    <a:pt x="861" y="43"/>
                  </a:cubicBezTo>
                  <a:cubicBezTo>
                    <a:pt x="841" y="14"/>
                    <a:pt x="807" y="0"/>
                    <a:pt x="7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2"/>
            <p:cNvSpPr/>
            <p:nvPr/>
          </p:nvSpPr>
          <p:spPr>
            <a:xfrm>
              <a:off x="3189741" y="2601161"/>
              <a:ext cx="123254" cy="92902"/>
            </a:xfrm>
            <a:custGeom>
              <a:rect b="b" l="l" r="r" t="t"/>
              <a:pathLst>
                <a:path extrusionOk="0" h="3676" w="4877">
                  <a:moveTo>
                    <a:pt x="3357" y="0"/>
                  </a:moveTo>
                  <a:cubicBezTo>
                    <a:pt x="3060" y="0"/>
                    <a:pt x="2834" y="65"/>
                    <a:pt x="2834" y="65"/>
                  </a:cubicBezTo>
                  <a:cubicBezTo>
                    <a:pt x="2855" y="376"/>
                    <a:pt x="2899" y="490"/>
                    <a:pt x="2316" y="806"/>
                  </a:cubicBezTo>
                  <a:cubicBezTo>
                    <a:pt x="1738" y="1117"/>
                    <a:pt x="850" y="2005"/>
                    <a:pt x="850" y="2005"/>
                  </a:cubicBezTo>
                  <a:cubicBezTo>
                    <a:pt x="0" y="2539"/>
                    <a:pt x="289" y="2599"/>
                    <a:pt x="289" y="2599"/>
                  </a:cubicBezTo>
                  <a:cubicBezTo>
                    <a:pt x="301" y="2616"/>
                    <a:pt x="324" y="2623"/>
                    <a:pt x="353" y="2623"/>
                  </a:cubicBezTo>
                  <a:cubicBezTo>
                    <a:pt x="526" y="2623"/>
                    <a:pt x="942" y="2359"/>
                    <a:pt x="943" y="2359"/>
                  </a:cubicBezTo>
                  <a:lnTo>
                    <a:pt x="943" y="2359"/>
                  </a:lnTo>
                  <a:cubicBezTo>
                    <a:pt x="431" y="2703"/>
                    <a:pt x="289" y="2964"/>
                    <a:pt x="354" y="3079"/>
                  </a:cubicBezTo>
                  <a:cubicBezTo>
                    <a:pt x="371" y="3111"/>
                    <a:pt x="400" y="3123"/>
                    <a:pt x="432" y="3123"/>
                  </a:cubicBezTo>
                  <a:cubicBezTo>
                    <a:pt x="511" y="3123"/>
                    <a:pt x="610" y="3051"/>
                    <a:pt x="610" y="3051"/>
                  </a:cubicBezTo>
                  <a:lnTo>
                    <a:pt x="1135" y="2668"/>
                  </a:lnTo>
                  <a:lnTo>
                    <a:pt x="1135" y="2668"/>
                  </a:lnTo>
                  <a:cubicBezTo>
                    <a:pt x="900" y="2870"/>
                    <a:pt x="590" y="3208"/>
                    <a:pt x="687" y="3296"/>
                  </a:cubicBezTo>
                  <a:cubicBezTo>
                    <a:pt x="726" y="3332"/>
                    <a:pt x="768" y="3345"/>
                    <a:pt x="809" y="3345"/>
                  </a:cubicBezTo>
                  <a:cubicBezTo>
                    <a:pt x="906" y="3345"/>
                    <a:pt x="992" y="3275"/>
                    <a:pt x="992" y="3275"/>
                  </a:cubicBezTo>
                  <a:lnTo>
                    <a:pt x="1657" y="2648"/>
                  </a:lnTo>
                  <a:lnTo>
                    <a:pt x="1657" y="2648"/>
                  </a:lnTo>
                  <a:cubicBezTo>
                    <a:pt x="1656" y="2648"/>
                    <a:pt x="1264" y="3051"/>
                    <a:pt x="1144" y="3269"/>
                  </a:cubicBezTo>
                  <a:cubicBezTo>
                    <a:pt x="1068" y="3408"/>
                    <a:pt x="1157" y="3485"/>
                    <a:pt x="1253" y="3485"/>
                  </a:cubicBezTo>
                  <a:cubicBezTo>
                    <a:pt x="1308" y="3485"/>
                    <a:pt x="1365" y="3459"/>
                    <a:pt x="1395" y="3405"/>
                  </a:cubicBezTo>
                  <a:cubicBezTo>
                    <a:pt x="1471" y="3258"/>
                    <a:pt x="2120" y="2768"/>
                    <a:pt x="2120" y="2768"/>
                  </a:cubicBezTo>
                  <a:cubicBezTo>
                    <a:pt x="2207" y="2299"/>
                    <a:pt x="3030" y="1896"/>
                    <a:pt x="3030" y="1896"/>
                  </a:cubicBezTo>
                  <a:lnTo>
                    <a:pt x="3030" y="1896"/>
                  </a:lnTo>
                  <a:cubicBezTo>
                    <a:pt x="2910" y="2049"/>
                    <a:pt x="2152" y="2806"/>
                    <a:pt x="2152" y="2806"/>
                  </a:cubicBezTo>
                  <a:cubicBezTo>
                    <a:pt x="2049" y="2828"/>
                    <a:pt x="1449" y="3509"/>
                    <a:pt x="1787" y="3656"/>
                  </a:cubicBezTo>
                  <a:cubicBezTo>
                    <a:pt x="1818" y="3669"/>
                    <a:pt x="1848" y="3676"/>
                    <a:pt x="1878" y="3676"/>
                  </a:cubicBezTo>
                  <a:cubicBezTo>
                    <a:pt x="2172" y="3676"/>
                    <a:pt x="2398" y="3068"/>
                    <a:pt x="2398" y="3068"/>
                  </a:cubicBezTo>
                  <a:cubicBezTo>
                    <a:pt x="2420" y="3069"/>
                    <a:pt x="2442" y="3070"/>
                    <a:pt x="2464" y="3070"/>
                  </a:cubicBezTo>
                  <a:cubicBezTo>
                    <a:pt x="3149" y="3070"/>
                    <a:pt x="3645" y="2267"/>
                    <a:pt x="3798" y="1929"/>
                  </a:cubicBezTo>
                  <a:cubicBezTo>
                    <a:pt x="3956" y="1575"/>
                    <a:pt x="4218" y="1640"/>
                    <a:pt x="4545" y="1466"/>
                  </a:cubicBezTo>
                  <a:cubicBezTo>
                    <a:pt x="4877" y="1291"/>
                    <a:pt x="4648" y="910"/>
                    <a:pt x="4648" y="910"/>
                  </a:cubicBezTo>
                  <a:cubicBezTo>
                    <a:pt x="4421" y="151"/>
                    <a:pt x="3808" y="0"/>
                    <a:pt x="33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2"/>
            <p:cNvSpPr/>
            <p:nvPr/>
          </p:nvSpPr>
          <p:spPr>
            <a:xfrm>
              <a:off x="3318353" y="2601161"/>
              <a:ext cx="123128" cy="92902"/>
            </a:xfrm>
            <a:custGeom>
              <a:rect b="b" l="l" r="r" t="t"/>
              <a:pathLst>
                <a:path extrusionOk="0" h="3676" w="4872">
                  <a:moveTo>
                    <a:pt x="1519" y="0"/>
                  </a:moveTo>
                  <a:cubicBezTo>
                    <a:pt x="1069" y="0"/>
                    <a:pt x="456" y="151"/>
                    <a:pt x="229" y="910"/>
                  </a:cubicBezTo>
                  <a:cubicBezTo>
                    <a:pt x="229" y="910"/>
                    <a:pt x="0" y="1291"/>
                    <a:pt x="327" y="1466"/>
                  </a:cubicBezTo>
                  <a:cubicBezTo>
                    <a:pt x="654" y="1640"/>
                    <a:pt x="921" y="1575"/>
                    <a:pt x="1079" y="1929"/>
                  </a:cubicBezTo>
                  <a:cubicBezTo>
                    <a:pt x="1232" y="2267"/>
                    <a:pt x="1728" y="3070"/>
                    <a:pt x="2413" y="3070"/>
                  </a:cubicBezTo>
                  <a:cubicBezTo>
                    <a:pt x="2435" y="3070"/>
                    <a:pt x="2457" y="3069"/>
                    <a:pt x="2480" y="3068"/>
                  </a:cubicBezTo>
                  <a:cubicBezTo>
                    <a:pt x="2480" y="3068"/>
                    <a:pt x="2705" y="3676"/>
                    <a:pt x="2996" y="3676"/>
                  </a:cubicBezTo>
                  <a:cubicBezTo>
                    <a:pt x="3025" y="3676"/>
                    <a:pt x="3054" y="3669"/>
                    <a:pt x="3085" y="3656"/>
                  </a:cubicBezTo>
                  <a:cubicBezTo>
                    <a:pt x="3422" y="3509"/>
                    <a:pt x="2823" y="2828"/>
                    <a:pt x="2719" y="2806"/>
                  </a:cubicBezTo>
                  <a:cubicBezTo>
                    <a:pt x="2719" y="2806"/>
                    <a:pt x="1962" y="2049"/>
                    <a:pt x="1842" y="1896"/>
                  </a:cubicBezTo>
                  <a:lnTo>
                    <a:pt x="1842" y="1896"/>
                  </a:lnTo>
                  <a:cubicBezTo>
                    <a:pt x="1842" y="1896"/>
                    <a:pt x="2665" y="2299"/>
                    <a:pt x="2752" y="2768"/>
                  </a:cubicBezTo>
                  <a:cubicBezTo>
                    <a:pt x="2752" y="2768"/>
                    <a:pt x="3406" y="3258"/>
                    <a:pt x="3482" y="3405"/>
                  </a:cubicBezTo>
                  <a:cubicBezTo>
                    <a:pt x="3510" y="3459"/>
                    <a:pt x="3566" y="3485"/>
                    <a:pt x="3621" y="3485"/>
                  </a:cubicBezTo>
                  <a:cubicBezTo>
                    <a:pt x="3715" y="3485"/>
                    <a:pt x="3804" y="3408"/>
                    <a:pt x="3728" y="3269"/>
                  </a:cubicBezTo>
                  <a:cubicBezTo>
                    <a:pt x="3608" y="3051"/>
                    <a:pt x="3216" y="2648"/>
                    <a:pt x="3215" y="2648"/>
                  </a:cubicBezTo>
                  <a:lnTo>
                    <a:pt x="3215" y="2648"/>
                  </a:lnTo>
                  <a:lnTo>
                    <a:pt x="3880" y="3275"/>
                  </a:lnTo>
                  <a:cubicBezTo>
                    <a:pt x="3880" y="3275"/>
                    <a:pt x="3966" y="3345"/>
                    <a:pt x="4063" y="3345"/>
                  </a:cubicBezTo>
                  <a:cubicBezTo>
                    <a:pt x="4104" y="3345"/>
                    <a:pt x="4146" y="3332"/>
                    <a:pt x="4185" y="3296"/>
                  </a:cubicBezTo>
                  <a:cubicBezTo>
                    <a:pt x="4283" y="3207"/>
                    <a:pt x="3962" y="2860"/>
                    <a:pt x="3729" y="2660"/>
                  </a:cubicBezTo>
                  <a:lnTo>
                    <a:pt x="3729" y="2660"/>
                  </a:lnTo>
                  <a:lnTo>
                    <a:pt x="4262" y="3051"/>
                  </a:lnTo>
                  <a:cubicBezTo>
                    <a:pt x="4262" y="3051"/>
                    <a:pt x="4364" y="3123"/>
                    <a:pt x="4444" y="3123"/>
                  </a:cubicBezTo>
                  <a:cubicBezTo>
                    <a:pt x="4477" y="3123"/>
                    <a:pt x="4506" y="3111"/>
                    <a:pt x="4523" y="3079"/>
                  </a:cubicBezTo>
                  <a:cubicBezTo>
                    <a:pt x="4583" y="2964"/>
                    <a:pt x="4447" y="2703"/>
                    <a:pt x="3929" y="2359"/>
                  </a:cubicBezTo>
                  <a:lnTo>
                    <a:pt x="3929" y="2359"/>
                  </a:lnTo>
                  <a:cubicBezTo>
                    <a:pt x="3929" y="2359"/>
                    <a:pt x="4350" y="2623"/>
                    <a:pt x="4524" y="2623"/>
                  </a:cubicBezTo>
                  <a:cubicBezTo>
                    <a:pt x="4554" y="2623"/>
                    <a:pt x="4576" y="2616"/>
                    <a:pt x="4588" y="2599"/>
                  </a:cubicBezTo>
                  <a:cubicBezTo>
                    <a:pt x="4588" y="2599"/>
                    <a:pt x="4872" y="2539"/>
                    <a:pt x="4022" y="2005"/>
                  </a:cubicBezTo>
                  <a:cubicBezTo>
                    <a:pt x="4022" y="2005"/>
                    <a:pt x="3139" y="1117"/>
                    <a:pt x="2556" y="806"/>
                  </a:cubicBezTo>
                  <a:cubicBezTo>
                    <a:pt x="1967" y="490"/>
                    <a:pt x="2017" y="376"/>
                    <a:pt x="2038" y="65"/>
                  </a:cubicBezTo>
                  <a:cubicBezTo>
                    <a:pt x="2040" y="65"/>
                    <a:pt x="1815" y="0"/>
                    <a:pt x="15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2"/>
            <p:cNvSpPr/>
            <p:nvPr/>
          </p:nvSpPr>
          <p:spPr>
            <a:xfrm>
              <a:off x="3198814" y="1987343"/>
              <a:ext cx="235110" cy="126742"/>
            </a:xfrm>
            <a:custGeom>
              <a:rect b="b" l="l" r="r" t="t"/>
              <a:pathLst>
                <a:path extrusionOk="0" h="5015" w="9303">
                  <a:moveTo>
                    <a:pt x="2438" y="1"/>
                  </a:moveTo>
                  <a:cubicBezTo>
                    <a:pt x="2196" y="1"/>
                    <a:pt x="1925" y="61"/>
                    <a:pt x="1624" y="209"/>
                  </a:cubicBezTo>
                  <a:cubicBezTo>
                    <a:pt x="1" y="1010"/>
                    <a:pt x="507" y="1942"/>
                    <a:pt x="1292" y="2361"/>
                  </a:cubicBezTo>
                  <a:cubicBezTo>
                    <a:pt x="2077" y="2781"/>
                    <a:pt x="2338" y="3337"/>
                    <a:pt x="2600" y="3794"/>
                  </a:cubicBezTo>
                  <a:cubicBezTo>
                    <a:pt x="2713" y="3998"/>
                    <a:pt x="2809" y="4026"/>
                    <a:pt x="2915" y="4026"/>
                  </a:cubicBezTo>
                  <a:cubicBezTo>
                    <a:pt x="2955" y="4026"/>
                    <a:pt x="2996" y="4022"/>
                    <a:pt x="3039" y="4022"/>
                  </a:cubicBezTo>
                  <a:cubicBezTo>
                    <a:pt x="3144" y="4022"/>
                    <a:pt x="3264" y="4044"/>
                    <a:pt x="3417" y="4197"/>
                  </a:cubicBezTo>
                  <a:cubicBezTo>
                    <a:pt x="3788" y="4568"/>
                    <a:pt x="4126" y="4988"/>
                    <a:pt x="4627" y="5015"/>
                  </a:cubicBezTo>
                  <a:lnTo>
                    <a:pt x="4681" y="5015"/>
                  </a:lnTo>
                  <a:cubicBezTo>
                    <a:pt x="5183" y="4982"/>
                    <a:pt x="5521" y="4563"/>
                    <a:pt x="5891" y="4197"/>
                  </a:cubicBezTo>
                  <a:cubicBezTo>
                    <a:pt x="6044" y="4044"/>
                    <a:pt x="6164" y="4022"/>
                    <a:pt x="6269" y="4022"/>
                  </a:cubicBezTo>
                  <a:cubicBezTo>
                    <a:pt x="6312" y="4022"/>
                    <a:pt x="6353" y="4026"/>
                    <a:pt x="6393" y="4026"/>
                  </a:cubicBezTo>
                  <a:cubicBezTo>
                    <a:pt x="6499" y="4026"/>
                    <a:pt x="6596" y="3998"/>
                    <a:pt x="6708" y="3794"/>
                  </a:cubicBezTo>
                  <a:cubicBezTo>
                    <a:pt x="6964" y="3337"/>
                    <a:pt x="7231" y="2781"/>
                    <a:pt x="8016" y="2361"/>
                  </a:cubicBezTo>
                  <a:cubicBezTo>
                    <a:pt x="8801" y="1942"/>
                    <a:pt x="9302" y="1015"/>
                    <a:pt x="7678" y="209"/>
                  </a:cubicBezTo>
                  <a:cubicBezTo>
                    <a:pt x="7378" y="61"/>
                    <a:pt x="7107" y="1"/>
                    <a:pt x="6865" y="1"/>
                  </a:cubicBezTo>
                  <a:cubicBezTo>
                    <a:pt x="5795" y="1"/>
                    <a:pt x="5292" y="1179"/>
                    <a:pt x="5292" y="1179"/>
                  </a:cubicBezTo>
                  <a:cubicBezTo>
                    <a:pt x="5292" y="1179"/>
                    <a:pt x="4899" y="1770"/>
                    <a:pt x="5162" y="1770"/>
                  </a:cubicBezTo>
                  <a:cubicBezTo>
                    <a:pt x="5198" y="1770"/>
                    <a:pt x="5245" y="1759"/>
                    <a:pt x="5308" y="1735"/>
                  </a:cubicBezTo>
                  <a:cubicBezTo>
                    <a:pt x="5390" y="1702"/>
                    <a:pt x="5469" y="1687"/>
                    <a:pt x="5544" y="1687"/>
                  </a:cubicBezTo>
                  <a:cubicBezTo>
                    <a:pt x="5949" y="1687"/>
                    <a:pt x="6242" y="2133"/>
                    <a:pt x="6283" y="2753"/>
                  </a:cubicBezTo>
                  <a:cubicBezTo>
                    <a:pt x="6327" y="3495"/>
                    <a:pt x="5858" y="3233"/>
                    <a:pt x="5308" y="3903"/>
                  </a:cubicBezTo>
                  <a:cubicBezTo>
                    <a:pt x="5042" y="4233"/>
                    <a:pt x="4874" y="4316"/>
                    <a:pt x="4771" y="4316"/>
                  </a:cubicBezTo>
                  <a:cubicBezTo>
                    <a:pt x="4733" y="4316"/>
                    <a:pt x="4704" y="4305"/>
                    <a:pt x="4681" y="4290"/>
                  </a:cubicBezTo>
                  <a:lnTo>
                    <a:pt x="4681" y="4219"/>
                  </a:lnTo>
                  <a:cubicBezTo>
                    <a:pt x="4670" y="4236"/>
                    <a:pt x="4665" y="4252"/>
                    <a:pt x="4654" y="4263"/>
                  </a:cubicBezTo>
                  <a:cubicBezTo>
                    <a:pt x="4638" y="4252"/>
                    <a:pt x="4632" y="4236"/>
                    <a:pt x="4621" y="4219"/>
                  </a:cubicBezTo>
                  <a:lnTo>
                    <a:pt x="4621" y="4290"/>
                  </a:lnTo>
                  <a:cubicBezTo>
                    <a:pt x="4601" y="4305"/>
                    <a:pt x="4572" y="4316"/>
                    <a:pt x="4534" y="4316"/>
                  </a:cubicBezTo>
                  <a:cubicBezTo>
                    <a:pt x="4431" y="4316"/>
                    <a:pt x="4261" y="4233"/>
                    <a:pt x="3995" y="3903"/>
                  </a:cubicBezTo>
                  <a:cubicBezTo>
                    <a:pt x="3444" y="3228"/>
                    <a:pt x="2976" y="3495"/>
                    <a:pt x="3019" y="2753"/>
                  </a:cubicBezTo>
                  <a:cubicBezTo>
                    <a:pt x="3061" y="2129"/>
                    <a:pt x="3354" y="1686"/>
                    <a:pt x="3758" y="1686"/>
                  </a:cubicBezTo>
                  <a:cubicBezTo>
                    <a:pt x="3833" y="1686"/>
                    <a:pt x="3912" y="1702"/>
                    <a:pt x="3995" y="1735"/>
                  </a:cubicBezTo>
                  <a:cubicBezTo>
                    <a:pt x="4056" y="1758"/>
                    <a:pt x="4103" y="1769"/>
                    <a:pt x="4139" y="1769"/>
                  </a:cubicBezTo>
                  <a:cubicBezTo>
                    <a:pt x="4406" y="1769"/>
                    <a:pt x="4011" y="1179"/>
                    <a:pt x="4011" y="1179"/>
                  </a:cubicBezTo>
                  <a:cubicBezTo>
                    <a:pt x="4011" y="1179"/>
                    <a:pt x="3507" y="1"/>
                    <a:pt x="24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2"/>
            <p:cNvSpPr/>
            <p:nvPr/>
          </p:nvSpPr>
          <p:spPr>
            <a:xfrm>
              <a:off x="3304301" y="2011327"/>
              <a:ext cx="25500" cy="16553"/>
            </a:xfrm>
            <a:custGeom>
              <a:rect b="b" l="l" r="r" t="t"/>
              <a:pathLst>
                <a:path extrusionOk="0" h="655" w="1009">
                  <a:moveTo>
                    <a:pt x="126" y="1"/>
                  </a:moveTo>
                  <a:cubicBezTo>
                    <a:pt x="55" y="1"/>
                    <a:pt x="1" y="55"/>
                    <a:pt x="1" y="126"/>
                  </a:cubicBezTo>
                  <a:lnTo>
                    <a:pt x="1" y="529"/>
                  </a:lnTo>
                  <a:cubicBezTo>
                    <a:pt x="1" y="600"/>
                    <a:pt x="55" y="655"/>
                    <a:pt x="126" y="655"/>
                  </a:cubicBezTo>
                  <a:lnTo>
                    <a:pt x="889" y="655"/>
                  </a:lnTo>
                  <a:cubicBezTo>
                    <a:pt x="954" y="655"/>
                    <a:pt x="1009" y="600"/>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2"/>
            <p:cNvSpPr/>
            <p:nvPr/>
          </p:nvSpPr>
          <p:spPr>
            <a:xfrm>
              <a:off x="3304301" y="2005944"/>
              <a:ext cx="25500" cy="5560"/>
            </a:xfrm>
            <a:custGeom>
              <a:rect b="b" l="l" r="r" t="t"/>
              <a:pathLst>
                <a:path extrusionOk="0" h="220" w="1009">
                  <a:moveTo>
                    <a:pt x="105" y="1"/>
                  </a:moveTo>
                  <a:cubicBezTo>
                    <a:pt x="45" y="1"/>
                    <a:pt x="1" y="48"/>
                    <a:pt x="6" y="110"/>
                  </a:cubicBezTo>
                  <a:cubicBezTo>
                    <a:pt x="6"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2"/>
            <p:cNvSpPr/>
            <p:nvPr/>
          </p:nvSpPr>
          <p:spPr>
            <a:xfrm>
              <a:off x="3304301" y="1989441"/>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2"/>
            <p:cNvSpPr/>
            <p:nvPr/>
          </p:nvSpPr>
          <p:spPr>
            <a:xfrm>
              <a:off x="3304301" y="1984058"/>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2"/>
            <p:cNvSpPr/>
            <p:nvPr/>
          </p:nvSpPr>
          <p:spPr>
            <a:xfrm>
              <a:off x="3304301" y="1967555"/>
              <a:ext cx="25500" cy="16402"/>
            </a:xfrm>
            <a:custGeom>
              <a:rect b="b" l="l" r="r" t="t"/>
              <a:pathLst>
                <a:path extrusionOk="0" h="649" w="1009">
                  <a:moveTo>
                    <a:pt x="126" y="0"/>
                  </a:moveTo>
                  <a:cubicBezTo>
                    <a:pt x="55" y="0"/>
                    <a:pt x="1" y="55"/>
                    <a:pt x="1" y="125"/>
                  </a:cubicBezTo>
                  <a:lnTo>
                    <a:pt x="1" y="529"/>
                  </a:lnTo>
                  <a:cubicBezTo>
                    <a:pt x="1" y="594"/>
                    <a:pt x="55" y="649"/>
                    <a:pt x="126" y="649"/>
                  </a:cubicBezTo>
                  <a:lnTo>
                    <a:pt x="889" y="649"/>
                  </a:lnTo>
                  <a:cubicBezTo>
                    <a:pt x="954" y="649"/>
                    <a:pt x="1009" y="594"/>
                    <a:pt x="1009" y="529"/>
                  </a:cubicBezTo>
                  <a:lnTo>
                    <a:pt x="1009" y="125"/>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2"/>
            <p:cNvSpPr/>
            <p:nvPr/>
          </p:nvSpPr>
          <p:spPr>
            <a:xfrm>
              <a:off x="3304301" y="1962045"/>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2"/>
            <p:cNvSpPr/>
            <p:nvPr/>
          </p:nvSpPr>
          <p:spPr>
            <a:xfrm>
              <a:off x="3304301" y="1945643"/>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2"/>
            <p:cNvSpPr/>
            <p:nvPr/>
          </p:nvSpPr>
          <p:spPr>
            <a:xfrm>
              <a:off x="3304301" y="1940134"/>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2"/>
            <p:cNvSpPr/>
            <p:nvPr/>
          </p:nvSpPr>
          <p:spPr>
            <a:xfrm>
              <a:off x="3304301" y="1923757"/>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2"/>
            <p:cNvSpPr/>
            <p:nvPr/>
          </p:nvSpPr>
          <p:spPr>
            <a:xfrm>
              <a:off x="3304301" y="1918248"/>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2"/>
            <p:cNvSpPr/>
            <p:nvPr/>
          </p:nvSpPr>
          <p:spPr>
            <a:xfrm>
              <a:off x="3304301" y="1901846"/>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2"/>
            <p:cNvSpPr/>
            <p:nvPr/>
          </p:nvSpPr>
          <p:spPr>
            <a:xfrm>
              <a:off x="3304301" y="1896337"/>
              <a:ext cx="25500" cy="5535"/>
            </a:xfrm>
            <a:custGeom>
              <a:rect b="b" l="l" r="r" t="t"/>
              <a:pathLst>
                <a:path extrusionOk="0" h="219" w="1009">
                  <a:moveTo>
                    <a:pt x="105" y="1"/>
                  </a:moveTo>
                  <a:cubicBezTo>
                    <a:pt x="45" y="1"/>
                    <a:pt x="6" y="48"/>
                    <a:pt x="6" y="110"/>
                  </a:cubicBezTo>
                  <a:cubicBezTo>
                    <a:pt x="1" y="170"/>
                    <a:pt x="50" y="219"/>
                    <a:pt x="115" y="219"/>
                  </a:cubicBezTo>
                  <a:lnTo>
                    <a:pt x="900" y="219"/>
                  </a:lnTo>
                  <a:cubicBezTo>
                    <a:pt x="960" y="219"/>
                    <a:pt x="1009" y="170"/>
                    <a:pt x="1009" y="110"/>
                  </a:cubicBezTo>
                  <a:cubicBezTo>
                    <a:pt x="1009" y="45"/>
                    <a:pt x="960"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2"/>
            <p:cNvSpPr/>
            <p:nvPr/>
          </p:nvSpPr>
          <p:spPr>
            <a:xfrm>
              <a:off x="3304301" y="1879960"/>
              <a:ext cx="25500" cy="16402"/>
            </a:xfrm>
            <a:custGeom>
              <a:rect b="b" l="l" r="r" t="t"/>
              <a:pathLst>
                <a:path extrusionOk="0" h="649" w="1009">
                  <a:moveTo>
                    <a:pt x="126" y="1"/>
                  </a:moveTo>
                  <a:cubicBezTo>
                    <a:pt x="55" y="1"/>
                    <a:pt x="1" y="55"/>
                    <a:pt x="1" y="120"/>
                  </a:cubicBezTo>
                  <a:lnTo>
                    <a:pt x="1" y="524"/>
                  </a:lnTo>
                  <a:cubicBezTo>
                    <a:pt x="1" y="594"/>
                    <a:pt x="55" y="649"/>
                    <a:pt x="126" y="649"/>
                  </a:cubicBezTo>
                  <a:lnTo>
                    <a:pt x="889" y="649"/>
                  </a:lnTo>
                  <a:cubicBezTo>
                    <a:pt x="954" y="649"/>
                    <a:pt x="1009" y="594"/>
                    <a:pt x="1009" y="524"/>
                  </a:cubicBezTo>
                  <a:lnTo>
                    <a:pt x="1009" y="120"/>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2"/>
            <p:cNvSpPr/>
            <p:nvPr/>
          </p:nvSpPr>
          <p:spPr>
            <a:xfrm>
              <a:off x="3304301" y="1874451"/>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2"/>
            <p:cNvSpPr/>
            <p:nvPr/>
          </p:nvSpPr>
          <p:spPr>
            <a:xfrm>
              <a:off x="3304301" y="1858074"/>
              <a:ext cx="25500" cy="16402"/>
            </a:xfrm>
            <a:custGeom>
              <a:rect b="b" l="l" r="r" t="t"/>
              <a:pathLst>
                <a:path extrusionOk="0" h="649" w="1009">
                  <a:moveTo>
                    <a:pt x="126" y="0"/>
                  </a:moveTo>
                  <a:cubicBezTo>
                    <a:pt x="55" y="0"/>
                    <a:pt x="1" y="49"/>
                    <a:pt x="1" y="120"/>
                  </a:cubicBezTo>
                  <a:lnTo>
                    <a:pt x="1" y="523"/>
                  </a:lnTo>
                  <a:cubicBezTo>
                    <a:pt x="1" y="594"/>
                    <a:pt x="55" y="649"/>
                    <a:pt x="126" y="649"/>
                  </a:cubicBezTo>
                  <a:lnTo>
                    <a:pt x="889" y="649"/>
                  </a:lnTo>
                  <a:cubicBezTo>
                    <a:pt x="954" y="649"/>
                    <a:pt x="1009" y="594"/>
                    <a:pt x="1009" y="523"/>
                  </a:cubicBezTo>
                  <a:lnTo>
                    <a:pt x="1009" y="120"/>
                  </a:lnTo>
                  <a:cubicBezTo>
                    <a:pt x="1009" y="49"/>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2"/>
            <p:cNvSpPr/>
            <p:nvPr/>
          </p:nvSpPr>
          <p:spPr>
            <a:xfrm>
              <a:off x="3304301" y="1852539"/>
              <a:ext cx="25500" cy="5560"/>
            </a:xfrm>
            <a:custGeom>
              <a:rect b="b" l="l" r="r" t="t"/>
              <a:pathLst>
                <a:path extrusionOk="0" h="220" w="1009">
                  <a:moveTo>
                    <a:pt x="105" y="1"/>
                  </a:moveTo>
                  <a:cubicBezTo>
                    <a:pt x="45" y="1"/>
                    <a:pt x="1" y="48"/>
                    <a:pt x="6" y="110"/>
                  </a:cubicBezTo>
                  <a:cubicBezTo>
                    <a:pt x="1"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2"/>
            <p:cNvSpPr/>
            <p:nvPr/>
          </p:nvSpPr>
          <p:spPr>
            <a:xfrm>
              <a:off x="3304301" y="1836036"/>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2"/>
            <p:cNvSpPr/>
            <p:nvPr/>
          </p:nvSpPr>
          <p:spPr>
            <a:xfrm>
              <a:off x="3304301" y="1830527"/>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2"/>
            <p:cNvSpPr/>
            <p:nvPr/>
          </p:nvSpPr>
          <p:spPr>
            <a:xfrm>
              <a:off x="3304301" y="1814125"/>
              <a:ext cx="25500" cy="16427"/>
            </a:xfrm>
            <a:custGeom>
              <a:rect b="b" l="l" r="r" t="t"/>
              <a:pathLst>
                <a:path extrusionOk="0" h="650" w="1009">
                  <a:moveTo>
                    <a:pt x="126" y="1"/>
                  </a:moveTo>
                  <a:cubicBezTo>
                    <a:pt x="55" y="1"/>
                    <a:pt x="1" y="55"/>
                    <a:pt x="1" y="126"/>
                  </a:cubicBezTo>
                  <a:lnTo>
                    <a:pt x="1" y="529"/>
                  </a:lnTo>
                  <a:cubicBezTo>
                    <a:pt x="1" y="595"/>
                    <a:pt x="55" y="649"/>
                    <a:pt x="126" y="649"/>
                  </a:cubicBezTo>
                  <a:lnTo>
                    <a:pt x="889" y="649"/>
                  </a:lnTo>
                  <a:cubicBezTo>
                    <a:pt x="954" y="649"/>
                    <a:pt x="1009" y="595"/>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2"/>
            <p:cNvSpPr/>
            <p:nvPr/>
          </p:nvSpPr>
          <p:spPr>
            <a:xfrm>
              <a:off x="3304301" y="1808616"/>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2"/>
            <p:cNvSpPr/>
            <p:nvPr/>
          </p:nvSpPr>
          <p:spPr>
            <a:xfrm>
              <a:off x="3304301" y="1792239"/>
              <a:ext cx="25500" cy="16402"/>
            </a:xfrm>
            <a:custGeom>
              <a:rect b="b" l="l" r="r" t="t"/>
              <a:pathLst>
                <a:path extrusionOk="0" h="649" w="1009">
                  <a:moveTo>
                    <a:pt x="126" y="1"/>
                  </a:moveTo>
                  <a:cubicBezTo>
                    <a:pt x="55" y="1"/>
                    <a:pt x="1" y="55"/>
                    <a:pt x="1" y="126"/>
                  </a:cubicBezTo>
                  <a:lnTo>
                    <a:pt x="1" y="529"/>
                  </a:lnTo>
                  <a:cubicBezTo>
                    <a:pt x="1" y="594"/>
                    <a:pt x="55" y="649"/>
                    <a:pt x="126" y="649"/>
                  </a:cubicBezTo>
                  <a:lnTo>
                    <a:pt x="889" y="649"/>
                  </a:lnTo>
                  <a:cubicBezTo>
                    <a:pt x="954" y="649"/>
                    <a:pt x="1009" y="594"/>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2"/>
            <p:cNvSpPr/>
            <p:nvPr/>
          </p:nvSpPr>
          <p:spPr>
            <a:xfrm>
              <a:off x="3304301" y="1786730"/>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2"/>
            <p:cNvSpPr/>
            <p:nvPr/>
          </p:nvSpPr>
          <p:spPr>
            <a:xfrm>
              <a:off x="3304301" y="1770353"/>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2"/>
            <p:cNvSpPr/>
            <p:nvPr/>
          </p:nvSpPr>
          <p:spPr>
            <a:xfrm>
              <a:off x="3304301" y="1764819"/>
              <a:ext cx="25500" cy="5560"/>
            </a:xfrm>
            <a:custGeom>
              <a:rect b="b" l="l" r="r" t="t"/>
              <a:pathLst>
                <a:path extrusionOk="0" h="220" w="1009">
                  <a:moveTo>
                    <a:pt x="106" y="1"/>
                  </a:moveTo>
                  <a:cubicBezTo>
                    <a:pt x="45" y="1"/>
                    <a:pt x="1" y="53"/>
                    <a:pt x="6" y="110"/>
                  </a:cubicBezTo>
                  <a:cubicBezTo>
                    <a:pt x="6" y="170"/>
                    <a:pt x="50" y="219"/>
                    <a:pt x="115" y="219"/>
                  </a:cubicBezTo>
                  <a:lnTo>
                    <a:pt x="900" y="219"/>
                  </a:lnTo>
                  <a:cubicBezTo>
                    <a:pt x="960" y="219"/>
                    <a:pt x="1009" y="170"/>
                    <a:pt x="1009" y="110"/>
                  </a:cubicBezTo>
                  <a:cubicBezTo>
                    <a:pt x="1009" y="53"/>
                    <a:pt x="964" y="1"/>
                    <a:pt x="908" y="1"/>
                  </a:cubicBezTo>
                  <a:cubicBezTo>
                    <a:pt x="905" y="1"/>
                    <a:pt x="902" y="1"/>
                    <a:pt x="900" y="1"/>
                  </a:cubicBezTo>
                  <a:lnTo>
                    <a:pt x="115" y="1"/>
                  </a:lnTo>
                  <a:cubicBezTo>
                    <a:pt x="112" y="1"/>
                    <a:pt x="109" y="1"/>
                    <a:pt x="1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2"/>
            <p:cNvSpPr/>
            <p:nvPr/>
          </p:nvSpPr>
          <p:spPr>
            <a:xfrm>
              <a:off x="3304301" y="1748442"/>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2"/>
            <p:cNvSpPr/>
            <p:nvPr/>
          </p:nvSpPr>
          <p:spPr>
            <a:xfrm>
              <a:off x="3304301" y="1742933"/>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2"/>
            <p:cNvSpPr/>
            <p:nvPr/>
          </p:nvSpPr>
          <p:spPr>
            <a:xfrm>
              <a:off x="3304301" y="1726556"/>
              <a:ext cx="25500" cy="16402"/>
            </a:xfrm>
            <a:custGeom>
              <a:rect b="b" l="l" r="r" t="t"/>
              <a:pathLst>
                <a:path extrusionOk="0" h="649" w="1009">
                  <a:moveTo>
                    <a:pt x="126"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2"/>
            <p:cNvSpPr/>
            <p:nvPr/>
          </p:nvSpPr>
          <p:spPr>
            <a:xfrm>
              <a:off x="3304301" y="1721047"/>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2"/>
            <p:cNvSpPr/>
            <p:nvPr/>
          </p:nvSpPr>
          <p:spPr>
            <a:xfrm>
              <a:off x="3304301" y="1704645"/>
              <a:ext cx="25500" cy="16427"/>
            </a:xfrm>
            <a:custGeom>
              <a:rect b="b" l="l" r="r" t="t"/>
              <a:pathLst>
                <a:path extrusionOk="0" h="650" w="1009">
                  <a:moveTo>
                    <a:pt x="126" y="1"/>
                  </a:moveTo>
                  <a:cubicBezTo>
                    <a:pt x="55" y="1"/>
                    <a:pt x="1" y="50"/>
                    <a:pt x="1" y="121"/>
                  </a:cubicBezTo>
                  <a:lnTo>
                    <a:pt x="1" y="524"/>
                  </a:lnTo>
                  <a:cubicBezTo>
                    <a:pt x="1" y="595"/>
                    <a:pt x="55" y="649"/>
                    <a:pt x="126" y="649"/>
                  </a:cubicBezTo>
                  <a:lnTo>
                    <a:pt x="889" y="649"/>
                  </a:lnTo>
                  <a:cubicBezTo>
                    <a:pt x="954" y="649"/>
                    <a:pt x="1009" y="595"/>
                    <a:pt x="1009" y="524"/>
                  </a:cubicBezTo>
                  <a:lnTo>
                    <a:pt x="1009" y="121"/>
                  </a:lnTo>
                  <a:cubicBezTo>
                    <a:pt x="1009" y="50"/>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2"/>
            <p:cNvSpPr/>
            <p:nvPr/>
          </p:nvSpPr>
          <p:spPr>
            <a:xfrm>
              <a:off x="3329776" y="1994116"/>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2"/>
            <p:cNvSpPr/>
            <p:nvPr/>
          </p:nvSpPr>
          <p:spPr>
            <a:xfrm>
              <a:off x="3295077" y="1994116"/>
              <a:ext cx="9654" cy="7203"/>
            </a:xfrm>
            <a:custGeom>
              <a:rect b="b" l="l" r="r" t="t"/>
              <a:pathLst>
                <a:path extrusionOk="0" h="285" w="382">
                  <a:moveTo>
                    <a:pt x="120" y="1"/>
                  </a:moveTo>
                  <a:cubicBezTo>
                    <a:pt x="55" y="1"/>
                    <a:pt x="1" y="55"/>
                    <a:pt x="1" y="121"/>
                  </a:cubicBezTo>
                  <a:lnTo>
                    <a:pt x="1" y="159"/>
                  </a:lnTo>
                  <a:cubicBezTo>
                    <a:pt x="1" y="230"/>
                    <a:pt x="55" y="284"/>
                    <a:pt x="120" y="284"/>
                  </a:cubicBezTo>
                  <a:lnTo>
                    <a:pt x="382"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2"/>
            <p:cNvSpPr/>
            <p:nvPr/>
          </p:nvSpPr>
          <p:spPr>
            <a:xfrm>
              <a:off x="3329776" y="1972230"/>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2"/>
            <p:cNvSpPr/>
            <p:nvPr/>
          </p:nvSpPr>
          <p:spPr>
            <a:xfrm>
              <a:off x="3294950" y="1972230"/>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2"/>
            <p:cNvSpPr/>
            <p:nvPr/>
          </p:nvSpPr>
          <p:spPr>
            <a:xfrm>
              <a:off x="3329776" y="1950319"/>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2"/>
            <p:cNvSpPr/>
            <p:nvPr/>
          </p:nvSpPr>
          <p:spPr>
            <a:xfrm>
              <a:off x="3294950" y="1950319"/>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2"/>
            <p:cNvSpPr/>
            <p:nvPr/>
          </p:nvSpPr>
          <p:spPr>
            <a:xfrm>
              <a:off x="3329776" y="1928306"/>
              <a:ext cx="9401" cy="7177"/>
            </a:xfrm>
            <a:custGeom>
              <a:rect b="b" l="l" r="r" t="t"/>
              <a:pathLst>
                <a:path extrusionOk="0" h="284" w="372">
                  <a:moveTo>
                    <a:pt x="1" y="0"/>
                  </a:moveTo>
                  <a:lnTo>
                    <a:pt x="1" y="283"/>
                  </a:lnTo>
                  <a:lnTo>
                    <a:pt x="251" y="283"/>
                  </a:lnTo>
                  <a:cubicBezTo>
                    <a:pt x="317" y="283"/>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2"/>
            <p:cNvSpPr/>
            <p:nvPr/>
          </p:nvSpPr>
          <p:spPr>
            <a:xfrm>
              <a:off x="3294950" y="1928306"/>
              <a:ext cx="9654" cy="7177"/>
            </a:xfrm>
            <a:custGeom>
              <a:rect b="b" l="l" r="r" t="t"/>
              <a:pathLst>
                <a:path extrusionOk="0" h="284" w="382">
                  <a:moveTo>
                    <a:pt x="125" y="0"/>
                  </a:moveTo>
                  <a:cubicBezTo>
                    <a:pt x="55" y="0"/>
                    <a:pt x="0" y="55"/>
                    <a:pt x="0" y="120"/>
                  </a:cubicBezTo>
                  <a:lnTo>
                    <a:pt x="0" y="164"/>
                  </a:lnTo>
                  <a:cubicBezTo>
                    <a:pt x="0" y="229"/>
                    <a:pt x="55" y="283"/>
                    <a:pt x="125" y="283"/>
                  </a:cubicBezTo>
                  <a:lnTo>
                    <a:pt x="382" y="283"/>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2"/>
            <p:cNvSpPr/>
            <p:nvPr/>
          </p:nvSpPr>
          <p:spPr>
            <a:xfrm>
              <a:off x="3329776" y="1906395"/>
              <a:ext cx="9401" cy="7203"/>
            </a:xfrm>
            <a:custGeom>
              <a:rect b="b" l="l" r="r" t="t"/>
              <a:pathLst>
                <a:path extrusionOk="0" h="285" w="372">
                  <a:moveTo>
                    <a:pt x="1" y="1"/>
                  </a:moveTo>
                  <a:lnTo>
                    <a:pt x="1" y="284"/>
                  </a:lnTo>
                  <a:lnTo>
                    <a:pt x="251" y="284"/>
                  </a:lnTo>
                  <a:cubicBezTo>
                    <a:pt x="317" y="284"/>
                    <a:pt x="371" y="230"/>
                    <a:pt x="371" y="164"/>
                  </a:cubicBezTo>
                  <a:lnTo>
                    <a:pt x="371" y="126"/>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2"/>
            <p:cNvSpPr/>
            <p:nvPr/>
          </p:nvSpPr>
          <p:spPr>
            <a:xfrm>
              <a:off x="3294950" y="1906395"/>
              <a:ext cx="9654" cy="7203"/>
            </a:xfrm>
            <a:custGeom>
              <a:rect b="b" l="l" r="r" t="t"/>
              <a:pathLst>
                <a:path extrusionOk="0" h="285" w="382">
                  <a:moveTo>
                    <a:pt x="125" y="1"/>
                  </a:moveTo>
                  <a:cubicBezTo>
                    <a:pt x="55" y="1"/>
                    <a:pt x="0" y="55"/>
                    <a:pt x="0" y="126"/>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2"/>
            <p:cNvSpPr/>
            <p:nvPr/>
          </p:nvSpPr>
          <p:spPr>
            <a:xfrm>
              <a:off x="3329776" y="1884509"/>
              <a:ext cx="9401" cy="7177"/>
            </a:xfrm>
            <a:custGeom>
              <a:rect b="b" l="l" r="r" t="t"/>
              <a:pathLst>
                <a:path extrusionOk="0" h="284" w="372">
                  <a:moveTo>
                    <a:pt x="1" y="0"/>
                  </a:moveTo>
                  <a:lnTo>
                    <a:pt x="1" y="284"/>
                  </a:lnTo>
                  <a:lnTo>
                    <a:pt x="251" y="284"/>
                  </a:lnTo>
                  <a:cubicBezTo>
                    <a:pt x="317" y="284"/>
                    <a:pt x="371" y="229"/>
                    <a:pt x="371" y="164"/>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2"/>
            <p:cNvSpPr/>
            <p:nvPr/>
          </p:nvSpPr>
          <p:spPr>
            <a:xfrm>
              <a:off x="3294950" y="1884509"/>
              <a:ext cx="9654" cy="7329"/>
            </a:xfrm>
            <a:custGeom>
              <a:rect b="b" l="l" r="r" t="t"/>
              <a:pathLst>
                <a:path extrusionOk="0" h="290" w="382">
                  <a:moveTo>
                    <a:pt x="125" y="0"/>
                  </a:moveTo>
                  <a:cubicBezTo>
                    <a:pt x="55" y="0"/>
                    <a:pt x="0" y="55"/>
                    <a:pt x="0" y="126"/>
                  </a:cubicBezTo>
                  <a:lnTo>
                    <a:pt x="0" y="169"/>
                  </a:lnTo>
                  <a:cubicBezTo>
                    <a:pt x="0" y="235"/>
                    <a:pt x="55" y="289"/>
                    <a:pt x="125" y="289"/>
                  </a:cubicBezTo>
                  <a:lnTo>
                    <a:pt x="382" y="289"/>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2"/>
            <p:cNvSpPr/>
            <p:nvPr/>
          </p:nvSpPr>
          <p:spPr>
            <a:xfrm>
              <a:off x="3329776" y="1862598"/>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2"/>
            <p:cNvSpPr/>
            <p:nvPr/>
          </p:nvSpPr>
          <p:spPr>
            <a:xfrm>
              <a:off x="3294950" y="1862598"/>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2"/>
            <p:cNvSpPr/>
            <p:nvPr/>
          </p:nvSpPr>
          <p:spPr>
            <a:xfrm>
              <a:off x="3329776" y="1840712"/>
              <a:ext cx="9401" cy="7177"/>
            </a:xfrm>
            <a:custGeom>
              <a:rect b="b" l="l" r="r" t="t"/>
              <a:pathLst>
                <a:path extrusionOk="0" h="284" w="372">
                  <a:moveTo>
                    <a:pt x="1" y="1"/>
                  </a:moveTo>
                  <a:lnTo>
                    <a:pt x="1" y="284"/>
                  </a:lnTo>
                  <a:lnTo>
                    <a:pt x="251" y="284"/>
                  </a:lnTo>
                  <a:cubicBezTo>
                    <a:pt x="317" y="284"/>
                    <a:pt x="371" y="229"/>
                    <a:pt x="371" y="164"/>
                  </a:cubicBezTo>
                  <a:lnTo>
                    <a:pt x="371" y="120"/>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2"/>
            <p:cNvSpPr/>
            <p:nvPr/>
          </p:nvSpPr>
          <p:spPr>
            <a:xfrm>
              <a:off x="3294950" y="1840712"/>
              <a:ext cx="9654" cy="7177"/>
            </a:xfrm>
            <a:custGeom>
              <a:rect b="b" l="l" r="r" t="t"/>
              <a:pathLst>
                <a:path extrusionOk="0" h="284" w="382">
                  <a:moveTo>
                    <a:pt x="125" y="1"/>
                  </a:moveTo>
                  <a:cubicBezTo>
                    <a:pt x="55" y="1"/>
                    <a:pt x="0" y="55"/>
                    <a:pt x="0" y="120"/>
                  </a:cubicBezTo>
                  <a:lnTo>
                    <a:pt x="0" y="164"/>
                  </a:lnTo>
                  <a:cubicBezTo>
                    <a:pt x="0" y="229"/>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2"/>
            <p:cNvSpPr/>
            <p:nvPr/>
          </p:nvSpPr>
          <p:spPr>
            <a:xfrm>
              <a:off x="3329776" y="1818826"/>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2"/>
            <p:cNvSpPr/>
            <p:nvPr/>
          </p:nvSpPr>
          <p:spPr>
            <a:xfrm>
              <a:off x="3294950" y="181882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2"/>
            <p:cNvSpPr/>
            <p:nvPr/>
          </p:nvSpPr>
          <p:spPr>
            <a:xfrm>
              <a:off x="3329776" y="179691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2"/>
            <p:cNvSpPr/>
            <p:nvPr/>
          </p:nvSpPr>
          <p:spPr>
            <a:xfrm>
              <a:off x="3294950" y="1796915"/>
              <a:ext cx="9654" cy="7051"/>
            </a:xfrm>
            <a:custGeom>
              <a:rect b="b" l="l" r="r" t="t"/>
              <a:pathLst>
                <a:path extrusionOk="0" h="279" w="382">
                  <a:moveTo>
                    <a:pt x="125" y="1"/>
                  </a:moveTo>
                  <a:cubicBezTo>
                    <a:pt x="55" y="1"/>
                    <a:pt x="0" y="55"/>
                    <a:pt x="0" y="121"/>
                  </a:cubicBezTo>
                  <a:lnTo>
                    <a:pt x="0" y="159"/>
                  </a:lnTo>
                  <a:cubicBezTo>
                    <a:pt x="0" y="224"/>
                    <a:pt x="55" y="279"/>
                    <a:pt x="125" y="279"/>
                  </a:cubicBezTo>
                  <a:lnTo>
                    <a:pt x="382" y="279"/>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2"/>
            <p:cNvSpPr/>
            <p:nvPr/>
          </p:nvSpPr>
          <p:spPr>
            <a:xfrm>
              <a:off x="3329776" y="1774877"/>
              <a:ext cx="9401" cy="7203"/>
            </a:xfrm>
            <a:custGeom>
              <a:rect b="b" l="l" r="r" t="t"/>
              <a:pathLst>
                <a:path extrusionOk="0" h="285" w="372">
                  <a:moveTo>
                    <a:pt x="1" y="1"/>
                  </a:moveTo>
                  <a:lnTo>
                    <a:pt x="1" y="284"/>
                  </a:lnTo>
                  <a:lnTo>
                    <a:pt x="251" y="284"/>
                  </a:lnTo>
                  <a:cubicBezTo>
                    <a:pt x="254" y="285"/>
                    <a:pt x="257" y="285"/>
                    <a:pt x="260" y="285"/>
                  </a:cubicBezTo>
                  <a:cubicBezTo>
                    <a:pt x="322" y="285"/>
                    <a:pt x="371" y="232"/>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2"/>
            <p:cNvSpPr/>
            <p:nvPr/>
          </p:nvSpPr>
          <p:spPr>
            <a:xfrm>
              <a:off x="3294950" y="1774877"/>
              <a:ext cx="9654" cy="7203"/>
            </a:xfrm>
            <a:custGeom>
              <a:rect b="b" l="l" r="r" t="t"/>
              <a:pathLst>
                <a:path extrusionOk="0" h="285" w="382">
                  <a:moveTo>
                    <a:pt x="125" y="1"/>
                  </a:moveTo>
                  <a:cubicBezTo>
                    <a:pt x="55" y="1"/>
                    <a:pt x="0" y="61"/>
                    <a:pt x="0" y="126"/>
                  </a:cubicBezTo>
                  <a:lnTo>
                    <a:pt x="0" y="164"/>
                  </a:lnTo>
                  <a:cubicBezTo>
                    <a:pt x="0" y="235"/>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2"/>
            <p:cNvSpPr/>
            <p:nvPr/>
          </p:nvSpPr>
          <p:spPr>
            <a:xfrm>
              <a:off x="3329776" y="1752991"/>
              <a:ext cx="9401" cy="7177"/>
            </a:xfrm>
            <a:custGeom>
              <a:rect b="b" l="l" r="r" t="t"/>
              <a:pathLst>
                <a:path extrusionOk="0" h="284" w="372">
                  <a:moveTo>
                    <a:pt x="1" y="1"/>
                  </a:moveTo>
                  <a:lnTo>
                    <a:pt x="1" y="284"/>
                  </a:lnTo>
                  <a:lnTo>
                    <a:pt x="251" y="284"/>
                  </a:lnTo>
                  <a:cubicBezTo>
                    <a:pt x="317" y="284"/>
                    <a:pt x="371" y="229"/>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2"/>
            <p:cNvSpPr/>
            <p:nvPr/>
          </p:nvSpPr>
          <p:spPr>
            <a:xfrm>
              <a:off x="3295077" y="1752991"/>
              <a:ext cx="9654" cy="7329"/>
            </a:xfrm>
            <a:custGeom>
              <a:rect b="b" l="l" r="r" t="t"/>
              <a:pathLst>
                <a:path extrusionOk="0" h="290" w="382">
                  <a:moveTo>
                    <a:pt x="120" y="1"/>
                  </a:moveTo>
                  <a:cubicBezTo>
                    <a:pt x="50" y="6"/>
                    <a:pt x="1" y="61"/>
                    <a:pt x="1" y="126"/>
                  </a:cubicBezTo>
                  <a:lnTo>
                    <a:pt x="1" y="170"/>
                  </a:lnTo>
                  <a:cubicBezTo>
                    <a:pt x="1" y="235"/>
                    <a:pt x="55" y="289"/>
                    <a:pt x="120" y="289"/>
                  </a:cubicBezTo>
                  <a:lnTo>
                    <a:pt x="382" y="289"/>
                  </a:lnTo>
                  <a:lnTo>
                    <a:pt x="37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2"/>
            <p:cNvSpPr/>
            <p:nvPr/>
          </p:nvSpPr>
          <p:spPr>
            <a:xfrm>
              <a:off x="3329776" y="1731105"/>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2"/>
            <p:cNvSpPr/>
            <p:nvPr/>
          </p:nvSpPr>
          <p:spPr>
            <a:xfrm>
              <a:off x="3294950" y="1731105"/>
              <a:ext cx="9654" cy="7177"/>
            </a:xfrm>
            <a:custGeom>
              <a:rect b="b" l="l" r="r" t="t"/>
              <a:pathLst>
                <a:path extrusionOk="0" h="284" w="382">
                  <a:moveTo>
                    <a:pt x="125" y="0"/>
                  </a:moveTo>
                  <a:cubicBezTo>
                    <a:pt x="55" y="0"/>
                    <a:pt x="0" y="55"/>
                    <a:pt x="0" y="126"/>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2"/>
            <p:cNvSpPr/>
            <p:nvPr/>
          </p:nvSpPr>
          <p:spPr>
            <a:xfrm>
              <a:off x="3329776" y="1709194"/>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2"/>
            <p:cNvSpPr/>
            <p:nvPr/>
          </p:nvSpPr>
          <p:spPr>
            <a:xfrm>
              <a:off x="3294950" y="1709194"/>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2"/>
            <p:cNvSpPr/>
            <p:nvPr/>
          </p:nvSpPr>
          <p:spPr>
            <a:xfrm>
              <a:off x="3190246" y="1739344"/>
              <a:ext cx="127626" cy="81706"/>
            </a:xfrm>
            <a:custGeom>
              <a:rect b="b" l="l" r="r" t="t"/>
              <a:pathLst>
                <a:path extrusionOk="0" h="3233" w="5050">
                  <a:moveTo>
                    <a:pt x="1553" y="0"/>
                  </a:moveTo>
                  <a:cubicBezTo>
                    <a:pt x="854" y="0"/>
                    <a:pt x="0" y="174"/>
                    <a:pt x="7" y="699"/>
                  </a:cubicBezTo>
                  <a:cubicBezTo>
                    <a:pt x="9" y="967"/>
                    <a:pt x="100" y="1047"/>
                    <a:pt x="229" y="1047"/>
                  </a:cubicBezTo>
                  <a:cubicBezTo>
                    <a:pt x="416" y="1047"/>
                    <a:pt x="683" y="876"/>
                    <a:pt x="865" y="876"/>
                  </a:cubicBezTo>
                  <a:cubicBezTo>
                    <a:pt x="927" y="876"/>
                    <a:pt x="980" y="896"/>
                    <a:pt x="1015" y="949"/>
                  </a:cubicBezTo>
                  <a:cubicBezTo>
                    <a:pt x="1228" y="1271"/>
                    <a:pt x="1108" y="2322"/>
                    <a:pt x="743" y="2322"/>
                  </a:cubicBezTo>
                  <a:cubicBezTo>
                    <a:pt x="372" y="2322"/>
                    <a:pt x="1364" y="3232"/>
                    <a:pt x="1364" y="3232"/>
                  </a:cubicBezTo>
                  <a:cubicBezTo>
                    <a:pt x="1364" y="3232"/>
                    <a:pt x="2563" y="3211"/>
                    <a:pt x="3222" y="2480"/>
                  </a:cubicBezTo>
                  <a:cubicBezTo>
                    <a:pt x="3882" y="1756"/>
                    <a:pt x="4448" y="1897"/>
                    <a:pt x="4149" y="1303"/>
                  </a:cubicBezTo>
                  <a:cubicBezTo>
                    <a:pt x="3905" y="820"/>
                    <a:pt x="4578" y="632"/>
                    <a:pt x="4869" y="632"/>
                  </a:cubicBezTo>
                  <a:cubicBezTo>
                    <a:pt x="4935" y="632"/>
                    <a:pt x="4982" y="642"/>
                    <a:pt x="4993" y="660"/>
                  </a:cubicBezTo>
                  <a:cubicBezTo>
                    <a:pt x="4998" y="667"/>
                    <a:pt x="5002" y="670"/>
                    <a:pt x="5005" y="670"/>
                  </a:cubicBezTo>
                  <a:cubicBezTo>
                    <a:pt x="5050" y="670"/>
                    <a:pt x="4993" y="148"/>
                    <a:pt x="4993" y="148"/>
                  </a:cubicBezTo>
                  <a:lnTo>
                    <a:pt x="4448" y="208"/>
                  </a:lnTo>
                  <a:cubicBezTo>
                    <a:pt x="4448" y="208"/>
                    <a:pt x="3997" y="238"/>
                    <a:pt x="3506" y="238"/>
                  </a:cubicBezTo>
                  <a:cubicBezTo>
                    <a:pt x="3053" y="238"/>
                    <a:pt x="2566" y="212"/>
                    <a:pt x="2372" y="116"/>
                  </a:cubicBezTo>
                  <a:cubicBezTo>
                    <a:pt x="2235" y="47"/>
                    <a:pt x="1915" y="0"/>
                    <a:pt x="15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2"/>
            <p:cNvSpPr/>
            <p:nvPr/>
          </p:nvSpPr>
          <p:spPr>
            <a:xfrm>
              <a:off x="3314865" y="1739344"/>
              <a:ext cx="127778" cy="81706"/>
            </a:xfrm>
            <a:custGeom>
              <a:rect b="b" l="l" r="r" t="t"/>
              <a:pathLst>
                <a:path extrusionOk="0" h="3233" w="5056">
                  <a:moveTo>
                    <a:pt x="3502" y="0"/>
                  </a:moveTo>
                  <a:cubicBezTo>
                    <a:pt x="3140" y="0"/>
                    <a:pt x="2821" y="47"/>
                    <a:pt x="2683" y="116"/>
                  </a:cubicBezTo>
                  <a:cubicBezTo>
                    <a:pt x="2487" y="212"/>
                    <a:pt x="1998" y="238"/>
                    <a:pt x="1544" y="238"/>
                  </a:cubicBezTo>
                  <a:cubicBezTo>
                    <a:pt x="1053" y="238"/>
                    <a:pt x="602" y="208"/>
                    <a:pt x="602" y="208"/>
                  </a:cubicBezTo>
                  <a:lnTo>
                    <a:pt x="57" y="148"/>
                  </a:lnTo>
                  <a:cubicBezTo>
                    <a:pt x="57" y="148"/>
                    <a:pt x="0" y="670"/>
                    <a:pt x="45" y="670"/>
                  </a:cubicBezTo>
                  <a:cubicBezTo>
                    <a:pt x="48" y="670"/>
                    <a:pt x="52" y="667"/>
                    <a:pt x="57" y="660"/>
                  </a:cubicBezTo>
                  <a:cubicBezTo>
                    <a:pt x="69" y="642"/>
                    <a:pt x="116" y="632"/>
                    <a:pt x="183" y="632"/>
                  </a:cubicBezTo>
                  <a:cubicBezTo>
                    <a:pt x="475" y="632"/>
                    <a:pt x="1145" y="820"/>
                    <a:pt x="901" y="1303"/>
                  </a:cubicBezTo>
                  <a:cubicBezTo>
                    <a:pt x="602" y="1897"/>
                    <a:pt x="1168" y="1756"/>
                    <a:pt x="1828" y="2480"/>
                  </a:cubicBezTo>
                  <a:cubicBezTo>
                    <a:pt x="2487" y="3211"/>
                    <a:pt x="3686" y="3232"/>
                    <a:pt x="3686" y="3232"/>
                  </a:cubicBezTo>
                  <a:cubicBezTo>
                    <a:pt x="3686" y="3232"/>
                    <a:pt x="4677" y="2322"/>
                    <a:pt x="4312" y="2322"/>
                  </a:cubicBezTo>
                  <a:cubicBezTo>
                    <a:pt x="3942" y="2322"/>
                    <a:pt x="3827" y="1271"/>
                    <a:pt x="4040" y="949"/>
                  </a:cubicBezTo>
                  <a:cubicBezTo>
                    <a:pt x="4076" y="896"/>
                    <a:pt x="4128" y="876"/>
                    <a:pt x="4189" y="876"/>
                  </a:cubicBezTo>
                  <a:cubicBezTo>
                    <a:pt x="4371" y="876"/>
                    <a:pt x="4636" y="1047"/>
                    <a:pt x="4824" y="1047"/>
                  </a:cubicBezTo>
                  <a:cubicBezTo>
                    <a:pt x="4952" y="1047"/>
                    <a:pt x="5044" y="967"/>
                    <a:pt x="5048" y="699"/>
                  </a:cubicBezTo>
                  <a:cubicBezTo>
                    <a:pt x="5055" y="174"/>
                    <a:pt x="4201" y="0"/>
                    <a:pt x="35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2"/>
            <p:cNvSpPr/>
            <p:nvPr/>
          </p:nvSpPr>
          <p:spPr>
            <a:xfrm>
              <a:off x="3240690" y="2052799"/>
              <a:ext cx="30175" cy="54134"/>
            </a:xfrm>
            <a:custGeom>
              <a:rect b="b" l="l" r="r" t="t"/>
              <a:pathLst>
                <a:path extrusionOk="0" h="2142" w="1194">
                  <a:moveTo>
                    <a:pt x="594" y="0"/>
                  </a:moveTo>
                  <a:cubicBezTo>
                    <a:pt x="267" y="0"/>
                    <a:pt x="0" y="480"/>
                    <a:pt x="0" y="1073"/>
                  </a:cubicBezTo>
                  <a:cubicBezTo>
                    <a:pt x="0" y="1662"/>
                    <a:pt x="267" y="2141"/>
                    <a:pt x="594" y="2141"/>
                  </a:cubicBezTo>
                  <a:cubicBezTo>
                    <a:pt x="927" y="2141"/>
                    <a:pt x="1194" y="1662"/>
                    <a:pt x="1194" y="1073"/>
                  </a:cubicBezTo>
                  <a:cubicBezTo>
                    <a:pt x="1194" y="480"/>
                    <a:pt x="927" y="0"/>
                    <a:pt x="5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2"/>
            <p:cNvSpPr/>
            <p:nvPr/>
          </p:nvSpPr>
          <p:spPr>
            <a:xfrm>
              <a:off x="3186556" y="1765299"/>
              <a:ext cx="34446" cy="33663"/>
            </a:xfrm>
            <a:custGeom>
              <a:rect b="b" l="l" r="r" t="t"/>
              <a:pathLst>
                <a:path extrusionOk="0" h="1332" w="1363">
                  <a:moveTo>
                    <a:pt x="567" y="0"/>
                  </a:moveTo>
                  <a:cubicBezTo>
                    <a:pt x="479" y="0"/>
                    <a:pt x="393" y="22"/>
                    <a:pt x="317" y="69"/>
                  </a:cubicBezTo>
                  <a:cubicBezTo>
                    <a:pt x="50" y="227"/>
                    <a:pt x="1" y="631"/>
                    <a:pt x="202" y="963"/>
                  </a:cubicBezTo>
                  <a:cubicBezTo>
                    <a:pt x="346" y="1196"/>
                    <a:pt x="578" y="1332"/>
                    <a:pt x="796" y="1332"/>
                  </a:cubicBezTo>
                  <a:cubicBezTo>
                    <a:pt x="884" y="1332"/>
                    <a:pt x="970" y="1310"/>
                    <a:pt x="1047" y="1263"/>
                  </a:cubicBezTo>
                  <a:cubicBezTo>
                    <a:pt x="1314" y="1105"/>
                    <a:pt x="1363" y="701"/>
                    <a:pt x="1161" y="375"/>
                  </a:cubicBezTo>
                  <a:cubicBezTo>
                    <a:pt x="1018" y="138"/>
                    <a:pt x="785" y="0"/>
                    <a:pt x="5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2"/>
            <p:cNvSpPr/>
            <p:nvPr/>
          </p:nvSpPr>
          <p:spPr>
            <a:xfrm>
              <a:off x="3144023" y="1950799"/>
              <a:ext cx="37479" cy="24818"/>
            </a:xfrm>
            <a:custGeom>
              <a:rect b="b" l="l" r="r" t="t"/>
              <a:pathLst>
                <a:path extrusionOk="0" h="982" w="1483">
                  <a:moveTo>
                    <a:pt x="525" y="1"/>
                  </a:moveTo>
                  <a:cubicBezTo>
                    <a:pt x="322" y="1"/>
                    <a:pt x="156" y="77"/>
                    <a:pt x="98" y="216"/>
                  </a:cubicBezTo>
                  <a:cubicBezTo>
                    <a:pt x="0" y="440"/>
                    <a:pt x="213" y="745"/>
                    <a:pt x="567" y="897"/>
                  </a:cubicBezTo>
                  <a:cubicBezTo>
                    <a:pt x="700" y="955"/>
                    <a:pt x="835" y="982"/>
                    <a:pt x="957" y="982"/>
                  </a:cubicBezTo>
                  <a:cubicBezTo>
                    <a:pt x="1160" y="982"/>
                    <a:pt x="1326" y="906"/>
                    <a:pt x="1384" y="767"/>
                  </a:cubicBezTo>
                  <a:cubicBezTo>
                    <a:pt x="1482" y="543"/>
                    <a:pt x="1270" y="238"/>
                    <a:pt x="915" y="86"/>
                  </a:cubicBezTo>
                  <a:cubicBezTo>
                    <a:pt x="783" y="28"/>
                    <a:pt x="647" y="1"/>
                    <a:pt x="5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2"/>
            <p:cNvSpPr/>
            <p:nvPr/>
          </p:nvSpPr>
          <p:spPr>
            <a:xfrm>
              <a:off x="3259265" y="2344595"/>
              <a:ext cx="40941" cy="40916"/>
            </a:xfrm>
            <a:custGeom>
              <a:rect b="b" l="l" r="r" t="t"/>
              <a:pathLst>
                <a:path extrusionOk="0" h="1619" w="1620">
                  <a:moveTo>
                    <a:pt x="813" y="0"/>
                  </a:moveTo>
                  <a:cubicBezTo>
                    <a:pt x="366" y="0"/>
                    <a:pt x="1" y="365"/>
                    <a:pt x="1" y="812"/>
                  </a:cubicBezTo>
                  <a:cubicBezTo>
                    <a:pt x="1" y="1259"/>
                    <a:pt x="366" y="1619"/>
                    <a:pt x="813" y="1619"/>
                  </a:cubicBezTo>
                  <a:cubicBezTo>
                    <a:pt x="1260" y="1619"/>
                    <a:pt x="1619" y="1259"/>
                    <a:pt x="1619" y="812"/>
                  </a:cubicBezTo>
                  <a:cubicBezTo>
                    <a:pt x="1619" y="365"/>
                    <a:pt x="1260" y="0"/>
                    <a:pt x="8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2"/>
            <p:cNvSpPr/>
            <p:nvPr/>
          </p:nvSpPr>
          <p:spPr>
            <a:xfrm>
              <a:off x="3089889" y="2102737"/>
              <a:ext cx="44101" cy="29442"/>
            </a:xfrm>
            <a:custGeom>
              <a:rect b="b" l="l" r="r" t="t"/>
              <a:pathLst>
                <a:path extrusionOk="0" h="1165" w="1745">
                  <a:moveTo>
                    <a:pt x="872" y="1"/>
                  </a:moveTo>
                  <a:cubicBezTo>
                    <a:pt x="711" y="1"/>
                    <a:pt x="554" y="65"/>
                    <a:pt x="420" y="171"/>
                  </a:cubicBezTo>
                  <a:cubicBezTo>
                    <a:pt x="420" y="171"/>
                    <a:pt x="1" y="258"/>
                    <a:pt x="104" y="590"/>
                  </a:cubicBezTo>
                  <a:cubicBezTo>
                    <a:pt x="202" y="917"/>
                    <a:pt x="840" y="868"/>
                    <a:pt x="1014" y="1092"/>
                  </a:cubicBezTo>
                  <a:cubicBezTo>
                    <a:pt x="1053" y="1141"/>
                    <a:pt x="1113" y="1164"/>
                    <a:pt x="1179" y="1164"/>
                  </a:cubicBezTo>
                  <a:cubicBezTo>
                    <a:pt x="1418" y="1164"/>
                    <a:pt x="1745" y="866"/>
                    <a:pt x="1510" y="443"/>
                  </a:cubicBezTo>
                  <a:cubicBezTo>
                    <a:pt x="1331" y="128"/>
                    <a:pt x="1099" y="1"/>
                    <a:pt x="8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2"/>
            <p:cNvSpPr/>
            <p:nvPr/>
          </p:nvSpPr>
          <p:spPr>
            <a:xfrm>
              <a:off x="3138665" y="1770176"/>
              <a:ext cx="77207" cy="195407"/>
            </a:xfrm>
            <a:custGeom>
              <a:rect b="b" l="l" r="r" t="t"/>
              <a:pathLst>
                <a:path extrusionOk="0" h="7732" w="3055">
                  <a:moveTo>
                    <a:pt x="2021" y="1"/>
                  </a:moveTo>
                  <a:cubicBezTo>
                    <a:pt x="1997" y="1"/>
                    <a:pt x="1972" y="3"/>
                    <a:pt x="1945" y="7"/>
                  </a:cubicBezTo>
                  <a:cubicBezTo>
                    <a:pt x="1389" y="94"/>
                    <a:pt x="1552" y="825"/>
                    <a:pt x="1678" y="1277"/>
                  </a:cubicBezTo>
                  <a:cubicBezTo>
                    <a:pt x="1803" y="1729"/>
                    <a:pt x="1324" y="5581"/>
                    <a:pt x="1008" y="5968"/>
                  </a:cubicBezTo>
                  <a:cubicBezTo>
                    <a:pt x="695" y="6350"/>
                    <a:pt x="1" y="7413"/>
                    <a:pt x="1128" y="7413"/>
                  </a:cubicBezTo>
                  <a:cubicBezTo>
                    <a:pt x="1142" y="7413"/>
                    <a:pt x="1156" y="7413"/>
                    <a:pt x="1171" y="7412"/>
                  </a:cubicBezTo>
                  <a:cubicBezTo>
                    <a:pt x="1171" y="7412"/>
                    <a:pt x="1422" y="7731"/>
                    <a:pt x="1751" y="7731"/>
                  </a:cubicBezTo>
                  <a:cubicBezTo>
                    <a:pt x="1806" y="7731"/>
                    <a:pt x="1864" y="7722"/>
                    <a:pt x="1923" y="7701"/>
                  </a:cubicBezTo>
                  <a:cubicBezTo>
                    <a:pt x="2332" y="7559"/>
                    <a:pt x="1743" y="6562"/>
                    <a:pt x="1923" y="5859"/>
                  </a:cubicBezTo>
                  <a:cubicBezTo>
                    <a:pt x="2097" y="5156"/>
                    <a:pt x="2288" y="1925"/>
                    <a:pt x="2288" y="1925"/>
                  </a:cubicBezTo>
                  <a:cubicBezTo>
                    <a:pt x="2288" y="1925"/>
                    <a:pt x="3054" y="724"/>
                    <a:pt x="2575" y="724"/>
                  </a:cubicBezTo>
                  <a:cubicBezTo>
                    <a:pt x="2526" y="724"/>
                    <a:pt x="2464" y="737"/>
                    <a:pt x="2386" y="765"/>
                  </a:cubicBezTo>
                  <a:cubicBezTo>
                    <a:pt x="2386" y="765"/>
                    <a:pt x="2386" y="765"/>
                    <a:pt x="2386" y="765"/>
                  </a:cubicBezTo>
                  <a:cubicBezTo>
                    <a:pt x="2377" y="765"/>
                    <a:pt x="2487" y="1"/>
                    <a:pt x="20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2"/>
            <p:cNvSpPr/>
            <p:nvPr/>
          </p:nvSpPr>
          <p:spPr>
            <a:xfrm>
              <a:off x="3097875" y="1963157"/>
              <a:ext cx="80468" cy="150826"/>
            </a:xfrm>
            <a:custGeom>
              <a:rect b="b" l="l" r="r" t="t"/>
              <a:pathLst>
                <a:path extrusionOk="0" h="5968" w="3184">
                  <a:moveTo>
                    <a:pt x="2120" y="1367"/>
                  </a:moveTo>
                  <a:cubicBezTo>
                    <a:pt x="2120" y="1368"/>
                    <a:pt x="1913" y="2784"/>
                    <a:pt x="1722" y="3443"/>
                  </a:cubicBezTo>
                  <a:cubicBezTo>
                    <a:pt x="1532" y="4097"/>
                    <a:pt x="1129" y="5367"/>
                    <a:pt x="1129" y="5367"/>
                  </a:cubicBezTo>
                  <a:cubicBezTo>
                    <a:pt x="1129" y="5367"/>
                    <a:pt x="1041" y="3972"/>
                    <a:pt x="1303" y="3089"/>
                  </a:cubicBezTo>
                  <a:cubicBezTo>
                    <a:pt x="1570" y="2201"/>
                    <a:pt x="2120" y="1368"/>
                    <a:pt x="2120" y="1367"/>
                  </a:cubicBezTo>
                  <a:close/>
                  <a:moveTo>
                    <a:pt x="1940" y="0"/>
                  </a:moveTo>
                  <a:cubicBezTo>
                    <a:pt x="1883" y="0"/>
                    <a:pt x="1830" y="19"/>
                    <a:pt x="1788" y="65"/>
                  </a:cubicBezTo>
                  <a:cubicBezTo>
                    <a:pt x="1570" y="305"/>
                    <a:pt x="1722" y="1182"/>
                    <a:pt x="1303" y="1694"/>
                  </a:cubicBezTo>
                  <a:cubicBezTo>
                    <a:pt x="889" y="2201"/>
                    <a:pt x="556" y="4577"/>
                    <a:pt x="371" y="4860"/>
                  </a:cubicBezTo>
                  <a:cubicBezTo>
                    <a:pt x="180" y="5138"/>
                    <a:pt x="1" y="5552"/>
                    <a:pt x="164" y="5705"/>
                  </a:cubicBezTo>
                  <a:cubicBezTo>
                    <a:pt x="211" y="5748"/>
                    <a:pt x="266" y="5763"/>
                    <a:pt x="328" y="5763"/>
                  </a:cubicBezTo>
                  <a:cubicBezTo>
                    <a:pt x="458" y="5763"/>
                    <a:pt x="614" y="5697"/>
                    <a:pt x="762" y="5697"/>
                  </a:cubicBezTo>
                  <a:cubicBezTo>
                    <a:pt x="790" y="5697"/>
                    <a:pt x="818" y="5699"/>
                    <a:pt x="845" y="5705"/>
                  </a:cubicBezTo>
                  <a:cubicBezTo>
                    <a:pt x="1064" y="5750"/>
                    <a:pt x="1029" y="5967"/>
                    <a:pt x="1224" y="5967"/>
                  </a:cubicBezTo>
                  <a:cubicBezTo>
                    <a:pt x="1243" y="5967"/>
                    <a:pt x="1263" y="5965"/>
                    <a:pt x="1287" y="5961"/>
                  </a:cubicBezTo>
                  <a:cubicBezTo>
                    <a:pt x="1554" y="5906"/>
                    <a:pt x="1630" y="4784"/>
                    <a:pt x="1919" y="4326"/>
                  </a:cubicBezTo>
                  <a:cubicBezTo>
                    <a:pt x="2213" y="3869"/>
                    <a:pt x="2567" y="1188"/>
                    <a:pt x="2921" y="757"/>
                  </a:cubicBezTo>
                  <a:cubicBezTo>
                    <a:pt x="3183" y="438"/>
                    <a:pt x="3010" y="218"/>
                    <a:pt x="2758" y="218"/>
                  </a:cubicBezTo>
                  <a:cubicBezTo>
                    <a:pt x="2670" y="218"/>
                    <a:pt x="2572" y="245"/>
                    <a:pt x="2480" y="305"/>
                  </a:cubicBezTo>
                  <a:cubicBezTo>
                    <a:pt x="2480" y="305"/>
                    <a:pt x="2172" y="0"/>
                    <a:pt x="1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2"/>
            <p:cNvSpPr/>
            <p:nvPr/>
          </p:nvSpPr>
          <p:spPr>
            <a:xfrm>
              <a:off x="3075711" y="2121414"/>
              <a:ext cx="22543" cy="28128"/>
            </a:xfrm>
            <a:custGeom>
              <a:rect b="b" l="l" r="r" t="t"/>
              <a:pathLst>
                <a:path extrusionOk="0" h="1113" w="892">
                  <a:moveTo>
                    <a:pt x="749" y="1"/>
                  </a:moveTo>
                  <a:cubicBezTo>
                    <a:pt x="741" y="1"/>
                    <a:pt x="733" y="2"/>
                    <a:pt x="725" y="4"/>
                  </a:cubicBezTo>
                  <a:cubicBezTo>
                    <a:pt x="725" y="4"/>
                    <a:pt x="0" y="990"/>
                    <a:pt x="229" y="1105"/>
                  </a:cubicBezTo>
                  <a:cubicBezTo>
                    <a:pt x="241" y="1110"/>
                    <a:pt x="252" y="1113"/>
                    <a:pt x="265" y="1113"/>
                  </a:cubicBezTo>
                  <a:cubicBezTo>
                    <a:pt x="504" y="1113"/>
                    <a:pt x="891" y="94"/>
                    <a:pt x="834" y="42"/>
                  </a:cubicBezTo>
                  <a:cubicBezTo>
                    <a:pt x="812" y="16"/>
                    <a:pt x="781" y="1"/>
                    <a:pt x="7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2"/>
            <p:cNvSpPr/>
            <p:nvPr/>
          </p:nvSpPr>
          <p:spPr>
            <a:xfrm>
              <a:off x="3085214" y="2125129"/>
              <a:ext cx="23630" cy="31692"/>
            </a:xfrm>
            <a:custGeom>
              <a:rect b="b" l="l" r="r" t="t"/>
              <a:pathLst>
                <a:path extrusionOk="0" h="1254" w="935">
                  <a:moveTo>
                    <a:pt x="778" y="0"/>
                  </a:moveTo>
                  <a:cubicBezTo>
                    <a:pt x="768" y="0"/>
                    <a:pt x="757" y="2"/>
                    <a:pt x="747" y="4"/>
                  </a:cubicBezTo>
                  <a:cubicBezTo>
                    <a:pt x="747" y="4"/>
                    <a:pt x="0" y="1132"/>
                    <a:pt x="267" y="1247"/>
                  </a:cubicBezTo>
                  <a:cubicBezTo>
                    <a:pt x="279" y="1251"/>
                    <a:pt x="291" y="1254"/>
                    <a:pt x="303" y="1254"/>
                  </a:cubicBezTo>
                  <a:cubicBezTo>
                    <a:pt x="568" y="1254"/>
                    <a:pt x="934" y="94"/>
                    <a:pt x="867" y="42"/>
                  </a:cubicBezTo>
                  <a:cubicBezTo>
                    <a:pt x="842" y="13"/>
                    <a:pt x="811" y="0"/>
                    <a:pt x="77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2"/>
            <p:cNvSpPr/>
            <p:nvPr/>
          </p:nvSpPr>
          <p:spPr>
            <a:xfrm>
              <a:off x="3072527" y="2155708"/>
              <a:ext cx="23503" cy="31818"/>
            </a:xfrm>
            <a:custGeom>
              <a:rect b="b" l="l" r="r" t="t"/>
              <a:pathLst>
                <a:path extrusionOk="0" h="1259" w="930">
                  <a:moveTo>
                    <a:pt x="770" y="0"/>
                  </a:moveTo>
                  <a:cubicBezTo>
                    <a:pt x="760" y="0"/>
                    <a:pt x="751" y="2"/>
                    <a:pt x="742" y="4"/>
                  </a:cubicBezTo>
                  <a:cubicBezTo>
                    <a:pt x="742" y="4"/>
                    <a:pt x="1" y="1137"/>
                    <a:pt x="268" y="1252"/>
                  </a:cubicBezTo>
                  <a:cubicBezTo>
                    <a:pt x="279" y="1257"/>
                    <a:pt x="291" y="1259"/>
                    <a:pt x="303" y="1259"/>
                  </a:cubicBezTo>
                  <a:cubicBezTo>
                    <a:pt x="564" y="1259"/>
                    <a:pt x="930" y="99"/>
                    <a:pt x="867" y="42"/>
                  </a:cubicBezTo>
                  <a:cubicBezTo>
                    <a:pt x="841" y="16"/>
                    <a:pt x="805" y="0"/>
                    <a:pt x="7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2"/>
            <p:cNvSpPr/>
            <p:nvPr/>
          </p:nvSpPr>
          <p:spPr>
            <a:xfrm>
              <a:off x="3098836" y="2129349"/>
              <a:ext cx="18980" cy="29594"/>
            </a:xfrm>
            <a:custGeom>
              <a:rect b="b" l="l" r="r" t="t"/>
              <a:pathLst>
                <a:path extrusionOk="0" h="1171" w="751">
                  <a:moveTo>
                    <a:pt x="610" y="1"/>
                  </a:moveTo>
                  <a:cubicBezTo>
                    <a:pt x="598" y="1"/>
                    <a:pt x="585" y="3"/>
                    <a:pt x="573" y="6"/>
                  </a:cubicBezTo>
                  <a:cubicBezTo>
                    <a:pt x="573" y="6"/>
                    <a:pt x="1" y="1090"/>
                    <a:pt x="251" y="1167"/>
                  </a:cubicBezTo>
                  <a:cubicBezTo>
                    <a:pt x="260" y="1169"/>
                    <a:pt x="268" y="1171"/>
                    <a:pt x="276" y="1171"/>
                  </a:cubicBezTo>
                  <a:cubicBezTo>
                    <a:pt x="513" y="1171"/>
                    <a:pt x="750" y="75"/>
                    <a:pt x="687" y="28"/>
                  </a:cubicBezTo>
                  <a:cubicBezTo>
                    <a:pt x="665" y="9"/>
                    <a:pt x="638"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2"/>
            <p:cNvSpPr/>
            <p:nvPr/>
          </p:nvSpPr>
          <p:spPr>
            <a:xfrm>
              <a:off x="3090041" y="2158033"/>
              <a:ext cx="18954" cy="29695"/>
            </a:xfrm>
            <a:custGeom>
              <a:rect b="b" l="l" r="r" t="t"/>
              <a:pathLst>
                <a:path extrusionOk="0" h="1175" w="750">
                  <a:moveTo>
                    <a:pt x="603" y="0"/>
                  </a:moveTo>
                  <a:cubicBezTo>
                    <a:pt x="592" y="0"/>
                    <a:pt x="582" y="2"/>
                    <a:pt x="572" y="4"/>
                  </a:cubicBezTo>
                  <a:cubicBezTo>
                    <a:pt x="572" y="4"/>
                    <a:pt x="0" y="1089"/>
                    <a:pt x="251" y="1171"/>
                  </a:cubicBezTo>
                  <a:cubicBezTo>
                    <a:pt x="259" y="1173"/>
                    <a:pt x="267" y="1175"/>
                    <a:pt x="275" y="1175"/>
                  </a:cubicBezTo>
                  <a:cubicBezTo>
                    <a:pt x="513" y="1175"/>
                    <a:pt x="750" y="74"/>
                    <a:pt x="687" y="32"/>
                  </a:cubicBezTo>
                  <a:cubicBezTo>
                    <a:pt x="662" y="12"/>
                    <a:pt x="632" y="0"/>
                    <a:pt x="6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2"/>
            <p:cNvSpPr/>
            <p:nvPr/>
          </p:nvSpPr>
          <p:spPr>
            <a:xfrm>
              <a:off x="3080943" y="2185479"/>
              <a:ext cx="18980" cy="29645"/>
            </a:xfrm>
            <a:custGeom>
              <a:rect b="b" l="l" r="r" t="t"/>
              <a:pathLst>
                <a:path extrusionOk="0" h="1173" w="751">
                  <a:moveTo>
                    <a:pt x="610" y="1"/>
                  </a:moveTo>
                  <a:cubicBezTo>
                    <a:pt x="598" y="1"/>
                    <a:pt x="585" y="3"/>
                    <a:pt x="573" y="8"/>
                  </a:cubicBezTo>
                  <a:cubicBezTo>
                    <a:pt x="573" y="8"/>
                    <a:pt x="0" y="1093"/>
                    <a:pt x="251" y="1169"/>
                  </a:cubicBezTo>
                  <a:cubicBezTo>
                    <a:pt x="259" y="1172"/>
                    <a:pt x="268" y="1173"/>
                    <a:pt x="276" y="1173"/>
                  </a:cubicBezTo>
                  <a:cubicBezTo>
                    <a:pt x="513" y="1173"/>
                    <a:pt x="750" y="77"/>
                    <a:pt x="687" y="30"/>
                  </a:cubicBezTo>
                  <a:cubicBezTo>
                    <a:pt x="665" y="12"/>
                    <a:pt x="637"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2"/>
            <p:cNvSpPr/>
            <p:nvPr/>
          </p:nvSpPr>
          <p:spPr>
            <a:xfrm>
              <a:off x="3113569" y="2129349"/>
              <a:ext cx="14178" cy="25272"/>
            </a:xfrm>
            <a:custGeom>
              <a:rect b="b" l="l" r="r" t="t"/>
              <a:pathLst>
                <a:path extrusionOk="0" h="1000" w="561">
                  <a:moveTo>
                    <a:pt x="442" y="0"/>
                  </a:moveTo>
                  <a:cubicBezTo>
                    <a:pt x="430" y="0"/>
                    <a:pt x="419" y="2"/>
                    <a:pt x="409" y="6"/>
                  </a:cubicBezTo>
                  <a:cubicBezTo>
                    <a:pt x="409" y="6"/>
                    <a:pt x="1" y="949"/>
                    <a:pt x="213" y="998"/>
                  </a:cubicBezTo>
                  <a:cubicBezTo>
                    <a:pt x="219" y="999"/>
                    <a:pt x="224" y="1000"/>
                    <a:pt x="229" y="1000"/>
                  </a:cubicBezTo>
                  <a:cubicBezTo>
                    <a:pt x="437" y="1000"/>
                    <a:pt x="561" y="54"/>
                    <a:pt x="502" y="17"/>
                  </a:cubicBezTo>
                  <a:cubicBezTo>
                    <a:pt x="484" y="6"/>
                    <a:pt x="462" y="0"/>
                    <a:pt x="4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2"/>
            <p:cNvSpPr/>
            <p:nvPr/>
          </p:nvSpPr>
          <p:spPr>
            <a:xfrm>
              <a:off x="3107934" y="2153813"/>
              <a:ext cx="14304" cy="25323"/>
            </a:xfrm>
            <a:custGeom>
              <a:rect b="b" l="l" r="r" t="t"/>
              <a:pathLst>
                <a:path extrusionOk="0" h="1002" w="566">
                  <a:moveTo>
                    <a:pt x="451" y="1"/>
                  </a:moveTo>
                  <a:cubicBezTo>
                    <a:pt x="437" y="1"/>
                    <a:pt x="423" y="4"/>
                    <a:pt x="409" y="8"/>
                  </a:cubicBezTo>
                  <a:cubicBezTo>
                    <a:pt x="409" y="8"/>
                    <a:pt x="0" y="951"/>
                    <a:pt x="218" y="1000"/>
                  </a:cubicBezTo>
                  <a:cubicBezTo>
                    <a:pt x="223" y="1001"/>
                    <a:pt x="229" y="1001"/>
                    <a:pt x="234" y="1001"/>
                  </a:cubicBezTo>
                  <a:cubicBezTo>
                    <a:pt x="437" y="1001"/>
                    <a:pt x="566" y="56"/>
                    <a:pt x="507" y="19"/>
                  </a:cubicBezTo>
                  <a:cubicBezTo>
                    <a:pt x="491" y="6"/>
                    <a:pt x="471" y="1"/>
                    <a:pt x="4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2"/>
            <p:cNvSpPr/>
            <p:nvPr/>
          </p:nvSpPr>
          <p:spPr>
            <a:xfrm>
              <a:off x="3102146" y="2177316"/>
              <a:ext cx="14304" cy="25247"/>
            </a:xfrm>
            <a:custGeom>
              <a:rect b="b" l="l" r="r" t="t"/>
              <a:pathLst>
                <a:path extrusionOk="0" h="999" w="566">
                  <a:moveTo>
                    <a:pt x="449" y="0"/>
                  </a:moveTo>
                  <a:cubicBezTo>
                    <a:pt x="436" y="0"/>
                    <a:pt x="422" y="3"/>
                    <a:pt x="409" y="10"/>
                  </a:cubicBezTo>
                  <a:cubicBezTo>
                    <a:pt x="409" y="10"/>
                    <a:pt x="1" y="947"/>
                    <a:pt x="218" y="996"/>
                  </a:cubicBezTo>
                  <a:cubicBezTo>
                    <a:pt x="224" y="998"/>
                    <a:pt x="230" y="998"/>
                    <a:pt x="235" y="998"/>
                  </a:cubicBezTo>
                  <a:cubicBezTo>
                    <a:pt x="438" y="998"/>
                    <a:pt x="566" y="53"/>
                    <a:pt x="507" y="21"/>
                  </a:cubicBezTo>
                  <a:cubicBezTo>
                    <a:pt x="491" y="7"/>
                    <a:pt x="470" y="0"/>
                    <a:pt x="4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2"/>
            <p:cNvSpPr/>
            <p:nvPr/>
          </p:nvSpPr>
          <p:spPr>
            <a:xfrm>
              <a:off x="3196741" y="2071450"/>
              <a:ext cx="115546" cy="287399"/>
            </a:xfrm>
            <a:custGeom>
              <a:rect b="b" l="l" r="r" t="t"/>
              <a:pathLst>
                <a:path extrusionOk="0" h="11372" w="4572">
                  <a:moveTo>
                    <a:pt x="1678" y="1"/>
                  </a:moveTo>
                  <a:cubicBezTo>
                    <a:pt x="1521" y="1"/>
                    <a:pt x="1299" y="103"/>
                    <a:pt x="987" y="401"/>
                  </a:cubicBezTo>
                  <a:cubicBezTo>
                    <a:pt x="1" y="1344"/>
                    <a:pt x="1167" y="2123"/>
                    <a:pt x="1167" y="2123"/>
                  </a:cubicBezTo>
                  <a:cubicBezTo>
                    <a:pt x="1167" y="2123"/>
                    <a:pt x="2600" y="8264"/>
                    <a:pt x="2600" y="9239"/>
                  </a:cubicBezTo>
                  <a:cubicBezTo>
                    <a:pt x="2600" y="10214"/>
                    <a:pt x="1990" y="11157"/>
                    <a:pt x="2404" y="11337"/>
                  </a:cubicBezTo>
                  <a:cubicBezTo>
                    <a:pt x="2458" y="11361"/>
                    <a:pt x="2507" y="11372"/>
                    <a:pt x="2553" y="11372"/>
                  </a:cubicBezTo>
                  <a:cubicBezTo>
                    <a:pt x="2857" y="11372"/>
                    <a:pt x="3021" y="10906"/>
                    <a:pt x="3390" y="10868"/>
                  </a:cubicBezTo>
                  <a:cubicBezTo>
                    <a:pt x="3410" y="10866"/>
                    <a:pt x="3430" y="10865"/>
                    <a:pt x="3448" y="10865"/>
                  </a:cubicBezTo>
                  <a:cubicBezTo>
                    <a:pt x="3811" y="10865"/>
                    <a:pt x="3775" y="11311"/>
                    <a:pt x="4164" y="11337"/>
                  </a:cubicBezTo>
                  <a:cubicBezTo>
                    <a:pt x="4169" y="11337"/>
                    <a:pt x="4173" y="11337"/>
                    <a:pt x="4177" y="11337"/>
                  </a:cubicBezTo>
                  <a:cubicBezTo>
                    <a:pt x="4571" y="11337"/>
                    <a:pt x="4254" y="9905"/>
                    <a:pt x="4044" y="9544"/>
                  </a:cubicBezTo>
                  <a:cubicBezTo>
                    <a:pt x="3832" y="9179"/>
                    <a:pt x="1837" y="1785"/>
                    <a:pt x="2191" y="1572"/>
                  </a:cubicBezTo>
                  <a:cubicBezTo>
                    <a:pt x="2540" y="1365"/>
                    <a:pt x="2431" y="766"/>
                    <a:pt x="2055" y="477"/>
                  </a:cubicBezTo>
                  <a:cubicBezTo>
                    <a:pt x="2055" y="477"/>
                    <a:pt x="2017" y="1"/>
                    <a:pt x="16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2"/>
            <p:cNvSpPr/>
            <p:nvPr/>
          </p:nvSpPr>
          <p:spPr>
            <a:xfrm>
              <a:off x="3239578" y="2364181"/>
              <a:ext cx="78648" cy="262885"/>
            </a:xfrm>
            <a:custGeom>
              <a:rect b="b" l="l" r="r" t="t"/>
              <a:pathLst>
                <a:path extrusionOk="0" h="10402" w="3112">
                  <a:moveTo>
                    <a:pt x="981" y="1743"/>
                  </a:moveTo>
                  <a:cubicBezTo>
                    <a:pt x="1523" y="2537"/>
                    <a:pt x="1512" y="7813"/>
                    <a:pt x="1500" y="7813"/>
                  </a:cubicBezTo>
                  <a:cubicBezTo>
                    <a:pt x="1500" y="7813"/>
                    <a:pt x="1499" y="7806"/>
                    <a:pt x="1499" y="7791"/>
                  </a:cubicBezTo>
                  <a:lnTo>
                    <a:pt x="1499" y="7786"/>
                  </a:lnTo>
                  <a:cubicBezTo>
                    <a:pt x="1488" y="7372"/>
                    <a:pt x="1107" y="5056"/>
                    <a:pt x="981" y="4544"/>
                  </a:cubicBezTo>
                  <a:cubicBezTo>
                    <a:pt x="856" y="4031"/>
                    <a:pt x="981" y="1743"/>
                    <a:pt x="981" y="1743"/>
                  </a:cubicBezTo>
                  <a:close/>
                  <a:moveTo>
                    <a:pt x="981" y="0"/>
                  </a:moveTo>
                  <a:cubicBezTo>
                    <a:pt x="920" y="0"/>
                    <a:pt x="854" y="7"/>
                    <a:pt x="780" y="21"/>
                  </a:cubicBezTo>
                  <a:cubicBezTo>
                    <a:pt x="1" y="174"/>
                    <a:pt x="524" y="1187"/>
                    <a:pt x="524" y="1187"/>
                  </a:cubicBezTo>
                  <a:cubicBezTo>
                    <a:pt x="524" y="1187"/>
                    <a:pt x="704" y="1732"/>
                    <a:pt x="660" y="3808"/>
                  </a:cubicBezTo>
                  <a:cubicBezTo>
                    <a:pt x="616" y="5890"/>
                    <a:pt x="1684" y="7720"/>
                    <a:pt x="1020" y="8510"/>
                  </a:cubicBezTo>
                  <a:cubicBezTo>
                    <a:pt x="355" y="9301"/>
                    <a:pt x="1227" y="9840"/>
                    <a:pt x="1227" y="9840"/>
                  </a:cubicBezTo>
                  <a:cubicBezTo>
                    <a:pt x="1227" y="9840"/>
                    <a:pt x="1745" y="10401"/>
                    <a:pt x="2258" y="10401"/>
                  </a:cubicBezTo>
                  <a:cubicBezTo>
                    <a:pt x="2349" y="10401"/>
                    <a:pt x="2441" y="10383"/>
                    <a:pt x="2529" y="10341"/>
                  </a:cubicBezTo>
                  <a:cubicBezTo>
                    <a:pt x="3112" y="10063"/>
                    <a:pt x="2355" y="8707"/>
                    <a:pt x="2355" y="8707"/>
                  </a:cubicBezTo>
                  <a:cubicBezTo>
                    <a:pt x="2355" y="8707"/>
                    <a:pt x="2273" y="2931"/>
                    <a:pt x="2256" y="2506"/>
                  </a:cubicBezTo>
                  <a:cubicBezTo>
                    <a:pt x="2240" y="2081"/>
                    <a:pt x="2823" y="925"/>
                    <a:pt x="2578" y="413"/>
                  </a:cubicBezTo>
                  <a:cubicBezTo>
                    <a:pt x="2511" y="276"/>
                    <a:pt x="2408" y="226"/>
                    <a:pt x="2294" y="226"/>
                  </a:cubicBezTo>
                  <a:cubicBezTo>
                    <a:pt x="1979" y="226"/>
                    <a:pt x="1575" y="604"/>
                    <a:pt x="1575" y="604"/>
                  </a:cubicBezTo>
                  <a:cubicBezTo>
                    <a:pt x="1575" y="604"/>
                    <a:pt x="1566" y="0"/>
                    <a:pt x="98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2"/>
            <p:cNvSpPr/>
            <p:nvPr/>
          </p:nvSpPr>
          <p:spPr>
            <a:xfrm>
              <a:off x="3361872" y="2052799"/>
              <a:ext cx="30327" cy="54260"/>
            </a:xfrm>
            <a:custGeom>
              <a:rect b="b" l="l" r="r" t="t"/>
              <a:pathLst>
                <a:path extrusionOk="0" h="2147" w="1200">
                  <a:moveTo>
                    <a:pt x="600" y="0"/>
                  </a:moveTo>
                  <a:cubicBezTo>
                    <a:pt x="267" y="0"/>
                    <a:pt x="0" y="480"/>
                    <a:pt x="0" y="1073"/>
                  </a:cubicBezTo>
                  <a:cubicBezTo>
                    <a:pt x="0" y="1662"/>
                    <a:pt x="267" y="2147"/>
                    <a:pt x="600" y="2147"/>
                  </a:cubicBezTo>
                  <a:cubicBezTo>
                    <a:pt x="927" y="2147"/>
                    <a:pt x="1199" y="1662"/>
                    <a:pt x="1199" y="1073"/>
                  </a:cubicBezTo>
                  <a:cubicBezTo>
                    <a:pt x="1199" y="480"/>
                    <a:pt x="927"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2"/>
            <p:cNvSpPr/>
            <p:nvPr/>
          </p:nvSpPr>
          <p:spPr>
            <a:xfrm>
              <a:off x="3411709" y="1765299"/>
              <a:ext cx="34598" cy="33663"/>
            </a:xfrm>
            <a:custGeom>
              <a:rect b="b" l="l" r="r" t="t"/>
              <a:pathLst>
                <a:path extrusionOk="0" h="1332" w="1369">
                  <a:moveTo>
                    <a:pt x="797" y="0"/>
                  </a:moveTo>
                  <a:cubicBezTo>
                    <a:pt x="579" y="0"/>
                    <a:pt x="346" y="138"/>
                    <a:pt x="202" y="375"/>
                  </a:cubicBezTo>
                  <a:cubicBezTo>
                    <a:pt x="1" y="701"/>
                    <a:pt x="50" y="1105"/>
                    <a:pt x="317" y="1263"/>
                  </a:cubicBezTo>
                  <a:cubicBezTo>
                    <a:pt x="394" y="1310"/>
                    <a:pt x="480" y="1332"/>
                    <a:pt x="568" y="1332"/>
                  </a:cubicBezTo>
                  <a:cubicBezTo>
                    <a:pt x="786" y="1332"/>
                    <a:pt x="1018" y="1196"/>
                    <a:pt x="1161" y="963"/>
                  </a:cubicBezTo>
                  <a:cubicBezTo>
                    <a:pt x="1369" y="631"/>
                    <a:pt x="1314" y="227"/>
                    <a:pt x="1047" y="69"/>
                  </a:cubicBezTo>
                  <a:cubicBezTo>
                    <a:pt x="970" y="22"/>
                    <a:pt x="885" y="0"/>
                    <a:pt x="7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2"/>
            <p:cNvSpPr/>
            <p:nvPr/>
          </p:nvSpPr>
          <p:spPr>
            <a:xfrm>
              <a:off x="3451235" y="1950799"/>
              <a:ext cx="37479" cy="24818"/>
            </a:xfrm>
            <a:custGeom>
              <a:rect b="b" l="l" r="r" t="t"/>
              <a:pathLst>
                <a:path extrusionOk="0" h="982" w="1483">
                  <a:moveTo>
                    <a:pt x="960" y="1"/>
                  </a:moveTo>
                  <a:cubicBezTo>
                    <a:pt x="838" y="1"/>
                    <a:pt x="702" y="28"/>
                    <a:pt x="567" y="86"/>
                  </a:cubicBezTo>
                  <a:cubicBezTo>
                    <a:pt x="213" y="238"/>
                    <a:pt x="1" y="543"/>
                    <a:pt x="99" y="767"/>
                  </a:cubicBezTo>
                  <a:cubicBezTo>
                    <a:pt x="157" y="906"/>
                    <a:pt x="323" y="982"/>
                    <a:pt x="526" y="982"/>
                  </a:cubicBezTo>
                  <a:cubicBezTo>
                    <a:pt x="648" y="982"/>
                    <a:pt x="783" y="955"/>
                    <a:pt x="916" y="897"/>
                  </a:cubicBezTo>
                  <a:cubicBezTo>
                    <a:pt x="1270" y="745"/>
                    <a:pt x="1483" y="440"/>
                    <a:pt x="1385" y="216"/>
                  </a:cubicBezTo>
                  <a:cubicBezTo>
                    <a:pt x="1327" y="77"/>
                    <a:pt x="1163" y="1"/>
                    <a:pt x="9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2"/>
            <p:cNvSpPr/>
            <p:nvPr/>
          </p:nvSpPr>
          <p:spPr>
            <a:xfrm>
              <a:off x="3332530" y="2344595"/>
              <a:ext cx="40916" cy="40916"/>
            </a:xfrm>
            <a:custGeom>
              <a:rect b="b" l="l" r="r" t="t"/>
              <a:pathLst>
                <a:path extrusionOk="0" h="1619" w="1619">
                  <a:moveTo>
                    <a:pt x="807" y="0"/>
                  </a:moveTo>
                  <a:cubicBezTo>
                    <a:pt x="360" y="0"/>
                    <a:pt x="1" y="365"/>
                    <a:pt x="1" y="812"/>
                  </a:cubicBezTo>
                  <a:cubicBezTo>
                    <a:pt x="1" y="1259"/>
                    <a:pt x="360" y="1619"/>
                    <a:pt x="807" y="1619"/>
                  </a:cubicBezTo>
                  <a:cubicBezTo>
                    <a:pt x="1254" y="1619"/>
                    <a:pt x="1619" y="1259"/>
                    <a:pt x="1619" y="812"/>
                  </a:cubicBezTo>
                  <a:cubicBezTo>
                    <a:pt x="1619" y="365"/>
                    <a:pt x="1254" y="0"/>
                    <a:pt x="8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2"/>
            <p:cNvSpPr/>
            <p:nvPr/>
          </p:nvSpPr>
          <p:spPr>
            <a:xfrm>
              <a:off x="3272761" y="1653695"/>
              <a:ext cx="87342" cy="60907"/>
            </a:xfrm>
            <a:custGeom>
              <a:rect b="b" l="l" r="r" t="t"/>
              <a:pathLst>
                <a:path extrusionOk="0" h="2410" w="3456">
                  <a:moveTo>
                    <a:pt x="50" y="1"/>
                  </a:moveTo>
                  <a:cubicBezTo>
                    <a:pt x="1" y="540"/>
                    <a:pt x="77" y="1080"/>
                    <a:pt x="273" y="1581"/>
                  </a:cubicBezTo>
                  <a:cubicBezTo>
                    <a:pt x="567" y="2344"/>
                    <a:pt x="1516" y="2404"/>
                    <a:pt x="1695" y="2409"/>
                  </a:cubicBezTo>
                  <a:lnTo>
                    <a:pt x="1723" y="2409"/>
                  </a:lnTo>
                  <a:cubicBezTo>
                    <a:pt x="1902" y="2404"/>
                    <a:pt x="2883" y="2344"/>
                    <a:pt x="3178" y="1581"/>
                  </a:cubicBezTo>
                  <a:cubicBezTo>
                    <a:pt x="3374" y="1080"/>
                    <a:pt x="3455" y="540"/>
                    <a:pt x="3406" y="1"/>
                  </a:cubicBezTo>
                  <a:lnTo>
                    <a:pt x="3406" y="1"/>
                  </a:lnTo>
                  <a:lnTo>
                    <a:pt x="2927" y="437"/>
                  </a:lnTo>
                  <a:cubicBezTo>
                    <a:pt x="2927" y="437"/>
                    <a:pt x="2981" y="1309"/>
                    <a:pt x="2709" y="1521"/>
                  </a:cubicBezTo>
                  <a:cubicBezTo>
                    <a:pt x="2442" y="1734"/>
                    <a:pt x="1728" y="1734"/>
                    <a:pt x="1728" y="1734"/>
                  </a:cubicBezTo>
                  <a:cubicBezTo>
                    <a:pt x="1728" y="1734"/>
                    <a:pt x="1020" y="1734"/>
                    <a:pt x="747" y="1521"/>
                  </a:cubicBezTo>
                  <a:cubicBezTo>
                    <a:pt x="475" y="1309"/>
                    <a:pt x="529" y="437"/>
                    <a:pt x="529" y="437"/>
                  </a:cubicBezTo>
                  <a:lnTo>
                    <a:pt x="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2"/>
            <p:cNvSpPr/>
            <p:nvPr/>
          </p:nvSpPr>
          <p:spPr>
            <a:xfrm>
              <a:off x="3258305" y="1560945"/>
              <a:ext cx="116254" cy="121561"/>
            </a:xfrm>
            <a:custGeom>
              <a:rect b="b" l="l" r="r" t="t"/>
              <a:pathLst>
                <a:path extrusionOk="0" h="4810" w="4600">
                  <a:moveTo>
                    <a:pt x="2128" y="1"/>
                  </a:moveTo>
                  <a:cubicBezTo>
                    <a:pt x="1845" y="1"/>
                    <a:pt x="1259" y="95"/>
                    <a:pt x="731" y="777"/>
                  </a:cubicBezTo>
                  <a:cubicBezTo>
                    <a:pt x="1" y="1720"/>
                    <a:pt x="502" y="2548"/>
                    <a:pt x="502" y="2548"/>
                  </a:cubicBezTo>
                  <a:lnTo>
                    <a:pt x="480" y="3175"/>
                  </a:lnTo>
                  <a:cubicBezTo>
                    <a:pt x="66" y="3725"/>
                    <a:pt x="927" y="4129"/>
                    <a:pt x="1205" y="4216"/>
                  </a:cubicBezTo>
                  <a:cubicBezTo>
                    <a:pt x="1477" y="4298"/>
                    <a:pt x="1434" y="4810"/>
                    <a:pt x="1434" y="4810"/>
                  </a:cubicBezTo>
                  <a:lnTo>
                    <a:pt x="3161" y="4810"/>
                  </a:lnTo>
                  <a:cubicBezTo>
                    <a:pt x="3161" y="4810"/>
                    <a:pt x="3117" y="4298"/>
                    <a:pt x="3390" y="4216"/>
                  </a:cubicBezTo>
                  <a:cubicBezTo>
                    <a:pt x="3668" y="4129"/>
                    <a:pt x="4529" y="3725"/>
                    <a:pt x="4115" y="3175"/>
                  </a:cubicBezTo>
                  <a:lnTo>
                    <a:pt x="4093" y="2548"/>
                  </a:lnTo>
                  <a:cubicBezTo>
                    <a:pt x="4093" y="2548"/>
                    <a:pt x="4600" y="1720"/>
                    <a:pt x="3869" y="777"/>
                  </a:cubicBezTo>
                  <a:cubicBezTo>
                    <a:pt x="3337" y="95"/>
                    <a:pt x="2753" y="1"/>
                    <a:pt x="2471" y="1"/>
                  </a:cubicBezTo>
                  <a:cubicBezTo>
                    <a:pt x="2364" y="1"/>
                    <a:pt x="2300" y="15"/>
                    <a:pt x="2300" y="15"/>
                  </a:cubicBezTo>
                  <a:cubicBezTo>
                    <a:pt x="2300" y="15"/>
                    <a:pt x="2236" y="1"/>
                    <a:pt x="212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2"/>
            <p:cNvSpPr/>
            <p:nvPr/>
          </p:nvSpPr>
          <p:spPr>
            <a:xfrm>
              <a:off x="3416865" y="1770176"/>
              <a:ext cx="77207" cy="195407"/>
            </a:xfrm>
            <a:custGeom>
              <a:rect b="b" l="l" r="r" t="t"/>
              <a:pathLst>
                <a:path extrusionOk="0" h="7732" w="3055">
                  <a:moveTo>
                    <a:pt x="1033" y="1"/>
                  </a:moveTo>
                  <a:cubicBezTo>
                    <a:pt x="568" y="1"/>
                    <a:pt x="683" y="765"/>
                    <a:pt x="669" y="765"/>
                  </a:cubicBezTo>
                  <a:cubicBezTo>
                    <a:pt x="669" y="765"/>
                    <a:pt x="669" y="765"/>
                    <a:pt x="669" y="765"/>
                  </a:cubicBezTo>
                  <a:cubicBezTo>
                    <a:pt x="591" y="737"/>
                    <a:pt x="529" y="724"/>
                    <a:pt x="480" y="724"/>
                  </a:cubicBezTo>
                  <a:cubicBezTo>
                    <a:pt x="0" y="724"/>
                    <a:pt x="767" y="1925"/>
                    <a:pt x="767" y="1925"/>
                  </a:cubicBezTo>
                  <a:cubicBezTo>
                    <a:pt x="767" y="1925"/>
                    <a:pt x="957" y="5156"/>
                    <a:pt x="1137" y="5859"/>
                  </a:cubicBezTo>
                  <a:cubicBezTo>
                    <a:pt x="1312" y="6562"/>
                    <a:pt x="729" y="7559"/>
                    <a:pt x="1137" y="7701"/>
                  </a:cubicBezTo>
                  <a:cubicBezTo>
                    <a:pt x="1196" y="7722"/>
                    <a:pt x="1254" y="7731"/>
                    <a:pt x="1309" y="7731"/>
                  </a:cubicBezTo>
                  <a:cubicBezTo>
                    <a:pt x="1636" y="7731"/>
                    <a:pt x="1884" y="7412"/>
                    <a:pt x="1884" y="7412"/>
                  </a:cubicBezTo>
                  <a:cubicBezTo>
                    <a:pt x="1898" y="7413"/>
                    <a:pt x="1913" y="7413"/>
                    <a:pt x="1927" y="7413"/>
                  </a:cubicBezTo>
                  <a:cubicBezTo>
                    <a:pt x="3054" y="7413"/>
                    <a:pt x="2359" y="6350"/>
                    <a:pt x="2047" y="5968"/>
                  </a:cubicBezTo>
                  <a:cubicBezTo>
                    <a:pt x="1731" y="5581"/>
                    <a:pt x="1252" y="1729"/>
                    <a:pt x="1377" y="1277"/>
                  </a:cubicBezTo>
                  <a:cubicBezTo>
                    <a:pt x="1502" y="825"/>
                    <a:pt x="1666" y="94"/>
                    <a:pt x="1110" y="7"/>
                  </a:cubicBezTo>
                  <a:cubicBezTo>
                    <a:pt x="1083" y="3"/>
                    <a:pt x="1057" y="1"/>
                    <a:pt x="10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2"/>
            <p:cNvSpPr/>
            <p:nvPr/>
          </p:nvSpPr>
          <p:spPr>
            <a:xfrm>
              <a:off x="3454243" y="1963208"/>
              <a:ext cx="80468" cy="150801"/>
            </a:xfrm>
            <a:custGeom>
              <a:rect b="b" l="l" r="r" t="t"/>
              <a:pathLst>
                <a:path extrusionOk="0" h="5967" w="3184">
                  <a:moveTo>
                    <a:pt x="1070" y="1365"/>
                  </a:moveTo>
                  <a:lnTo>
                    <a:pt x="1070" y="1365"/>
                  </a:lnTo>
                  <a:cubicBezTo>
                    <a:pt x="1070" y="1366"/>
                    <a:pt x="1620" y="2199"/>
                    <a:pt x="1887" y="3082"/>
                  </a:cubicBezTo>
                  <a:cubicBezTo>
                    <a:pt x="2154" y="3970"/>
                    <a:pt x="2061" y="5360"/>
                    <a:pt x="2061" y="5360"/>
                  </a:cubicBezTo>
                  <a:cubicBezTo>
                    <a:pt x="2061" y="5360"/>
                    <a:pt x="1658" y="4095"/>
                    <a:pt x="1467" y="3441"/>
                  </a:cubicBezTo>
                  <a:cubicBezTo>
                    <a:pt x="1277" y="2782"/>
                    <a:pt x="1070" y="1366"/>
                    <a:pt x="1070" y="1365"/>
                  </a:cubicBezTo>
                  <a:close/>
                  <a:moveTo>
                    <a:pt x="1244" y="1"/>
                  </a:moveTo>
                  <a:cubicBezTo>
                    <a:pt x="1010" y="1"/>
                    <a:pt x="704" y="303"/>
                    <a:pt x="704" y="303"/>
                  </a:cubicBezTo>
                  <a:cubicBezTo>
                    <a:pt x="614" y="243"/>
                    <a:pt x="517" y="216"/>
                    <a:pt x="429" y="216"/>
                  </a:cubicBezTo>
                  <a:cubicBezTo>
                    <a:pt x="178" y="216"/>
                    <a:pt x="1" y="436"/>
                    <a:pt x="263" y="755"/>
                  </a:cubicBezTo>
                  <a:cubicBezTo>
                    <a:pt x="617" y="1186"/>
                    <a:pt x="977" y="3867"/>
                    <a:pt x="1266" y="4324"/>
                  </a:cubicBezTo>
                  <a:cubicBezTo>
                    <a:pt x="1555" y="4782"/>
                    <a:pt x="1631" y="5904"/>
                    <a:pt x="1898" y="5959"/>
                  </a:cubicBezTo>
                  <a:cubicBezTo>
                    <a:pt x="1923" y="5964"/>
                    <a:pt x="1946" y="5966"/>
                    <a:pt x="1966" y="5966"/>
                  </a:cubicBezTo>
                  <a:cubicBezTo>
                    <a:pt x="2156" y="5966"/>
                    <a:pt x="2127" y="5753"/>
                    <a:pt x="2339" y="5708"/>
                  </a:cubicBezTo>
                  <a:cubicBezTo>
                    <a:pt x="2369" y="5701"/>
                    <a:pt x="2400" y="5699"/>
                    <a:pt x="2430" y="5699"/>
                  </a:cubicBezTo>
                  <a:cubicBezTo>
                    <a:pt x="2578" y="5699"/>
                    <a:pt x="2732" y="5763"/>
                    <a:pt x="2861" y="5763"/>
                  </a:cubicBezTo>
                  <a:cubicBezTo>
                    <a:pt x="2921" y="5763"/>
                    <a:pt x="2975" y="5749"/>
                    <a:pt x="3020" y="5708"/>
                  </a:cubicBezTo>
                  <a:cubicBezTo>
                    <a:pt x="3184" y="5556"/>
                    <a:pt x="3009" y="5136"/>
                    <a:pt x="2819" y="4858"/>
                  </a:cubicBezTo>
                  <a:cubicBezTo>
                    <a:pt x="2628" y="4580"/>
                    <a:pt x="2301" y="2199"/>
                    <a:pt x="1881" y="1692"/>
                  </a:cubicBezTo>
                  <a:cubicBezTo>
                    <a:pt x="1462" y="1180"/>
                    <a:pt x="1614" y="303"/>
                    <a:pt x="1402" y="69"/>
                  </a:cubicBezTo>
                  <a:cubicBezTo>
                    <a:pt x="1358" y="20"/>
                    <a:pt x="1303" y="1"/>
                    <a:pt x="12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2"/>
            <p:cNvSpPr/>
            <p:nvPr/>
          </p:nvSpPr>
          <p:spPr>
            <a:xfrm>
              <a:off x="3539790" y="2114615"/>
              <a:ext cx="25904" cy="6925"/>
            </a:xfrm>
            <a:custGeom>
              <a:rect b="b" l="l" r="r" t="t"/>
              <a:pathLst>
                <a:path extrusionOk="0" h="274" w="1025">
                  <a:moveTo>
                    <a:pt x="33" y="1"/>
                  </a:moveTo>
                  <a:lnTo>
                    <a:pt x="0" y="208"/>
                  </a:lnTo>
                  <a:cubicBezTo>
                    <a:pt x="0" y="208"/>
                    <a:pt x="424" y="273"/>
                    <a:pt x="716" y="273"/>
                  </a:cubicBezTo>
                  <a:cubicBezTo>
                    <a:pt x="863" y="273"/>
                    <a:pt x="976" y="257"/>
                    <a:pt x="987" y="208"/>
                  </a:cubicBezTo>
                  <a:cubicBezTo>
                    <a:pt x="1025" y="61"/>
                    <a:pt x="33"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0" name="Google Shape;9090;p62"/>
            <p:cNvGrpSpPr/>
            <p:nvPr/>
          </p:nvGrpSpPr>
          <p:grpSpPr>
            <a:xfrm>
              <a:off x="3498748" y="2102737"/>
              <a:ext cx="94772" cy="114004"/>
              <a:chOff x="3498748" y="2102737"/>
              <a:chExt cx="94772" cy="114004"/>
            </a:xfrm>
          </p:grpSpPr>
          <p:sp>
            <p:nvSpPr>
              <p:cNvPr id="9091" name="Google Shape;9091;p62"/>
              <p:cNvSpPr/>
              <p:nvPr/>
            </p:nvSpPr>
            <p:spPr>
              <a:xfrm>
                <a:off x="3563142" y="2118482"/>
                <a:ext cx="30378" cy="19940"/>
              </a:xfrm>
              <a:custGeom>
                <a:rect b="b" l="l" r="r" t="t"/>
                <a:pathLst>
                  <a:path extrusionOk="0" h="789" w="1202">
                    <a:moveTo>
                      <a:pt x="101" y="0"/>
                    </a:moveTo>
                    <a:cubicBezTo>
                      <a:pt x="63" y="17"/>
                      <a:pt x="30" y="49"/>
                      <a:pt x="24" y="93"/>
                    </a:cubicBezTo>
                    <a:cubicBezTo>
                      <a:pt x="0" y="160"/>
                      <a:pt x="698" y="788"/>
                      <a:pt x="967" y="788"/>
                    </a:cubicBezTo>
                    <a:cubicBezTo>
                      <a:pt x="1003" y="788"/>
                      <a:pt x="1031" y="777"/>
                      <a:pt x="1049" y="752"/>
                    </a:cubicBezTo>
                    <a:cubicBezTo>
                      <a:pt x="1201" y="540"/>
                      <a:pt x="101" y="0"/>
                      <a:pt x="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2"/>
              <p:cNvSpPr/>
              <p:nvPr/>
            </p:nvSpPr>
            <p:spPr>
              <a:xfrm>
                <a:off x="3560665" y="2174309"/>
                <a:ext cx="22518" cy="28128"/>
              </a:xfrm>
              <a:custGeom>
                <a:rect b="b" l="l" r="r" t="t"/>
                <a:pathLst>
                  <a:path extrusionOk="0" h="1113" w="891">
                    <a:moveTo>
                      <a:pt x="139" y="0"/>
                    </a:moveTo>
                    <a:cubicBezTo>
                      <a:pt x="105" y="0"/>
                      <a:pt x="74" y="16"/>
                      <a:pt x="57" y="42"/>
                    </a:cubicBezTo>
                    <a:cubicBezTo>
                      <a:pt x="0" y="93"/>
                      <a:pt x="382" y="1112"/>
                      <a:pt x="621" y="1112"/>
                    </a:cubicBezTo>
                    <a:cubicBezTo>
                      <a:pt x="633" y="1112"/>
                      <a:pt x="645" y="1110"/>
                      <a:pt x="656" y="1104"/>
                    </a:cubicBezTo>
                    <a:cubicBezTo>
                      <a:pt x="891" y="990"/>
                      <a:pt x="166" y="3"/>
                      <a:pt x="166" y="3"/>
                    </a:cubicBezTo>
                    <a:cubicBezTo>
                      <a:pt x="157" y="1"/>
                      <a:pt x="148"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2"/>
              <p:cNvSpPr/>
              <p:nvPr/>
            </p:nvSpPr>
            <p:spPr>
              <a:xfrm>
                <a:off x="3498748" y="2102737"/>
                <a:ext cx="44101" cy="29442"/>
              </a:xfrm>
              <a:custGeom>
                <a:rect b="b" l="l" r="r" t="t"/>
                <a:pathLst>
                  <a:path extrusionOk="0" h="1165" w="1745">
                    <a:moveTo>
                      <a:pt x="874" y="1"/>
                    </a:moveTo>
                    <a:cubicBezTo>
                      <a:pt x="646" y="1"/>
                      <a:pt x="413" y="128"/>
                      <a:pt x="235" y="443"/>
                    </a:cubicBezTo>
                    <a:cubicBezTo>
                      <a:pt x="0" y="866"/>
                      <a:pt x="330" y="1164"/>
                      <a:pt x="568" y="1164"/>
                    </a:cubicBezTo>
                    <a:cubicBezTo>
                      <a:pt x="634" y="1164"/>
                      <a:pt x="693" y="1141"/>
                      <a:pt x="731" y="1092"/>
                    </a:cubicBezTo>
                    <a:cubicBezTo>
                      <a:pt x="911" y="868"/>
                      <a:pt x="1543" y="917"/>
                      <a:pt x="1641" y="590"/>
                    </a:cubicBezTo>
                    <a:cubicBezTo>
                      <a:pt x="1744" y="258"/>
                      <a:pt x="1330" y="171"/>
                      <a:pt x="1330" y="171"/>
                    </a:cubicBezTo>
                    <a:cubicBezTo>
                      <a:pt x="1194" y="65"/>
                      <a:pt x="1035" y="1"/>
                      <a:pt x="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2"/>
              <p:cNvSpPr/>
              <p:nvPr/>
            </p:nvSpPr>
            <p:spPr>
              <a:xfrm>
                <a:off x="3537259" y="2125714"/>
                <a:ext cx="22543" cy="28128"/>
              </a:xfrm>
              <a:custGeom>
                <a:rect b="b" l="l" r="r" t="t"/>
                <a:pathLst>
                  <a:path extrusionOk="0" h="1113" w="892">
                    <a:moveTo>
                      <a:pt x="140" y="1"/>
                    </a:moveTo>
                    <a:cubicBezTo>
                      <a:pt x="106" y="1"/>
                      <a:pt x="74" y="16"/>
                      <a:pt x="53" y="42"/>
                    </a:cubicBezTo>
                    <a:cubicBezTo>
                      <a:pt x="1" y="94"/>
                      <a:pt x="383" y="1113"/>
                      <a:pt x="622" y="1113"/>
                    </a:cubicBezTo>
                    <a:cubicBezTo>
                      <a:pt x="634" y="1113"/>
                      <a:pt x="646" y="1110"/>
                      <a:pt x="658" y="1105"/>
                    </a:cubicBezTo>
                    <a:cubicBezTo>
                      <a:pt x="892" y="990"/>
                      <a:pt x="167" y="4"/>
                      <a:pt x="167" y="4"/>
                    </a:cubicBezTo>
                    <a:cubicBezTo>
                      <a:pt x="158" y="2"/>
                      <a:pt x="149"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2"/>
              <p:cNvSpPr/>
              <p:nvPr/>
            </p:nvSpPr>
            <p:spPr>
              <a:xfrm>
                <a:off x="3547574" y="2148480"/>
                <a:ext cx="22543" cy="28078"/>
              </a:xfrm>
              <a:custGeom>
                <a:rect b="b" l="l" r="r" t="t"/>
                <a:pathLst>
                  <a:path extrusionOk="0" h="1111" w="892">
                    <a:moveTo>
                      <a:pt x="150" y="0"/>
                    </a:moveTo>
                    <a:cubicBezTo>
                      <a:pt x="113" y="0"/>
                      <a:pt x="81" y="15"/>
                      <a:pt x="57" y="39"/>
                    </a:cubicBezTo>
                    <a:cubicBezTo>
                      <a:pt x="1" y="96"/>
                      <a:pt x="381" y="1111"/>
                      <a:pt x="620" y="1111"/>
                    </a:cubicBezTo>
                    <a:cubicBezTo>
                      <a:pt x="633" y="1111"/>
                      <a:pt x="645" y="1108"/>
                      <a:pt x="657" y="1102"/>
                    </a:cubicBezTo>
                    <a:cubicBezTo>
                      <a:pt x="891" y="987"/>
                      <a:pt x="166" y="1"/>
                      <a:pt x="166" y="1"/>
                    </a:cubicBezTo>
                    <a:cubicBezTo>
                      <a:pt x="161" y="0"/>
                      <a:pt x="155" y="0"/>
                      <a:pt x="15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2"/>
              <p:cNvSpPr/>
              <p:nvPr/>
            </p:nvSpPr>
            <p:spPr>
              <a:xfrm>
                <a:off x="3523894" y="2125129"/>
                <a:ext cx="23503" cy="31692"/>
              </a:xfrm>
              <a:custGeom>
                <a:rect b="b" l="l" r="r" t="t"/>
                <a:pathLst>
                  <a:path extrusionOk="0" h="1254" w="930">
                    <a:moveTo>
                      <a:pt x="156" y="0"/>
                    </a:moveTo>
                    <a:cubicBezTo>
                      <a:pt x="122" y="0"/>
                      <a:pt x="89" y="13"/>
                      <a:pt x="68" y="42"/>
                    </a:cubicBezTo>
                    <a:cubicBezTo>
                      <a:pt x="0" y="94"/>
                      <a:pt x="367" y="1254"/>
                      <a:pt x="632" y="1254"/>
                    </a:cubicBezTo>
                    <a:cubicBezTo>
                      <a:pt x="644" y="1254"/>
                      <a:pt x="656" y="1251"/>
                      <a:pt x="668" y="1247"/>
                    </a:cubicBezTo>
                    <a:cubicBezTo>
                      <a:pt x="929" y="1132"/>
                      <a:pt x="188" y="4"/>
                      <a:pt x="188" y="4"/>
                    </a:cubicBezTo>
                    <a:cubicBezTo>
                      <a:pt x="177"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2"/>
              <p:cNvSpPr/>
              <p:nvPr/>
            </p:nvSpPr>
            <p:spPr>
              <a:xfrm>
                <a:off x="3536682" y="2155708"/>
                <a:ext cx="23503" cy="31818"/>
              </a:xfrm>
              <a:custGeom>
                <a:rect b="b" l="l" r="r" t="t"/>
                <a:pathLst>
                  <a:path extrusionOk="0" h="1259" w="930">
                    <a:moveTo>
                      <a:pt x="161" y="0"/>
                    </a:moveTo>
                    <a:cubicBezTo>
                      <a:pt x="125" y="0"/>
                      <a:pt x="89" y="16"/>
                      <a:pt x="63" y="42"/>
                    </a:cubicBezTo>
                    <a:cubicBezTo>
                      <a:pt x="1" y="99"/>
                      <a:pt x="367" y="1259"/>
                      <a:pt x="628" y="1259"/>
                    </a:cubicBezTo>
                    <a:cubicBezTo>
                      <a:pt x="640" y="1259"/>
                      <a:pt x="652" y="1257"/>
                      <a:pt x="663" y="1252"/>
                    </a:cubicBezTo>
                    <a:cubicBezTo>
                      <a:pt x="930" y="1137"/>
                      <a:pt x="189" y="4"/>
                      <a:pt x="189" y="4"/>
                    </a:cubicBezTo>
                    <a:cubicBezTo>
                      <a:pt x="180" y="2"/>
                      <a:pt x="170" y="0"/>
                      <a:pt x="1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2"/>
              <p:cNvSpPr/>
              <p:nvPr/>
            </p:nvSpPr>
            <p:spPr>
              <a:xfrm>
                <a:off x="3549495" y="2185024"/>
                <a:ext cx="23503" cy="31717"/>
              </a:xfrm>
              <a:custGeom>
                <a:rect b="b" l="l" r="r" t="t"/>
                <a:pathLst>
                  <a:path extrusionOk="0" h="1255" w="930">
                    <a:moveTo>
                      <a:pt x="156" y="0"/>
                    </a:moveTo>
                    <a:cubicBezTo>
                      <a:pt x="122" y="0"/>
                      <a:pt x="89" y="14"/>
                      <a:pt x="69" y="43"/>
                    </a:cubicBezTo>
                    <a:cubicBezTo>
                      <a:pt x="1" y="95"/>
                      <a:pt x="367" y="1254"/>
                      <a:pt x="633" y="1254"/>
                    </a:cubicBezTo>
                    <a:cubicBezTo>
                      <a:pt x="645" y="1254"/>
                      <a:pt x="656" y="1252"/>
                      <a:pt x="668" y="1247"/>
                    </a:cubicBezTo>
                    <a:cubicBezTo>
                      <a:pt x="930" y="1132"/>
                      <a:pt x="189" y="4"/>
                      <a:pt x="189" y="4"/>
                    </a:cubicBezTo>
                    <a:cubicBezTo>
                      <a:pt x="178"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2"/>
              <p:cNvSpPr/>
              <p:nvPr/>
            </p:nvSpPr>
            <p:spPr>
              <a:xfrm>
                <a:off x="3514922" y="2129349"/>
                <a:ext cx="18980" cy="29594"/>
              </a:xfrm>
              <a:custGeom>
                <a:rect b="b" l="l" r="r" t="t"/>
                <a:pathLst>
                  <a:path extrusionOk="0" h="1171" w="751">
                    <a:moveTo>
                      <a:pt x="141" y="1"/>
                    </a:moveTo>
                    <a:cubicBezTo>
                      <a:pt x="113" y="1"/>
                      <a:pt x="86" y="9"/>
                      <a:pt x="63" y="28"/>
                    </a:cubicBezTo>
                    <a:cubicBezTo>
                      <a:pt x="0" y="75"/>
                      <a:pt x="237" y="1171"/>
                      <a:pt x="475" y="1171"/>
                    </a:cubicBezTo>
                    <a:cubicBezTo>
                      <a:pt x="483" y="1171"/>
                      <a:pt x="491" y="1169"/>
                      <a:pt x="499" y="1167"/>
                    </a:cubicBezTo>
                    <a:cubicBezTo>
                      <a:pt x="750" y="1090"/>
                      <a:pt x="178" y="6"/>
                      <a:pt x="178" y="6"/>
                    </a:cubicBezTo>
                    <a:cubicBezTo>
                      <a:pt x="166" y="3"/>
                      <a:pt x="153" y="1"/>
                      <a:pt x="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2"/>
              <p:cNvSpPr/>
              <p:nvPr/>
            </p:nvSpPr>
            <p:spPr>
              <a:xfrm>
                <a:off x="3523742" y="2158033"/>
                <a:ext cx="18954" cy="29695"/>
              </a:xfrm>
              <a:custGeom>
                <a:rect b="b" l="l" r="r" t="t"/>
                <a:pathLst>
                  <a:path extrusionOk="0" h="1175" w="750">
                    <a:moveTo>
                      <a:pt x="147" y="0"/>
                    </a:moveTo>
                    <a:cubicBezTo>
                      <a:pt x="118" y="0"/>
                      <a:pt x="87" y="12"/>
                      <a:pt x="63" y="32"/>
                    </a:cubicBezTo>
                    <a:cubicBezTo>
                      <a:pt x="0" y="74"/>
                      <a:pt x="237" y="1175"/>
                      <a:pt x="479" y="1175"/>
                    </a:cubicBezTo>
                    <a:cubicBezTo>
                      <a:pt x="488" y="1175"/>
                      <a:pt x="496" y="1173"/>
                      <a:pt x="505" y="1171"/>
                    </a:cubicBezTo>
                    <a:cubicBezTo>
                      <a:pt x="750" y="1089"/>
                      <a:pt x="178" y="4"/>
                      <a:pt x="178" y="4"/>
                    </a:cubicBezTo>
                    <a:cubicBezTo>
                      <a:pt x="168" y="2"/>
                      <a:pt x="158" y="0"/>
                      <a:pt x="1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2"/>
              <p:cNvSpPr/>
              <p:nvPr/>
            </p:nvSpPr>
            <p:spPr>
              <a:xfrm>
                <a:off x="3532815" y="2185479"/>
                <a:ext cx="18980" cy="29645"/>
              </a:xfrm>
              <a:custGeom>
                <a:rect b="b" l="l" r="r" t="t"/>
                <a:pathLst>
                  <a:path extrusionOk="0" h="1173" w="751">
                    <a:moveTo>
                      <a:pt x="140" y="1"/>
                    </a:moveTo>
                    <a:cubicBezTo>
                      <a:pt x="113" y="1"/>
                      <a:pt x="86" y="12"/>
                      <a:pt x="64" y="30"/>
                    </a:cubicBezTo>
                    <a:cubicBezTo>
                      <a:pt x="1" y="77"/>
                      <a:pt x="238" y="1173"/>
                      <a:pt x="475" y="1173"/>
                    </a:cubicBezTo>
                    <a:cubicBezTo>
                      <a:pt x="483" y="1173"/>
                      <a:pt x="492" y="1172"/>
                      <a:pt x="500" y="1169"/>
                    </a:cubicBezTo>
                    <a:cubicBezTo>
                      <a:pt x="750" y="1093"/>
                      <a:pt x="178" y="8"/>
                      <a:pt x="178" y="8"/>
                    </a:cubicBezTo>
                    <a:cubicBezTo>
                      <a:pt x="166" y="3"/>
                      <a:pt x="153"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2"/>
              <p:cNvSpPr/>
              <p:nvPr/>
            </p:nvSpPr>
            <p:spPr>
              <a:xfrm>
                <a:off x="3504990" y="2129349"/>
                <a:ext cx="14304" cy="25272"/>
              </a:xfrm>
              <a:custGeom>
                <a:rect b="b" l="l" r="r" t="t"/>
                <a:pathLst>
                  <a:path extrusionOk="0" h="1000" w="566">
                    <a:moveTo>
                      <a:pt x="121" y="0"/>
                    </a:moveTo>
                    <a:cubicBezTo>
                      <a:pt x="98" y="0"/>
                      <a:pt x="76" y="6"/>
                      <a:pt x="59" y="17"/>
                    </a:cubicBezTo>
                    <a:cubicBezTo>
                      <a:pt x="0" y="54"/>
                      <a:pt x="129" y="1000"/>
                      <a:pt x="332" y="1000"/>
                    </a:cubicBezTo>
                    <a:cubicBezTo>
                      <a:pt x="337" y="1000"/>
                      <a:pt x="342" y="999"/>
                      <a:pt x="348" y="998"/>
                    </a:cubicBezTo>
                    <a:cubicBezTo>
                      <a:pt x="565" y="949"/>
                      <a:pt x="157" y="6"/>
                      <a:pt x="157" y="6"/>
                    </a:cubicBezTo>
                    <a:cubicBezTo>
                      <a:pt x="145" y="2"/>
                      <a:pt x="133" y="0"/>
                      <a:pt x="1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2"/>
              <p:cNvSpPr/>
              <p:nvPr/>
            </p:nvSpPr>
            <p:spPr>
              <a:xfrm>
                <a:off x="3510499" y="2153813"/>
                <a:ext cx="14304" cy="25323"/>
              </a:xfrm>
              <a:custGeom>
                <a:rect b="b" l="l" r="r" t="t"/>
                <a:pathLst>
                  <a:path extrusionOk="0" h="1002" w="566">
                    <a:moveTo>
                      <a:pt x="114" y="1"/>
                    </a:moveTo>
                    <a:cubicBezTo>
                      <a:pt x="94" y="1"/>
                      <a:pt x="75" y="6"/>
                      <a:pt x="59" y="19"/>
                    </a:cubicBezTo>
                    <a:cubicBezTo>
                      <a:pt x="0" y="56"/>
                      <a:pt x="129" y="1001"/>
                      <a:pt x="332" y="1001"/>
                    </a:cubicBezTo>
                    <a:cubicBezTo>
                      <a:pt x="337" y="1001"/>
                      <a:pt x="342" y="1001"/>
                      <a:pt x="347" y="1000"/>
                    </a:cubicBezTo>
                    <a:cubicBezTo>
                      <a:pt x="565" y="951"/>
                      <a:pt x="157" y="8"/>
                      <a:pt x="157" y="8"/>
                    </a:cubicBezTo>
                    <a:cubicBezTo>
                      <a:pt x="143" y="4"/>
                      <a:pt x="129" y="1"/>
                      <a:pt x="1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2"/>
              <p:cNvSpPr/>
              <p:nvPr/>
            </p:nvSpPr>
            <p:spPr>
              <a:xfrm>
                <a:off x="3516287" y="2177316"/>
                <a:ext cx="14304" cy="25247"/>
              </a:xfrm>
              <a:custGeom>
                <a:rect b="b" l="l" r="r" t="t"/>
                <a:pathLst>
                  <a:path extrusionOk="0" h="999" w="566">
                    <a:moveTo>
                      <a:pt x="116" y="0"/>
                    </a:moveTo>
                    <a:cubicBezTo>
                      <a:pt x="96" y="0"/>
                      <a:pt x="75" y="7"/>
                      <a:pt x="59" y="21"/>
                    </a:cubicBezTo>
                    <a:cubicBezTo>
                      <a:pt x="0" y="53"/>
                      <a:pt x="128" y="998"/>
                      <a:pt x="331" y="998"/>
                    </a:cubicBezTo>
                    <a:cubicBezTo>
                      <a:pt x="336" y="998"/>
                      <a:pt x="342" y="998"/>
                      <a:pt x="347" y="996"/>
                    </a:cubicBezTo>
                    <a:cubicBezTo>
                      <a:pt x="565" y="947"/>
                      <a:pt x="157" y="10"/>
                      <a:pt x="157" y="10"/>
                    </a:cubicBezTo>
                    <a:cubicBezTo>
                      <a:pt x="144" y="3"/>
                      <a:pt x="130" y="0"/>
                      <a:pt x="1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5" name="Google Shape;9105;p62"/>
            <p:cNvSpPr/>
            <p:nvPr/>
          </p:nvSpPr>
          <p:spPr>
            <a:xfrm>
              <a:off x="3268262" y="2017165"/>
              <a:ext cx="96187" cy="59618"/>
            </a:xfrm>
            <a:custGeom>
              <a:rect b="b" l="l" r="r" t="t"/>
              <a:pathLst>
                <a:path extrusionOk="0" h="2359" w="3806">
                  <a:moveTo>
                    <a:pt x="2539" y="0"/>
                  </a:moveTo>
                  <a:cubicBezTo>
                    <a:pt x="2486" y="0"/>
                    <a:pt x="2446" y="18"/>
                    <a:pt x="2429" y="59"/>
                  </a:cubicBezTo>
                  <a:cubicBezTo>
                    <a:pt x="2315" y="315"/>
                    <a:pt x="1999" y="402"/>
                    <a:pt x="1906" y="418"/>
                  </a:cubicBezTo>
                  <a:cubicBezTo>
                    <a:pt x="1808" y="397"/>
                    <a:pt x="1497" y="315"/>
                    <a:pt x="1378" y="59"/>
                  </a:cubicBezTo>
                  <a:cubicBezTo>
                    <a:pt x="1360" y="20"/>
                    <a:pt x="1320" y="2"/>
                    <a:pt x="1268" y="2"/>
                  </a:cubicBezTo>
                  <a:cubicBezTo>
                    <a:pt x="919" y="2"/>
                    <a:pt x="0" y="790"/>
                    <a:pt x="1171" y="1306"/>
                  </a:cubicBezTo>
                  <a:cubicBezTo>
                    <a:pt x="1171" y="1306"/>
                    <a:pt x="1018" y="1693"/>
                    <a:pt x="1247" y="1857"/>
                  </a:cubicBezTo>
                  <a:cubicBezTo>
                    <a:pt x="1427" y="1993"/>
                    <a:pt x="1748" y="1879"/>
                    <a:pt x="1873" y="2097"/>
                  </a:cubicBezTo>
                  <a:lnTo>
                    <a:pt x="1873" y="2358"/>
                  </a:lnTo>
                  <a:cubicBezTo>
                    <a:pt x="1873" y="2293"/>
                    <a:pt x="1884" y="2227"/>
                    <a:pt x="1906" y="2162"/>
                  </a:cubicBezTo>
                  <a:cubicBezTo>
                    <a:pt x="1922" y="2227"/>
                    <a:pt x="1933" y="2293"/>
                    <a:pt x="1933" y="2358"/>
                  </a:cubicBezTo>
                  <a:lnTo>
                    <a:pt x="1933" y="2097"/>
                  </a:lnTo>
                  <a:cubicBezTo>
                    <a:pt x="2059" y="1879"/>
                    <a:pt x="2380" y="1993"/>
                    <a:pt x="2560" y="1857"/>
                  </a:cubicBezTo>
                  <a:cubicBezTo>
                    <a:pt x="2789" y="1693"/>
                    <a:pt x="2642" y="1306"/>
                    <a:pt x="2642" y="1306"/>
                  </a:cubicBezTo>
                  <a:cubicBezTo>
                    <a:pt x="3805" y="791"/>
                    <a:pt x="2887" y="0"/>
                    <a:pt x="25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2"/>
            <p:cNvSpPr/>
            <p:nvPr/>
          </p:nvSpPr>
          <p:spPr>
            <a:xfrm>
              <a:off x="3320602" y="2071450"/>
              <a:ext cx="115521" cy="287399"/>
            </a:xfrm>
            <a:custGeom>
              <a:rect b="b" l="l" r="r" t="t"/>
              <a:pathLst>
                <a:path extrusionOk="0" h="11372" w="4571">
                  <a:moveTo>
                    <a:pt x="2889" y="1"/>
                  </a:moveTo>
                  <a:cubicBezTo>
                    <a:pt x="2552" y="1"/>
                    <a:pt x="2516" y="477"/>
                    <a:pt x="2516" y="477"/>
                  </a:cubicBezTo>
                  <a:cubicBezTo>
                    <a:pt x="2135" y="766"/>
                    <a:pt x="2031" y="1365"/>
                    <a:pt x="2380" y="1572"/>
                  </a:cubicBezTo>
                  <a:cubicBezTo>
                    <a:pt x="2729" y="1785"/>
                    <a:pt x="734" y="9179"/>
                    <a:pt x="522" y="9544"/>
                  </a:cubicBezTo>
                  <a:cubicBezTo>
                    <a:pt x="312" y="9905"/>
                    <a:pt x="0" y="11337"/>
                    <a:pt x="389" y="11337"/>
                  </a:cubicBezTo>
                  <a:cubicBezTo>
                    <a:pt x="393" y="11337"/>
                    <a:pt x="397" y="11337"/>
                    <a:pt x="402" y="11337"/>
                  </a:cubicBezTo>
                  <a:cubicBezTo>
                    <a:pt x="791" y="11311"/>
                    <a:pt x="755" y="10865"/>
                    <a:pt x="1118" y="10865"/>
                  </a:cubicBezTo>
                  <a:cubicBezTo>
                    <a:pt x="1136" y="10865"/>
                    <a:pt x="1155" y="10866"/>
                    <a:pt x="1176" y="10868"/>
                  </a:cubicBezTo>
                  <a:cubicBezTo>
                    <a:pt x="1545" y="10906"/>
                    <a:pt x="1708" y="11372"/>
                    <a:pt x="2017" y="11372"/>
                  </a:cubicBezTo>
                  <a:cubicBezTo>
                    <a:pt x="2063" y="11372"/>
                    <a:pt x="2113" y="11361"/>
                    <a:pt x="2167" y="11337"/>
                  </a:cubicBezTo>
                  <a:cubicBezTo>
                    <a:pt x="2576" y="11157"/>
                    <a:pt x="1966" y="10214"/>
                    <a:pt x="1966" y="9239"/>
                  </a:cubicBezTo>
                  <a:cubicBezTo>
                    <a:pt x="1966" y="8264"/>
                    <a:pt x="3399" y="2123"/>
                    <a:pt x="3399" y="2123"/>
                  </a:cubicBezTo>
                  <a:cubicBezTo>
                    <a:pt x="3399" y="2123"/>
                    <a:pt x="4570" y="1344"/>
                    <a:pt x="3579" y="401"/>
                  </a:cubicBezTo>
                  <a:cubicBezTo>
                    <a:pt x="3267" y="103"/>
                    <a:pt x="3046" y="1"/>
                    <a:pt x="2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2"/>
            <p:cNvSpPr/>
            <p:nvPr/>
          </p:nvSpPr>
          <p:spPr>
            <a:xfrm>
              <a:off x="3314359" y="2364181"/>
              <a:ext cx="78648" cy="262885"/>
            </a:xfrm>
            <a:custGeom>
              <a:rect b="b" l="l" r="r" t="t"/>
              <a:pathLst>
                <a:path extrusionOk="0" h="10402" w="3112">
                  <a:moveTo>
                    <a:pt x="2136" y="1743"/>
                  </a:moveTo>
                  <a:cubicBezTo>
                    <a:pt x="2136" y="1743"/>
                    <a:pt x="2262" y="4031"/>
                    <a:pt x="2136" y="4544"/>
                  </a:cubicBezTo>
                  <a:cubicBezTo>
                    <a:pt x="2011" y="5056"/>
                    <a:pt x="1630" y="7372"/>
                    <a:pt x="1619" y="7791"/>
                  </a:cubicBezTo>
                  <a:cubicBezTo>
                    <a:pt x="1619" y="7806"/>
                    <a:pt x="1618" y="7813"/>
                    <a:pt x="1618" y="7813"/>
                  </a:cubicBezTo>
                  <a:cubicBezTo>
                    <a:pt x="1611" y="7813"/>
                    <a:pt x="1595" y="2537"/>
                    <a:pt x="2136" y="1743"/>
                  </a:cubicBezTo>
                  <a:close/>
                  <a:moveTo>
                    <a:pt x="2132" y="0"/>
                  </a:moveTo>
                  <a:cubicBezTo>
                    <a:pt x="1550" y="0"/>
                    <a:pt x="1537" y="604"/>
                    <a:pt x="1537" y="604"/>
                  </a:cubicBezTo>
                  <a:cubicBezTo>
                    <a:pt x="1537" y="604"/>
                    <a:pt x="1136" y="226"/>
                    <a:pt x="823" y="226"/>
                  </a:cubicBezTo>
                  <a:cubicBezTo>
                    <a:pt x="709" y="226"/>
                    <a:pt x="607" y="276"/>
                    <a:pt x="540" y="413"/>
                  </a:cubicBezTo>
                  <a:cubicBezTo>
                    <a:pt x="289" y="925"/>
                    <a:pt x="872" y="2075"/>
                    <a:pt x="861" y="2506"/>
                  </a:cubicBezTo>
                  <a:cubicBezTo>
                    <a:pt x="845" y="2936"/>
                    <a:pt x="763" y="8707"/>
                    <a:pt x="763" y="8707"/>
                  </a:cubicBezTo>
                  <a:cubicBezTo>
                    <a:pt x="763" y="8707"/>
                    <a:pt x="0" y="10069"/>
                    <a:pt x="583" y="10341"/>
                  </a:cubicBezTo>
                  <a:cubicBezTo>
                    <a:pt x="672" y="10383"/>
                    <a:pt x="763" y="10401"/>
                    <a:pt x="855" y="10401"/>
                  </a:cubicBezTo>
                  <a:cubicBezTo>
                    <a:pt x="1368" y="10401"/>
                    <a:pt x="1886" y="9840"/>
                    <a:pt x="1886" y="9840"/>
                  </a:cubicBezTo>
                  <a:cubicBezTo>
                    <a:pt x="1886" y="9840"/>
                    <a:pt x="2763" y="9301"/>
                    <a:pt x="2098" y="8510"/>
                  </a:cubicBezTo>
                  <a:cubicBezTo>
                    <a:pt x="1433" y="7720"/>
                    <a:pt x="2501" y="5890"/>
                    <a:pt x="2458" y="3813"/>
                  </a:cubicBezTo>
                  <a:cubicBezTo>
                    <a:pt x="2414" y="1732"/>
                    <a:pt x="2594" y="1187"/>
                    <a:pt x="2594" y="1187"/>
                  </a:cubicBezTo>
                  <a:cubicBezTo>
                    <a:pt x="2594" y="1187"/>
                    <a:pt x="3112" y="174"/>
                    <a:pt x="2333" y="21"/>
                  </a:cubicBezTo>
                  <a:cubicBezTo>
                    <a:pt x="2259" y="7"/>
                    <a:pt x="2193" y="0"/>
                    <a:pt x="21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2"/>
            <p:cNvSpPr/>
            <p:nvPr/>
          </p:nvSpPr>
          <p:spPr>
            <a:xfrm>
              <a:off x="3205283" y="1741138"/>
              <a:ext cx="222019" cy="211278"/>
            </a:xfrm>
            <a:custGeom>
              <a:rect b="b" l="l" r="r" t="t"/>
              <a:pathLst>
                <a:path extrusionOk="0" h="8360" w="8785">
                  <a:moveTo>
                    <a:pt x="4398" y="252"/>
                  </a:moveTo>
                  <a:cubicBezTo>
                    <a:pt x="5553" y="290"/>
                    <a:pt x="6567" y="502"/>
                    <a:pt x="6567" y="709"/>
                  </a:cubicBezTo>
                  <a:cubicBezTo>
                    <a:pt x="6567" y="726"/>
                    <a:pt x="6567" y="737"/>
                    <a:pt x="6561" y="747"/>
                  </a:cubicBezTo>
                  <a:cubicBezTo>
                    <a:pt x="5771" y="480"/>
                    <a:pt x="4720" y="415"/>
                    <a:pt x="4387" y="404"/>
                  </a:cubicBezTo>
                  <a:lnTo>
                    <a:pt x="4371" y="404"/>
                  </a:lnTo>
                  <a:cubicBezTo>
                    <a:pt x="4044" y="415"/>
                    <a:pt x="3020" y="480"/>
                    <a:pt x="2235" y="747"/>
                  </a:cubicBezTo>
                  <a:cubicBezTo>
                    <a:pt x="2229" y="737"/>
                    <a:pt x="2229" y="726"/>
                    <a:pt x="2229" y="709"/>
                  </a:cubicBezTo>
                  <a:cubicBezTo>
                    <a:pt x="2229" y="502"/>
                    <a:pt x="3243" y="290"/>
                    <a:pt x="4398" y="252"/>
                  </a:cubicBezTo>
                  <a:close/>
                  <a:moveTo>
                    <a:pt x="2273" y="1118"/>
                  </a:moveTo>
                  <a:cubicBezTo>
                    <a:pt x="2458" y="1238"/>
                    <a:pt x="2660" y="1331"/>
                    <a:pt x="2867" y="1396"/>
                  </a:cubicBezTo>
                  <a:cubicBezTo>
                    <a:pt x="2747" y="1412"/>
                    <a:pt x="2627" y="1429"/>
                    <a:pt x="2507" y="1450"/>
                  </a:cubicBezTo>
                  <a:cubicBezTo>
                    <a:pt x="2202" y="1499"/>
                    <a:pt x="1908" y="1587"/>
                    <a:pt x="1625" y="1701"/>
                  </a:cubicBezTo>
                  <a:cubicBezTo>
                    <a:pt x="1619" y="1685"/>
                    <a:pt x="1619" y="1663"/>
                    <a:pt x="1619" y="1641"/>
                  </a:cubicBezTo>
                  <a:cubicBezTo>
                    <a:pt x="1619" y="1434"/>
                    <a:pt x="1886" y="1260"/>
                    <a:pt x="2273" y="1118"/>
                  </a:cubicBezTo>
                  <a:close/>
                  <a:moveTo>
                    <a:pt x="6518" y="1123"/>
                  </a:moveTo>
                  <a:cubicBezTo>
                    <a:pt x="6910" y="1260"/>
                    <a:pt x="7177" y="1434"/>
                    <a:pt x="7177" y="1647"/>
                  </a:cubicBezTo>
                  <a:cubicBezTo>
                    <a:pt x="7177" y="1663"/>
                    <a:pt x="7172" y="1685"/>
                    <a:pt x="7166" y="1701"/>
                  </a:cubicBezTo>
                  <a:cubicBezTo>
                    <a:pt x="6883" y="1587"/>
                    <a:pt x="6589" y="1499"/>
                    <a:pt x="6289" y="1450"/>
                  </a:cubicBezTo>
                  <a:cubicBezTo>
                    <a:pt x="6169" y="1429"/>
                    <a:pt x="6044" y="1412"/>
                    <a:pt x="5929" y="1396"/>
                  </a:cubicBezTo>
                  <a:cubicBezTo>
                    <a:pt x="6136" y="1331"/>
                    <a:pt x="6333" y="1238"/>
                    <a:pt x="6518" y="1123"/>
                  </a:cubicBezTo>
                  <a:close/>
                  <a:moveTo>
                    <a:pt x="1521" y="2170"/>
                  </a:moveTo>
                  <a:cubicBezTo>
                    <a:pt x="1685" y="2290"/>
                    <a:pt x="1864" y="2377"/>
                    <a:pt x="2055" y="2426"/>
                  </a:cubicBezTo>
                  <a:cubicBezTo>
                    <a:pt x="1788" y="2491"/>
                    <a:pt x="1532" y="2578"/>
                    <a:pt x="1281" y="2687"/>
                  </a:cubicBezTo>
                  <a:cubicBezTo>
                    <a:pt x="1265" y="2649"/>
                    <a:pt x="1260" y="2611"/>
                    <a:pt x="1260" y="2567"/>
                  </a:cubicBezTo>
                  <a:cubicBezTo>
                    <a:pt x="1260" y="2404"/>
                    <a:pt x="1363" y="2273"/>
                    <a:pt x="1521" y="2170"/>
                  </a:cubicBezTo>
                  <a:close/>
                  <a:moveTo>
                    <a:pt x="7270" y="2170"/>
                  </a:moveTo>
                  <a:cubicBezTo>
                    <a:pt x="7428" y="2273"/>
                    <a:pt x="7537" y="2404"/>
                    <a:pt x="7537" y="2567"/>
                  </a:cubicBezTo>
                  <a:cubicBezTo>
                    <a:pt x="7537" y="2611"/>
                    <a:pt x="7526" y="2649"/>
                    <a:pt x="7509" y="2687"/>
                  </a:cubicBezTo>
                  <a:cubicBezTo>
                    <a:pt x="7264" y="2578"/>
                    <a:pt x="7003" y="2491"/>
                    <a:pt x="6741" y="2426"/>
                  </a:cubicBezTo>
                  <a:cubicBezTo>
                    <a:pt x="6932" y="2377"/>
                    <a:pt x="7112" y="2290"/>
                    <a:pt x="7270" y="2170"/>
                  </a:cubicBezTo>
                  <a:close/>
                  <a:moveTo>
                    <a:pt x="982" y="4028"/>
                  </a:moveTo>
                  <a:cubicBezTo>
                    <a:pt x="1570" y="4377"/>
                    <a:pt x="2769" y="4436"/>
                    <a:pt x="3494" y="4436"/>
                  </a:cubicBezTo>
                  <a:cubicBezTo>
                    <a:pt x="3652" y="4436"/>
                    <a:pt x="3782" y="4436"/>
                    <a:pt x="3880" y="4431"/>
                  </a:cubicBezTo>
                  <a:lnTo>
                    <a:pt x="3880" y="4431"/>
                  </a:lnTo>
                  <a:cubicBezTo>
                    <a:pt x="3799" y="4594"/>
                    <a:pt x="3706" y="4752"/>
                    <a:pt x="3603" y="4900"/>
                  </a:cubicBezTo>
                  <a:cubicBezTo>
                    <a:pt x="3319" y="4913"/>
                    <a:pt x="3064" y="4919"/>
                    <a:pt x="2835" y="4919"/>
                  </a:cubicBezTo>
                  <a:cubicBezTo>
                    <a:pt x="1207" y="4919"/>
                    <a:pt x="886" y="4612"/>
                    <a:pt x="824" y="4469"/>
                  </a:cubicBezTo>
                  <a:cubicBezTo>
                    <a:pt x="769" y="4327"/>
                    <a:pt x="878" y="4148"/>
                    <a:pt x="982" y="4028"/>
                  </a:cubicBezTo>
                  <a:close/>
                  <a:moveTo>
                    <a:pt x="7815" y="4028"/>
                  </a:moveTo>
                  <a:cubicBezTo>
                    <a:pt x="7913" y="4148"/>
                    <a:pt x="8027" y="4327"/>
                    <a:pt x="7967" y="4469"/>
                  </a:cubicBezTo>
                  <a:cubicBezTo>
                    <a:pt x="7910" y="4616"/>
                    <a:pt x="7588" y="4921"/>
                    <a:pt x="5984" y="4921"/>
                  </a:cubicBezTo>
                  <a:cubicBezTo>
                    <a:pt x="5748" y="4921"/>
                    <a:pt x="5483" y="4914"/>
                    <a:pt x="5188" y="4900"/>
                  </a:cubicBezTo>
                  <a:cubicBezTo>
                    <a:pt x="5085" y="4752"/>
                    <a:pt x="4992" y="4594"/>
                    <a:pt x="4910" y="4431"/>
                  </a:cubicBezTo>
                  <a:cubicBezTo>
                    <a:pt x="5014" y="4431"/>
                    <a:pt x="5145" y="4436"/>
                    <a:pt x="5303" y="4436"/>
                  </a:cubicBezTo>
                  <a:cubicBezTo>
                    <a:pt x="6022" y="4436"/>
                    <a:pt x="7221" y="4377"/>
                    <a:pt x="7815" y="4028"/>
                  </a:cubicBezTo>
                  <a:close/>
                  <a:moveTo>
                    <a:pt x="8043" y="4911"/>
                  </a:moveTo>
                  <a:cubicBezTo>
                    <a:pt x="8114" y="5003"/>
                    <a:pt x="8169" y="5128"/>
                    <a:pt x="8131" y="5227"/>
                  </a:cubicBezTo>
                  <a:cubicBezTo>
                    <a:pt x="8083" y="5337"/>
                    <a:pt x="7803" y="5686"/>
                    <a:pt x="6022" y="5686"/>
                  </a:cubicBezTo>
                  <a:cubicBezTo>
                    <a:pt x="5957" y="5686"/>
                    <a:pt x="5889" y="5685"/>
                    <a:pt x="5820" y="5684"/>
                  </a:cubicBezTo>
                  <a:cubicBezTo>
                    <a:pt x="5690" y="5537"/>
                    <a:pt x="5575" y="5401"/>
                    <a:pt x="5472" y="5276"/>
                  </a:cubicBezTo>
                  <a:lnTo>
                    <a:pt x="5472" y="5276"/>
                  </a:lnTo>
                  <a:cubicBezTo>
                    <a:pt x="5640" y="5281"/>
                    <a:pt x="5799" y="5281"/>
                    <a:pt x="5951" y="5281"/>
                  </a:cubicBezTo>
                  <a:cubicBezTo>
                    <a:pt x="6986" y="5281"/>
                    <a:pt x="7678" y="5161"/>
                    <a:pt x="8043" y="4911"/>
                  </a:cubicBezTo>
                  <a:close/>
                  <a:moveTo>
                    <a:pt x="747" y="4916"/>
                  </a:moveTo>
                  <a:cubicBezTo>
                    <a:pt x="1112" y="5167"/>
                    <a:pt x="1804" y="5286"/>
                    <a:pt x="2845" y="5286"/>
                  </a:cubicBezTo>
                  <a:cubicBezTo>
                    <a:pt x="2998" y="5286"/>
                    <a:pt x="3156" y="5286"/>
                    <a:pt x="3319" y="5281"/>
                  </a:cubicBezTo>
                  <a:lnTo>
                    <a:pt x="3319" y="5281"/>
                  </a:lnTo>
                  <a:cubicBezTo>
                    <a:pt x="3221" y="5401"/>
                    <a:pt x="3107" y="5537"/>
                    <a:pt x="2970" y="5684"/>
                  </a:cubicBezTo>
                  <a:cubicBezTo>
                    <a:pt x="2900" y="5685"/>
                    <a:pt x="2832" y="5686"/>
                    <a:pt x="2766" y="5686"/>
                  </a:cubicBezTo>
                  <a:cubicBezTo>
                    <a:pt x="988" y="5686"/>
                    <a:pt x="708" y="5342"/>
                    <a:pt x="666" y="5232"/>
                  </a:cubicBezTo>
                  <a:cubicBezTo>
                    <a:pt x="627" y="5134"/>
                    <a:pt x="682" y="5009"/>
                    <a:pt x="747" y="4916"/>
                  </a:cubicBezTo>
                  <a:close/>
                  <a:moveTo>
                    <a:pt x="627" y="5690"/>
                  </a:moveTo>
                  <a:cubicBezTo>
                    <a:pt x="993" y="5924"/>
                    <a:pt x="1668" y="6038"/>
                    <a:pt x="2654" y="6049"/>
                  </a:cubicBezTo>
                  <a:cubicBezTo>
                    <a:pt x="2529" y="6202"/>
                    <a:pt x="2409" y="6360"/>
                    <a:pt x="2300" y="6523"/>
                  </a:cubicBezTo>
                  <a:cubicBezTo>
                    <a:pt x="2058" y="6545"/>
                    <a:pt x="1849" y="6555"/>
                    <a:pt x="1668" y="6555"/>
                  </a:cubicBezTo>
                  <a:cubicBezTo>
                    <a:pt x="808" y="6555"/>
                    <a:pt x="583" y="6343"/>
                    <a:pt x="529" y="6235"/>
                  </a:cubicBezTo>
                  <a:cubicBezTo>
                    <a:pt x="442" y="6077"/>
                    <a:pt x="535" y="5848"/>
                    <a:pt x="627" y="5690"/>
                  </a:cubicBezTo>
                  <a:close/>
                  <a:moveTo>
                    <a:pt x="8174" y="5690"/>
                  </a:moveTo>
                  <a:cubicBezTo>
                    <a:pt x="8261" y="5848"/>
                    <a:pt x="8354" y="6077"/>
                    <a:pt x="8267" y="6235"/>
                  </a:cubicBezTo>
                  <a:lnTo>
                    <a:pt x="8267" y="6240"/>
                  </a:lnTo>
                  <a:cubicBezTo>
                    <a:pt x="8213" y="6348"/>
                    <a:pt x="7986" y="6555"/>
                    <a:pt x="7135" y="6555"/>
                  </a:cubicBezTo>
                  <a:cubicBezTo>
                    <a:pt x="6952" y="6555"/>
                    <a:pt x="6741" y="6546"/>
                    <a:pt x="6496" y="6523"/>
                  </a:cubicBezTo>
                  <a:cubicBezTo>
                    <a:pt x="6387" y="6360"/>
                    <a:pt x="6267" y="6202"/>
                    <a:pt x="6142" y="6049"/>
                  </a:cubicBezTo>
                  <a:cubicBezTo>
                    <a:pt x="7134" y="6038"/>
                    <a:pt x="7804" y="5924"/>
                    <a:pt x="8174" y="5690"/>
                  </a:cubicBezTo>
                  <a:close/>
                  <a:moveTo>
                    <a:pt x="546" y="6725"/>
                  </a:moveTo>
                  <a:cubicBezTo>
                    <a:pt x="802" y="6856"/>
                    <a:pt x="1172" y="6916"/>
                    <a:pt x="1657" y="6916"/>
                  </a:cubicBezTo>
                  <a:cubicBezTo>
                    <a:pt x="1788" y="6916"/>
                    <a:pt x="1924" y="6916"/>
                    <a:pt x="2066" y="6905"/>
                  </a:cubicBezTo>
                  <a:lnTo>
                    <a:pt x="2066" y="6905"/>
                  </a:lnTo>
                  <a:cubicBezTo>
                    <a:pt x="2050" y="6948"/>
                    <a:pt x="2028" y="6987"/>
                    <a:pt x="2006" y="7019"/>
                  </a:cubicBezTo>
                  <a:cubicBezTo>
                    <a:pt x="1534" y="7147"/>
                    <a:pt x="1212" y="7189"/>
                    <a:pt x="993" y="7189"/>
                  </a:cubicBezTo>
                  <a:cubicBezTo>
                    <a:pt x="681" y="7189"/>
                    <a:pt x="578" y="7104"/>
                    <a:pt x="546" y="7063"/>
                  </a:cubicBezTo>
                  <a:cubicBezTo>
                    <a:pt x="486" y="6981"/>
                    <a:pt x="508" y="6845"/>
                    <a:pt x="546" y="6725"/>
                  </a:cubicBezTo>
                  <a:close/>
                  <a:moveTo>
                    <a:pt x="8245" y="6730"/>
                  </a:moveTo>
                  <a:cubicBezTo>
                    <a:pt x="8283" y="6845"/>
                    <a:pt x="8305" y="6981"/>
                    <a:pt x="8245" y="7068"/>
                  </a:cubicBezTo>
                  <a:cubicBezTo>
                    <a:pt x="8216" y="7107"/>
                    <a:pt x="8112" y="7191"/>
                    <a:pt x="7796" y="7191"/>
                  </a:cubicBezTo>
                  <a:cubicBezTo>
                    <a:pt x="7577" y="7191"/>
                    <a:pt x="7255" y="7150"/>
                    <a:pt x="6785" y="7025"/>
                  </a:cubicBezTo>
                  <a:cubicBezTo>
                    <a:pt x="6768" y="6987"/>
                    <a:pt x="6747" y="6948"/>
                    <a:pt x="6725" y="6910"/>
                  </a:cubicBezTo>
                  <a:lnTo>
                    <a:pt x="6725" y="6910"/>
                  </a:lnTo>
                  <a:cubicBezTo>
                    <a:pt x="6867" y="6921"/>
                    <a:pt x="7003" y="6921"/>
                    <a:pt x="7134" y="6921"/>
                  </a:cubicBezTo>
                  <a:cubicBezTo>
                    <a:pt x="7624" y="6921"/>
                    <a:pt x="7989" y="6856"/>
                    <a:pt x="8245" y="6730"/>
                  </a:cubicBezTo>
                  <a:close/>
                  <a:moveTo>
                    <a:pt x="1810" y="7444"/>
                  </a:moveTo>
                  <a:cubicBezTo>
                    <a:pt x="1630" y="7848"/>
                    <a:pt x="1559" y="7973"/>
                    <a:pt x="1069" y="7995"/>
                  </a:cubicBezTo>
                  <a:cubicBezTo>
                    <a:pt x="1039" y="7996"/>
                    <a:pt x="1009" y="7997"/>
                    <a:pt x="978" y="7997"/>
                  </a:cubicBezTo>
                  <a:cubicBezTo>
                    <a:pt x="814" y="7997"/>
                    <a:pt x="642" y="7968"/>
                    <a:pt x="573" y="7858"/>
                  </a:cubicBezTo>
                  <a:cubicBezTo>
                    <a:pt x="513" y="7766"/>
                    <a:pt x="529" y="7613"/>
                    <a:pt x="567" y="7493"/>
                  </a:cubicBezTo>
                  <a:lnTo>
                    <a:pt x="567" y="7493"/>
                  </a:lnTo>
                  <a:cubicBezTo>
                    <a:pt x="690" y="7533"/>
                    <a:pt x="821" y="7554"/>
                    <a:pt x="953" y="7554"/>
                  </a:cubicBezTo>
                  <a:cubicBezTo>
                    <a:pt x="968" y="7554"/>
                    <a:pt x="983" y="7554"/>
                    <a:pt x="998" y="7553"/>
                  </a:cubicBezTo>
                  <a:cubicBezTo>
                    <a:pt x="1270" y="7548"/>
                    <a:pt x="1543" y="7510"/>
                    <a:pt x="1810" y="7444"/>
                  </a:cubicBezTo>
                  <a:close/>
                  <a:moveTo>
                    <a:pt x="6981" y="7450"/>
                  </a:moveTo>
                  <a:cubicBezTo>
                    <a:pt x="7253" y="7515"/>
                    <a:pt x="7526" y="7553"/>
                    <a:pt x="7798" y="7559"/>
                  </a:cubicBezTo>
                  <a:cubicBezTo>
                    <a:pt x="7945" y="7559"/>
                    <a:pt x="8093" y="7542"/>
                    <a:pt x="8229" y="7499"/>
                  </a:cubicBezTo>
                  <a:lnTo>
                    <a:pt x="8229" y="7499"/>
                  </a:lnTo>
                  <a:cubicBezTo>
                    <a:pt x="8261" y="7613"/>
                    <a:pt x="8283" y="7766"/>
                    <a:pt x="8218" y="7858"/>
                  </a:cubicBezTo>
                  <a:lnTo>
                    <a:pt x="8223" y="7864"/>
                  </a:lnTo>
                  <a:cubicBezTo>
                    <a:pt x="8150" y="7976"/>
                    <a:pt x="7954" y="8001"/>
                    <a:pt x="7785" y="8001"/>
                  </a:cubicBezTo>
                  <a:cubicBezTo>
                    <a:pt x="7765" y="8001"/>
                    <a:pt x="7746" y="8001"/>
                    <a:pt x="7727" y="8000"/>
                  </a:cubicBezTo>
                  <a:cubicBezTo>
                    <a:pt x="7237" y="7978"/>
                    <a:pt x="7161" y="7853"/>
                    <a:pt x="6981" y="7450"/>
                  </a:cubicBezTo>
                  <a:close/>
                  <a:moveTo>
                    <a:pt x="4393" y="1"/>
                  </a:moveTo>
                  <a:cubicBezTo>
                    <a:pt x="3668" y="28"/>
                    <a:pt x="1979" y="137"/>
                    <a:pt x="1979" y="709"/>
                  </a:cubicBezTo>
                  <a:cubicBezTo>
                    <a:pt x="1979" y="753"/>
                    <a:pt x="1984" y="791"/>
                    <a:pt x="2001" y="829"/>
                  </a:cubicBezTo>
                  <a:cubicBezTo>
                    <a:pt x="1565" y="1014"/>
                    <a:pt x="1249" y="1276"/>
                    <a:pt x="1249" y="1641"/>
                  </a:cubicBezTo>
                  <a:cubicBezTo>
                    <a:pt x="1249" y="1723"/>
                    <a:pt x="1265" y="1799"/>
                    <a:pt x="1292" y="1875"/>
                  </a:cubicBezTo>
                  <a:cubicBezTo>
                    <a:pt x="1020" y="2061"/>
                    <a:pt x="884" y="2290"/>
                    <a:pt x="884" y="2562"/>
                  </a:cubicBezTo>
                  <a:cubicBezTo>
                    <a:pt x="884" y="2671"/>
                    <a:pt x="905" y="2775"/>
                    <a:pt x="954" y="2873"/>
                  </a:cubicBezTo>
                  <a:cubicBezTo>
                    <a:pt x="731" y="3031"/>
                    <a:pt x="595" y="3221"/>
                    <a:pt x="595" y="3456"/>
                  </a:cubicBezTo>
                  <a:cubicBezTo>
                    <a:pt x="595" y="3570"/>
                    <a:pt x="633" y="3684"/>
                    <a:pt x="698" y="3777"/>
                  </a:cubicBezTo>
                  <a:cubicBezTo>
                    <a:pt x="551" y="3951"/>
                    <a:pt x="344" y="4278"/>
                    <a:pt x="475" y="4605"/>
                  </a:cubicBezTo>
                  <a:cubicBezTo>
                    <a:pt x="480" y="4611"/>
                    <a:pt x="486" y="4622"/>
                    <a:pt x="491" y="4633"/>
                  </a:cubicBezTo>
                  <a:cubicBezTo>
                    <a:pt x="366" y="4791"/>
                    <a:pt x="202" y="5069"/>
                    <a:pt x="317" y="5357"/>
                  </a:cubicBezTo>
                  <a:cubicBezTo>
                    <a:pt x="328" y="5379"/>
                    <a:pt x="339" y="5401"/>
                    <a:pt x="350" y="5428"/>
                  </a:cubicBezTo>
                  <a:cubicBezTo>
                    <a:pt x="219" y="5624"/>
                    <a:pt x="1" y="6038"/>
                    <a:pt x="192" y="6404"/>
                  </a:cubicBezTo>
                  <a:cubicBezTo>
                    <a:pt x="208" y="6431"/>
                    <a:pt x="224" y="6458"/>
                    <a:pt x="241" y="6480"/>
                  </a:cubicBezTo>
                  <a:cubicBezTo>
                    <a:pt x="153" y="6665"/>
                    <a:pt x="44" y="7014"/>
                    <a:pt x="241" y="7281"/>
                  </a:cubicBezTo>
                  <a:cubicBezTo>
                    <a:pt x="175" y="7461"/>
                    <a:pt x="83" y="7793"/>
                    <a:pt x="251" y="8055"/>
                  </a:cubicBezTo>
                  <a:cubicBezTo>
                    <a:pt x="382" y="8256"/>
                    <a:pt x="627" y="8360"/>
                    <a:pt x="976" y="8360"/>
                  </a:cubicBezTo>
                  <a:lnTo>
                    <a:pt x="1069" y="8360"/>
                  </a:lnTo>
                  <a:cubicBezTo>
                    <a:pt x="1804" y="8327"/>
                    <a:pt x="1941" y="8016"/>
                    <a:pt x="2153" y="7548"/>
                  </a:cubicBezTo>
                  <a:cubicBezTo>
                    <a:pt x="2251" y="7314"/>
                    <a:pt x="2366" y="7085"/>
                    <a:pt x="2496" y="6867"/>
                  </a:cubicBezTo>
                  <a:lnTo>
                    <a:pt x="2545" y="6861"/>
                  </a:lnTo>
                  <a:lnTo>
                    <a:pt x="2540" y="6807"/>
                  </a:lnTo>
                  <a:cubicBezTo>
                    <a:pt x="2714" y="6529"/>
                    <a:pt x="2916" y="6273"/>
                    <a:pt x="3139" y="6033"/>
                  </a:cubicBezTo>
                  <a:cubicBezTo>
                    <a:pt x="4502" y="4551"/>
                    <a:pt x="4365" y="4044"/>
                    <a:pt x="4251" y="3897"/>
                  </a:cubicBezTo>
                  <a:lnTo>
                    <a:pt x="4251" y="3897"/>
                  </a:lnTo>
                  <a:lnTo>
                    <a:pt x="4022" y="4077"/>
                  </a:lnTo>
                  <a:lnTo>
                    <a:pt x="4022" y="4060"/>
                  </a:lnTo>
                  <a:cubicBezTo>
                    <a:pt x="3895" y="4067"/>
                    <a:pt x="3725" y="4071"/>
                    <a:pt x="3530" y="4071"/>
                  </a:cubicBezTo>
                  <a:cubicBezTo>
                    <a:pt x="2703" y="4071"/>
                    <a:pt x="1426" y="3991"/>
                    <a:pt x="1047" y="3630"/>
                  </a:cubicBezTo>
                  <a:cubicBezTo>
                    <a:pt x="993" y="3592"/>
                    <a:pt x="960" y="3526"/>
                    <a:pt x="960" y="3456"/>
                  </a:cubicBezTo>
                  <a:cubicBezTo>
                    <a:pt x="960" y="3347"/>
                    <a:pt x="1042" y="3243"/>
                    <a:pt x="1183" y="3145"/>
                  </a:cubicBezTo>
                  <a:cubicBezTo>
                    <a:pt x="1597" y="3461"/>
                    <a:pt x="2382" y="3537"/>
                    <a:pt x="3020" y="3537"/>
                  </a:cubicBezTo>
                  <a:cubicBezTo>
                    <a:pt x="3352" y="3537"/>
                    <a:pt x="3679" y="3521"/>
                    <a:pt x="4006" y="3483"/>
                  </a:cubicBezTo>
                  <a:lnTo>
                    <a:pt x="3968" y="3123"/>
                  </a:lnTo>
                  <a:cubicBezTo>
                    <a:pt x="3761" y="3146"/>
                    <a:pt x="3417" y="3171"/>
                    <a:pt x="3042" y="3171"/>
                  </a:cubicBezTo>
                  <a:cubicBezTo>
                    <a:pt x="2519" y="3171"/>
                    <a:pt x="1934" y="3123"/>
                    <a:pt x="1576" y="2954"/>
                  </a:cubicBezTo>
                  <a:cubicBezTo>
                    <a:pt x="2011" y="2791"/>
                    <a:pt x="2622" y="2666"/>
                    <a:pt x="3216" y="2589"/>
                  </a:cubicBezTo>
                  <a:cubicBezTo>
                    <a:pt x="3319" y="2595"/>
                    <a:pt x="3423" y="2595"/>
                    <a:pt x="3521" y="2595"/>
                  </a:cubicBezTo>
                  <a:cubicBezTo>
                    <a:pt x="3788" y="2595"/>
                    <a:pt x="3989" y="2584"/>
                    <a:pt x="4049" y="2578"/>
                  </a:cubicBezTo>
                  <a:lnTo>
                    <a:pt x="4022" y="2213"/>
                  </a:lnTo>
                  <a:lnTo>
                    <a:pt x="3984" y="2213"/>
                  </a:lnTo>
                  <a:lnTo>
                    <a:pt x="3984" y="2148"/>
                  </a:lnTo>
                  <a:cubicBezTo>
                    <a:pt x="3837" y="2153"/>
                    <a:pt x="3548" y="2175"/>
                    <a:pt x="3194" y="2213"/>
                  </a:cubicBezTo>
                  <a:cubicBezTo>
                    <a:pt x="2731" y="2197"/>
                    <a:pt x="2219" y="2132"/>
                    <a:pt x="1902" y="1974"/>
                  </a:cubicBezTo>
                  <a:cubicBezTo>
                    <a:pt x="2115" y="1903"/>
                    <a:pt x="2338" y="1843"/>
                    <a:pt x="2562" y="1805"/>
                  </a:cubicBezTo>
                  <a:cubicBezTo>
                    <a:pt x="3030" y="1723"/>
                    <a:pt x="3510" y="1679"/>
                    <a:pt x="3989" y="1674"/>
                  </a:cubicBezTo>
                  <a:lnTo>
                    <a:pt x="3989" y="1309"/>
                  </a:lnTo>
                  <a:cubicBezTo>
                    <a:pt x="3979" y="1309"/>
                    <a:pt x="3799" y="1309"/>
                    <a:pt x="3537" y="1325"/>
                  </a:cubicBezTo>
                  <a:cubicBezTo>
                    <a:pt x="3216" y="1249"/>
                    <a:pt x="2894" y="1145"/>
                    <a:pt x="2589" y="1014"/>
                  </a:cubicBezTo>
                  <a:cubicBezTo>
                    <a:pt x="3178" y="843"/>
                    <a:pt x="3784" y="757"/>
                    <a:pt x="4389" y="757"/>
                  </a:cubicBezTo>
                  <a:cubicBezTo>
                    <a:pt x="4995" y="757"/>
                    <a:pt x="5600" y="843"/>
                    <a:pt x="6185" y="1014"/>
                  </a:cubicBezTo>
                  <a:cubicBezTo>
                    <a:pt x="5880" y="1145"/>
                    <a:pt x="5564" y="1249"/>
                    <a:pt x="5237" y="1325"/>
                  </a:cubicBezTo>
                  <a:cubicBezTo>
                    <a:pt x="4976" y="1309"/>
                    <a:pt x="4801" y="1309"/>
                    <a:pt x="4785" y="1309"/>
                  </a:cubicBezTo>
                  <a:lnTo>
                    <a:pt x="4785" y="1674"/>
                  </a:lnTo>
                  <a:cubicBezTo>
                    <a:pt x="5265" y="1679"/>
                    <a:pt x="5744" y="1723"/>
                    <a:pt x="6218" y="1805"/>
                  </a:cubicBezTo>
                  <a:cubicBezTo>
                    <a:pt x="6441" y="1843"/>
                    <a:pt x="6659" y="1903"/>
                    <a:pt x="6877" y="1974"/>
                  </a:cubicBezTo>
                  <a:cubicBezTo>
                    <a:pt x="6561" y="2132"/>
                    <a:pt x="6044" y="2197"/>
                    <a:pt x="5581" y="2213"/>
                  </a:cubicBezTo>
                  <a:cubicBezTo>
                    <a:pt x="5232" y="2170"/>
                    <a:pt x="4938" y="2153"/>
                    <a:pt x="4796" y="2148"/>
                  </a:cubicBezTo>
                  <a:lnTo>
                    <a:pt x="4796" y="2213"/>
                  </a:lnTo>
                  <a:lnTo>
                    <a:pt x="4752" y="2213"/>
                  </a:lnTo>
                  <a:lnTo>
                    <a:pt x="4731" y="2578"/>
                  </a:lnTo>
                  <a:cubicBezTo>
                    <a:pt x="4790" y="2584"/>
                    <a:pt x="4987" y="2595"/>
                    <a:pt x="5259" y="2595"/>
                  </a:cubicBezTo>
                  <a:cubicBezTo>
                    <a:pt x="5352" y="2595"/>
                    <a:pt x="5455" y="2595"/>
                    <a:pt x="5564" y="2589"/>
                  </a:cubicBezTo>
                  <a:cubicBezTo>
                    <a:pt x="6153" y="2666"/>
                    <a:pt x="6768" y="2791"/>
                    <a:pt x="7204" y="2954"/>
                  </a:cubicBezTo>
                  <a:cubicBezTo>
                    <a:pt x="6846" y="3123"/>
                    <a:pt x="6261" y="3171"/>
                    <a:pt x="5738" y="3171"/>
                  </a:cubicBezTo>
                  <a:cubicBezTo>
                    <a:pt x="5363" y="3171"/>
                    <a:pt x="5019" y="3146"/>
                    <a:pt x="4812" y="3123"/>
                  </a:cubicBezTo>
                  <a:lnTo>
                    <a:pt x="4769" y="3483"/>
                  </a:lnTo>
                  <a:cubicBezTo>
                    <a:pt x="5096" y="3521"/>
                    <a:pt x="5428" y="3537"/>
                    <a:pt x="5755" y="3537"/>
                  </a:cubicBezTo>
                  <a:cubicBezTo>
                    <a:pt x="6392" y="3537"/>
                    <a:pt x="7177" y="3461"/>
                    <a:pt x="7591" y="3145"/>
                  </a:cubicBezTo>
                  <a:cubicBezTo>
                    <a:pt x="7733" y="3243"/>
                    <a:pt x="7815" y="3347"/>
                    <a:pt x="7815" y="3456"/>
                  </a:cubicBezTo>
                  <a:cubicBezTo>
                    <a:pt x="7815" y="3526"/>
                    <a:pt x="7782" y="3592"/>
                    <a:pt x="7733" y="3630"/>
                  </a:cubicBezTo>
                  <a:cubicBezTo>
                    <a:pt x="7354" y="3991"/>
                    <a:pt x="6077" y="4071"/>
                    <a:pt x="5247" y="4071"/>
                  </a:cubicBezTo>
                  <a:cubicBezTo>
                    <a:pt x="5051" y="4071"/>
                    <a:pt x="4880" y="4067"/>
                    <a:pt x="4752" y="4060"/>
                  </a:cubicBezTo>
                  <a:lnTo>
                    <a:pt x="4752" y="4077"/>
                  </a:lnTo>
                  <a:lnTo>
                    <a:pt x="4529" y="3897"/>
                  </a:lnTo>
                  <a:lnTo>
                    <a:pt x="4529" y="3897"/>
                  </a:lnTo>
                  <a:cubicBezTo>
                    <a:pt x="4409" y="4044"/>
                    <a:pt x="4278" y="4551"/>
                    <a:pt x="5640" y="6033"/>
                  </a:cubicBezTo>
                  <a:cubicBezTo>
                    <a:pt x="5858" y="6273"/>
                    <a:pt x="6060" y="6529"/>
                    <a:pt x="6240" y="6807"/>
                  </a:cubicBezTo>
                  <a:lnTo>
                    <a:pt x="6234" y="6861"/>
                  </a:lnTo>
                  <a:lnTo>
                    <a:pt x="6278" y="6867"/>
                  </a:lnTo>
                  <a:cubicBezTo>
                    <a:pt x="6409" y="7085"/>
                    <a:pt x="6523" y="7314"/>
                    <a:pt x="6627" y="7548"/>
                  </a:cubicBezTo>
                  <a:cubicBezTo>
                    <a:pt x="6834" y="8016"/>
                    <a:pt x="6970" y="8327"/>
                    <a:pt x="7706" y="8360"/>
                  </a:cubicBezTo>
                  <a:lnTo>
                    <a:pt x="7798" y="8360"/>
                  </a:lnTo>
                  <a:cubicBezTo>
                    <a:pt x="8152" y="8360"/>
                    <a:pt x="8398" y="8256"/>
                    <a:pt x="8523" y="8055"/>
                  </a:cubicBezTo>
                  <a:cubicBezTo>
                    <a:pt x="8692" y="7793"/>
                    <a:pt x="8605" y="7461"/>
                    <a:pt x="8534" y="7281"/>
                  </a:cubicBezTo>
                  <a:cubicBezTo>
                    <a:pt x="8736" y="7014"/>
                    <a:pt x="8627" y="6665"/>
                    <a:pt x="8539" y="6485"/>
                  </a:cubicBezTo>
                  <a:cubicBezTo>
                    <a:pt x="8556" y="6458"/>
                    <a:pt x="8572" y="6431"/>
                    <a:pt x="8588" y="6409"/>
                  </a:cubicBezTo>
                  <a:cubicBezTo>
                    <a:pt x="8785" y="6044"/>
                    <a:pt x="8567" y="5630"/>
                    <a:pt x="8430" y="5428"/>
                  </a:cubicBezTo>
                  <a:cubicBezTo>
                    <a:pt x="8447" y="5406"/>
                    <a:pt x="8458" y="5385"/>
                    <a:pt x="8463" y="5363"/>
                  </a:cubicBezTo>
                  <a:cubicBezTo>
                    <a:pt x="8577" y="5074"/>
                    <a:pt x="8419" y="4796"/>
                    <a:pt x="8289" y="4633"/>
                  </a:cubicBezTo>
                  <a:cubicBezTo>
                    <a:pt x="8294" y="4627"/>
                    <a:pt x="8300" y="4616"/>
                    <a:pt x="8305" y="4605"/>
                  </a:cubicBezTo>
                  <a:cubicBezTo>
                    <a:pt x="8441" y="4278"/>
                    <a:pt x="8229" y="3957"/>
                    <a:pt x="8082" y="3783"/>
                  </a:cubicBezTo>
                  <a:cubicBezTo>
                    <a:pt x="8147" y="3684"/>
                    <a:pt x="8185" y="3570"/>
                    <a:pt x="8185" y="3456"/>
                  </a:cubicBezTo>
                  <a:cubicBezTo>
                    <a:pt x="8185" y="3221"/>
                    <a:pt x="8049" y="3031"/>
                    <a:pt x="7831" y="2873"/>
                  </a:cubicBezTo>
                  <a:cubicBezTo>
                    <a:pt x="7875" y="2775"/>
                    <a:pt x="7896" y="2671"/>
                    <a:pt x="7896" y="2562"/>
                  </a:cubicBezTo>
                  <a:cubicBezTo>
                    <a:pt x="7896" y="2290"/>
                    <a:pt x="7760" y="2061"/>
                    <a:pt x="7488" y="1875"/>
                  </a:cubicBezTo>
                  <a:cubicBezTo>
                    <a:pt x="7520" y="1799"/>
                    <a:pt x="7531" y="1723"/>
                    <a:pt x="7531" y="1641"/>
                  </a:cubicBezTo>
                  <a:cubicBezTo>
                    <a:pt x="7531" y="1276"/>
                    <a:pt x="7215" y="1014"/>
                    <a:pt x="6779" y="829"/>
                  </a:cubicBezTo>
                  <a:cubicBezTo>
                    <a:pt x="6796" y="791"/>
                    <a:pt x="6801" y="753"/>
                    <a:pt x="6807" y="709"/>
                  </a:cubicBezTo>
                  <a:cubicBezTo>
                    <a:pt x="6807" y="143"/>
                    <a:pt x="5117" y="28"/>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2"/>
            <p:cNvSpPr/>
            <p:nvPr/>
          </p:nvSpPr>
          <p:spPr>
            <a:xfrm>
              <a:off x="3304301" y="1771162"/>
              <a:ext cx="24135" cy="107029"/>
            </a:xfrm>
            <a:custGeom>
              <a:rect b="b" l="l" r="r" t="t"/>
              <a:pathLst>
                <a:path extrusionOk="0" h="4235" w="955">
                  <a:moveTo>
                    <a:pt x="475" y="1"/>
                  </a:moveTo>
                  <a:cubicBezTo>
                    <a:pt x="475" y="1"/>
                    <a:pt x="213" y="34"/>
                    <a:pt x="137" y="77"/>
                  </a:cubicBezTo>
                  <a:cubicBezTo>
                    <a:pt x="61" y="115"/>
                    <a:pt x="1" y="1102"/>
                    <a:pt x="126" y="1211"/>
                  </a:cubicBezTo>
                  <a:cubicBezTo>
                    <a:pt x="251" y="1314"/>
                    <a:pt x="44" y="1478"/>
                    <a:pt x="55" y="1739"/>
                  </a:cubicBezTo>
                  <a:cubicBezTo>
                    <a:pt x="61" y="2006"/>
                    <a:pt x="126" y="2872"/>
                    <a:pt x="191" y="3014"/>
                  </a:cubicBezTo>
                  <a:cubicBezTo>
                    <a:pt x="251" y="3150"/>
                    <a:pt x="240" y="4235"/>
                    <a:pt x="475" y="4235"/>
                  </a:cubicBezTo>
                  <a:cubicBezTo>
                    <a:pt x="709" y="4235"/>
                    <a:pt x="698" y="3150"/>
                    <a:pt x="763" y="3014"/>
                  </a:cubicBezTo>
                  <a:cubicBezTo>
                    <a:pt x="823" y="2878"/>
                    <a:pt x="889" y="2006"/>
                    <a:pt x="900" y="1739"/>
                  </a:cubicBezTo>
                  <a:cubicBezTo>
                    <a:pt x="905" y="1478"/>
                    <a:pt x="704" y="1314"/>
                    <a:pt x="829" y="1211"/>
                  </a:cubicBezTo>
                  <a:cubicBezTo>
                    <a:pt x="954" y="1102"/>
                    <a:pt x="894" y="121"/>
                    <a:pt x="818" y="77"/>
                  </a:cubicBezTo>
                  <a:cubicBezTo>
                    <a:pt x="742" y="28"/>
                    <a:pt x="475"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2"/>
            <p:cNvSpPr/>
            <p:nvPr/>
          </p:nvSpPr>
          <p:spPr>
            <a:xfrm>
              <a:off x="3281581" y="1617733"/>
              <a:ext cx="31970" cy="31110"/>
            </a:xfrm>
            <a:custGeom>
              <a:rect b="b" l="l" r="r" t="t"/>
              <a:pathLst>
                <a:path extrusionOk="0" h="1231" w="1265">
                  <a:moveTo>
                    <a:pt x="811" y="1"/>
                  </a:moveTo>
                  <a:cubicBezTo>
                    <a:pt x="603" y="1"/>
                    <a:pt x="245" y="106"/>
                    <a:pt x="126" y="241"/>
                  </a:cubicBezTo>
                  <a:cubicBezTo>
                    <a:pt x="1" y="383"/>
                    <a:pt x="1" y="868"/>
                    <a:pt x="88" y="983"/>
                  </a:cubicBezTo>
                  <a:cubicBezTo>
                    <a:pt x="162" y="1080"/>
                    <a:pt x="321" y="1230"/>
                    <a:pt x="505" y="1230"/>
                  </a:cubicBezTo>
                  <a:cubicBezTo>
                    <a:pt x="536" y="1230"/>
                    <a:pt x="568" y="1226"/>
                    <a:pt x="600" y="1217"/>
                  </a:cubicBezTo>
                  <a:cubicBezTo>
                    <a:pt x="823" y="1151"/>
                    <a:pt x="1058" y="683"/>
                    <a:pt x="1161" y="568"/>
                  </a:cubicBezTo>
                  <a:cubicBezTo>
                    <a:pt x="1265" y="454"/>
                    <a:pt x="1134" y="18"/>
                    <a:pt x="840" y="2"/>
                  </a:cubicBezTo>
                  <a:cubicBezTo>
                    <a:pt x="830" y="1"/>
                    <a:pt x="821" y="1"/>
                    <a:pt x="81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2"/>
            <p:cNvSpPr/>
            <p:nvPr/>
          </p:nvSpPr>
          <p:spPr>
            <a:xfrm>
              <a:off x="3320703" y="1617733"/>
              <a:ext cx="31818" cy="31110"/>
            </a:xfrm>
            <a:custGeom>
              <a:rect b="b" l="l" r="r" t="t"/>
              <a:pathLst>
                <a:path extrusionOk="0" h="1231" w="1259">
                  <a:moveTo>
                    <a:pt x="453" y="1"/>
                  </a:moveTo>
                  <a:cubicBezTo>
                    <a:pt x="444" y="1"/>
                    <a:pt x="434" y="1"/>
                    <a:pt x="425" y="2"/>
                  </a:cubicBezTo>
                  <a:cubicBezTo>
                    <a:pt x="131" y="18"/>
                    <a:pt x="0" y="454"/>
                    <a:pt x="104" y="568"/>
                  </a:cubicBezTo>
                  <a:cubicBezTo>
                    <a:pt x="207" y="683"/>
                    <a:pt x="436" y="1151"/>
                    <a:pt x="659" y="1217"/>
                  </a:cubicBezTo>
                  <a:cubicBezTo>
                    <a:pt x="691" y="1226"/>
                    <a:pt x="723" y="1230"/>
                    <a:pt x="754" y="1230"/>
                  </a:cubicBezTo>
                  <a:cubicBezTo>
                    <a:pt x="938" y="1230"/>
                    <a:pt x="1097" y="1080"/>
                    <a:pt x="1172" y="983"/>
                  </a:cubicBezTo>
                  <a:cubicBezTo>
                    <a:pt x="1259" y="868"/>
                    <a:pt x="1259" y="383"/>
                    <a:pt x="1133" y="241"/>
                  </a:cubicBezTo>
                  <a:cubicBezTo>
                    <a:pt x="1014" y="106"/>
                    <a:pt x="656" y="1"/>
                    <a:pt x="4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2"/>
            <p:cNvSpPr/>
            <p:nvPr/>
          </p:nvSpPr>
          <p:spPr>
            <a:xfrm>
              <a:off x="3305817" y="1641994"/>
              <a:ext cx="23984" cy="19359"/>
            </a:xfrm>
            <a:custGeom>
              <a:rect b="b" l="l" r="r" t="t"/>
              <a:pathLst>
                <a:path extrusionOk="0" h="766" w="949">
                  <a:moveTo>
                    <a:pt x="475" y="1"/>
                  </a:moveTo>
                  <a:cubicBezTo>
                    <a:pt x="355" y="1"/>
                    <a:pt x="1" y="655"/>
                    <a:pt x="208" y="742"/>
                  </a:cubicBezTo>
                  <a:cubicBezTo>
                    <a:pt x="247" y="758"/>
                    <a:pt x="281" y="765"/>
                    <a:pt x="311" y="765"/>
                  </a:cubicBezTo>
                  <a:cubicBezTo>
                    <a:pt x="435" y="765"/>
                    <a:pt x="475" y="644"/>
                    <a:pt x="475" y="644"/>
                  </a:cubicBezTo>
                  <a:cubicBezTo>
                    <a:pt x="475" y="644"/>
                    <a:pt x="514" y="765"/>
                    <a:pt x="639" y="765"/>
                  </a:cubicBezTo>
                  <a:cubicBezTo>
                    <a:pt x="668" y="765"/>
                    <a:pt x="702" y="758"/>
                    <a:pt x="742" y="742"/>
                  </a:cubicBezTo>
                  <a:cubicBezTo>
                    <a:pt x="949" y="655"/>
                    <a:pt x="594"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62"/>
          <p:cNvGrpSpPr/>
          <p:nvPr/>
        </p:nvGrpSpPr>
        <p:grpSpPr>
          <a:xfrm>
            <a:off x="3572045" y="1558993"/>
            <a:ext cx="451013" cy="1136125"/>
            <a:chOff x="3827467" y="1557988"/>
            <a:chExt cx="451013" cy="1136125"/>
          </a:xfrm>
        </p:grpSpPr>
        <p:sp>
          <p:nvSpPr>
            <p:cNvPr id="9114" name="Google Shape;9114;p62"/>
            <p:cNvSpPr/>
            <p:nvPr/>
          </p:nvSpPr>
          <p:spPr>
            <a:xfrm>
              <a:off x="3827467" y="1557988"/>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5" name="Google Shape;9115;p62"/>
            <p:cNvGrpSpPr/>
            <p:nvPr/>
          </p:nvGrpSpPr>
          <p:grpSpPr>
            <a:xfrm>
              <a:off x="3979228" y="1581563"/>
              <a:ext cx="147768" cy="558502"/>
              <a:chOff x="3979228" y="1581563"/>
              <a:chExt cx="147768" cy="558502"/>
            </a:xfrm>
          </p:grpSpPr>
          <p:sp>
            <p:nvSpPr>
              <p:cNvPr id="9116" name="Google Shape;9116;p62"/>
              <p:cNvSpPr/>
              <p:nvPr/>
            </p:nvSpPr>
            <p:spPr>
              <a:xfrm>
                <a:off x="3979228" y="1780614"/>
                <a:ext cx="147768" cy="143194"/>
              </a:xfrm>
              <a:custGeom>
                <a:rect b="b" l="l" r="r" t="t"/>
                <a:pathLst>
                  <a:path extrusionOk="0" h="5666" w="5847">
                    <a:moveTo>
                      <a:pt x="2918" y="0"/>
                    </a:moveTo>
                    <a:cubicBezTo>
                      <a:pt x="2881" y="0"/>
                      <a:pt x="2844" y="8"/>
                      <a:pt x="2812" y="25"/>
                    </a:cubicBezTo>
                    <a:cubicBezTo>
                      <a:pt x="2768" y="52"/>
                      <a:pt x="2741" y="101"/>
                      <a:pt x="2746" y="150"/>
                    </a:cubicBezTo>
                    <a:lnTo>
                      <a:pt x="2774" y="1785"/>
                    </a:lnTo>
                    <a:cubicBezTo>
                      <a:pt x="2774" y="1785"/>
                      <a:pt x="2720" y="1882"/>
                      <a:pt x="2677" y="1882"/>
                    </a:cubicBezTo>
                    <a:cubicBezTo>
                      <a:pt x="2655" y="1882"/>
                      <a:pt x="2636" y="1857"/>
                      <a:pt x="2626" y="1785"/>
                    </a:cubicBezTo>
                    <a:cubicBezTo>
                      <a:pt x="2594" y="1567"/>
                      <a:pt x="2594" y="689"/>
                      <a:pt x="2507" y="471"/>
                    </a:cubicBezTo>
                    <a:cubicBezTo>
                      <a:pt x="2453" y="339"/>
                      <a:pt x="2311" y="240"/>
                      <a:pt x="2136" y="240"/>
                    </a:cubicBezTo>
                    <a:cubicBezTo>
                      <a:pt x="2023" y="240"/>
                      <a:pt x="1897" y="281"/>
                      <a:pt x="1771" y="379"/>
                    </a:cubicBezTo>
                    <a:cubicBezTo>
                      <a:pt x="1444" y="629"/>
                      <a:pt x="529" y="2095"/>
                      <a:pt x="322" y="2880"/>
                    </a:cubicBezTo>
                    <a:cubicBezTo>
                      <a:pt x="114" y="3659"/>
                      <a:pt x="0" y="4629"/>
                      <a:pt x="27" y="5005"/>
                    </a:cubicBezTo>
                    <a:cubicBezTo>
                      <a:pt x="59" y="5366"/>
                      <a:pt x="165" y="5666"/>
                      <a:pt x="486" y="5666"/>
                    </a:cubicBezTo>
                    <a:cubicBezTo>
                      <a:pt x="500" y="5666"/>
                      <a:pt x="514" y="5665"/>
                      <a:pt x="529" y="5664"/>
                    </a:cubicBezTo>
                    <a:cubicBezTo>
                      <a:pt x="883" y="5632"/>
                      <a:pt x="1270" y="5414"/>
                      <a:pt x="1357" y="5316"/>
                    </a:cubicBezTo>
                    <a:cubicBezTo>
                      <a:pt x="1444" y="5223"/>
                      <a:pt x="1477" y="5098"/>
                      <a:pt x="1771" y="5098"/>
                    </a:cubicBezTo>
                    <a:cubicBezTo>
                      <a:pt x="2065" y="5098"/>
                      <a:pt x="2452" y="5038"/>
                      <a:pt x="2534" y="4760"/>
                    </a:cubicBezTo>
                    <a:cubicBezTo>
                      <a:pt x="2621" y="4476"/>
                      <a:pt x="2741" y="3724"/>
                      <a:pt x="2774" y="3414"/>
                    </a:cubicBezTo>
                    <a:cubicBezTo>
                      <a:pt x="2806" y="3098"/>
                      <a:pt x="2741" y="2913"/>
                      <a:pt x="2774" y="2662"/>
                    </a:cubicBezTo>
                    <a:cubicBezTo>
                      <a:pt x="2790" y="2509"/>
                      <a:pt x="2801" y="2351"/>
                      <a:pt x="2801" y="2193"/>
                    </a:cubicBezTo>
                    <a:cubicBezTo>
                      <a:pt x="2834" y="2221"/>
                      <a:pt x="2877" y="2237"/>
                      <a:pt x="2921" y="2237"/>
                    </a:cubicBezTo>
                    <a:cubicBezTo>
                      <a:pt x="2964" y="2237"/>
                      <a:pt x="3008" y="2221"/>
                      <a:pt x="3046" y="2193"/>
                    </a:cubicBezTo>
                    <a:cubicBezTo>
                      <a:pt x="3046" y="2351"/>
                      <a:pt x="3057" y="2509"/>
                      <a:pt x="3073" y="2662"/>
                    </a:cubicBezTo>
                    <a:cubicBezTo>
                      <a:pt x="3101" y="2913"/>
                      <a:pt x="3046" y="3103"/>
                      <a:pt x="3073" y="3414"/>
                    </a:cubicBezTo>
                    <a:cubicBezTo>
                      <a:pt x="3101" y="3724"/>
                      <a:pt x="3220" y="4476"/>
                      <a:pt x="3308" y="4760"/>
                    </a:cubicBezTo>
                    <a:cubicBezTo>
                      <a:pt x="3400" y="5038"/>
                      <a:pt x="3782" y="5098"/>
                      <a:pt x="4076" y="5098"/>
                    </a:cubicBezTo>
                    <a:cubicBezTo>
                      <a:pt x="4370" y="5098"/>
                      <a:pt x="4403" y="5223"/>
                      <a:pt x="4490" y="5316"/>
                    </a:cubicBezTo>
                    <a:cubicBezTo>
                      <a:pt x="4577" y="5414"/>
                      <a:pt x="4964" y="5632"/>
                      <a:pt x="5318" y="5664"/>
                    </a:cubicBezTo>
                    <a:cubicBezTo>
                      <a:pt x="5333" y="5665"/>
                      <a:pt x="5347" y="5666"/>
                      <a:pt x="5361" y="5666"/>
                    </a:cubicBezTo>
                    <a:cubicBezTo>
                      <a:pt x="5682" y="5666"/>
                      <a:pt x="5788" y="5366"/>
                      <a:pt x="5820" y="5005"/>
                    </a:cubicBezTo>
                    <a:cubicBezTo>
                      <a:pt x="5847" y="4629"/>
                      <a:pt x="5722" y="3665"/>
                      <a:pt x="5514" y="2880"/>
                    </a:cubicBezTo>
                    <a:cubicBezTo>
                      <a:pt x="5313" y="2101"/>
                      <a:pt x="4397" y="629"/>
                      <a:pt x="4070" y="379"/>
                    </a:cubicBezTo>
                    <a:cubicBezTo>
                      <a:pt x="3943" y="281"/>
                      <a:pt x="3816" y="240"/>
                      <a:pt x="3703" y="240"/>
                    </a:cubicBezTo>
                    <a:cubicBezTo>
                      <a:pt x="3528" y="240"/>
                      <a:pt x="3388" y="339"/>
                      <a:pt x="3335" y="471"/>
                    </a:cubicBezTo>
                    <a:cubicBezTo>
                      <a:pt x="3242" y="695"/>
                      <a:pt x="3242" y="1567"/>
                      <a:pt x="3215" y="1785"/>
                    </a:cubicBezTo>
                    <a:cubicBezTo>
                      <a:pt x="3206" y="1857"/>
                      <a:pt x="3187" y="1882"/>
                      <a:pt x="3165" y="1882"/>
                    </a:cubicBezTo>
                    <a:cubicBezTo>
                      <a:pt x="3121" y="1882"/>
                      <a:pt x="3068" y="1785"/>
                      <a:pt x="3068" y="1785"/>
                    </a:cubicBezTo>
                    <a:lnTo>
                      <a:pt x="3095" y="150"/>
                    </a:lnTo>
                    <a:cubicBezTo>
                      <a:pt x="3095" y="101"/>
                      <a:pt x="3068" y="52"/>
                      <a:pt x="3024" y="25"/>
                    </a:cubicBezTo>
                    <a:cubicBezTo>
                      <a:pt x="2992" y="8"/>
                      <a:pt x="2955" y="0"/>
                      <a:pt x="29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2"/>
              <p:cNvSpPr/>
              <p:nvPr/>
            </p:nvSpPr>
            <p:spPr>
              <a:xfrm>
                <a:off x="4008696" y="1581563"/>
                <a:ext cx="88024" cy="80796"/>
              </a:xfrm>
              <a:custGeom>
                <a:rect b="b" l="l" r="r" t="t"/>
                <a:pathLst>
                  <a:path extrusionOk="0" h="3197" w="3483">
                    <a:moveTo>
                      <a:pt x="1263" y="1"/>
                    </a:moveTo>
                    <a:cubicBezTo>
                      <a:pt x="1025" y="1"/>
                      <a:pt x="746" y="51"/>
                      <a:pt x="512" y="385"/>
                    </a:cubicBezTo>
                    <a:cubicBezTo>
                      <a:pt x="191" y="831"/>
                      <a:pt x="0" y="1164"/>
                      <a:pt x="120" y="1676"/>
                    </a:cubicBezTo>
                    <a:cubicBezTo>
                      <a:pt x="196" y="2003"/>
                      <a:pt x="338" y="2139"/>
                      <a:pt x="540" y="2221"/>
                    </a:cubicBezTo>
                    <a:cubicBezTo>
                      <a:pt x="692" y="2281"/>
                      <a:pt x="834" y="2319"/>
                      <a:pt x="834" y="2319"/>
                    </a:cubicBezTo>
                    <a:cubicBezTo>
                      <a:pt x="883" y="2477"/>
                      <a:pt x="1014" y="2597"/>
                      <a:pt x="1177" y="2635"/>
                    </a:cubicBezTo>
                    <a:cubicBezTo>
                      <a:pt x="1373" y="2673"/>
                      <a:pt x="1586" y="2722"/>
                      <a:pt x="1586" y="2722"/>
                    </a:cubicBezTo>
                    <a:lnTo>
                      <a:pt x="1618" y="3098"/>
                    </a:lnTo>
                    <a:cubicBezTo>
                      <a:pt x="1618" y="3136"/>
                      <a:pt x="1646" y="3169"/>
                      <a:pt x="1684" y="3185"/>
                    </a:cubicBezTo>
                    <a:lnTo>
                      <a:pt x="1733" y="3196"/>
                    </a:lnTo>
                    <a:lnTo>
                      <a:pt x="1787" y="3185"/>
                    </a:lnTo>
                    <a:cubicBezTo>
                      <a:pt x="1831" y="3169"/>
                      <a:pt x="1858" y="3136"/>
                      <a:pt x="1864" y="3098"/>
                    </a:cubicBezTo>
                    <a:lnTo>
                      <a:pt x="1896" y="2722"/>
                    </a:lnTo>
                    <a:cubicBezTo>
                      <a:pt x="1896" y="2722"/>
                      <a:pt x="2103" y="2673"/>
                      <a:pt x="2300" y="2635"/>
                    </a:cubicBezTo>
                    <a:cubicBezTo>
                      <a:pt x="2463" y="2597"/>
                      <a:pt x="2594" y="2477"/>
                      <a:pt x="2648" y="2319"/>
                    </a:cubicBezTo>
                    <a:cubicBezTo>
                      <a:pt x="2648" y="2319"/>
                      <a:pt x="2790" y="2281"/>
                      <a:pt x="2937" y="2221"/>
                    </a:cubicBezTo>
                    <a:cubicBezTo>
                      <a:pt x="3144" y="2139"/>
                      <a:pt x="3280" y="2008"/>
                      <a:pt x="3362" y="1676"/>
                    </a:cubicBezTo>
                    <a:cubicBezTo>
                      <a:pt x="3482" y="1164"/>
                      <a:pt x="3291" y="831"/>
                      <a:pt x="2970" y="385"/>
                    </a:cubicBezTo>
                    <a:cubicBezTo>
                      <a:pt x="2731" y="51"/>
                      <a:pt x="2456" y="1"/>
                      <a:pt x="2219" y="1"/>
                    </a:cubicBezTo>
                    <a:cubicBezTo>
                      <a:pt x="2185" y="1"/>
                      <a:pt x="2152" y="2"/>
                      <a:pt x="2120" y="3"/>
                    </a:cubicBezTo>
                    <a:cubicBezTo>
                      <a:pt x="1744" y="14"/>
                      <a:pt x="1738" y="330"/>
                      <a:pt x="1738" y="330"/>
                    </a:cubicBezTo>
                    <a:cubicBezTo>
                      <a:pt x="1738" y="330"/>
                      <a:pt x="1738" y="14"/>
                      <a:pt x="1362" y="3"/>
                    </a:cubicBezTo>
                    <a:cubicBezTo>
                      <a:pt x="1330" y="2"/>
                      <a:pt x="1297" y="1"/>
                      <a:pt x="12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2"/>
              <p:cNvSpPr/>
              <p:nvPr/>
            </p:nvSpPr>
            <p:spPr>
              <a:xfrm>
                <a:off x="4018199" y="1882715"/>
                <a:ext cx="105361" cy="130583"/>
              </a:xfrm>
              <a:custGeom>
                <a:rect b="b" l="l" r="r" t="t"/>
                <a:pathLst>
                  <a:path extrusionOk="0" h="5167" w="4169">
                    <a:moveTo>
                      <a:pt x="1613" y="1"/>
                    </a:moveTo>
                    <a:cubicBezTo>
                      <a:pt x="1613" y="1"/>
                      <a:pt x="1373" y="1259"/>
                      <a:pt x="1744" y="1804"/>
                    </a:cubicBezTo>
                    <a:cubicBezTo>
                      <a:pt x="1864" y="1973"/>
                      <a:pt x="2043" y="2098"/>
                      <a:pt x="2251" y="2142"/>
                    </a:cubicBezTo>
                    <a:cubicBezTo>
                      <a:pt x="2234" y="2251"/>
                      <a:pt x="2256" y="2360"/>
                      <a:pt x="2305" y="2453"/>
                    </a:cubicBezTo>
                    <a:cubicBezTo>
                      <a:pt x="2392" y="2594"/>
                      <a:pt x="2474" y="2709"/>
                      <a:pt x="2474" y="2709"/>
                    </a:cubicBezTo>
                    <a:cubicBezTo>
                      <a:pt x="2425" y="2774"/>
                      <a:pt x="2381" y="2850"/>
                      <a:pt x="2365" y="2932"/>
                    </a:cubicBezTo>
                    <a:cubicBezTo>
                      <a:pt x="2327" y="3052"/>
                      <a:pt x="2305" y="3177"/>
                      <a:pt x="2305" y="3303"/>
                    </a:cubicBezTo>
                    <a:cubicBezTo>
                      <a:pt x="2223" y="3335"/>
                      <a:pt x="2147" y="3384"/>
                      <a:pt x="2082" y="3439"/>
                    </a:cubicBezTo>
                    <a:cubicBezTo>
                      <a:pt x="1940" y="3553"/>
                      <a:pt x="1798" y="3837"/>
                      <a:pt x="1798" y="3837"/>
                    </a:cubicBezTo>
                    <a:cubicBezTo>
                      <a:pt x="1726" y="3778"/>
                      <a:pt x="1635" y="3745"/>
                      <a:pt x="1544" y="3745"/>
                    </a:cubicBezTo>
                    <a:cubicBezTo>
                      <a:pt x="1525" y="3745"/>
                      <a:pt x="1506" y="3747"/>
                      <a:pt x="1488" y="3749"/>
                    </a:cubicBezTo>
                    <a:cubicBezTo>
                      <a:pt x="1292" y="3782"/>
                      <a:pt x="1177" y="3864"/>
                      <a:pt x="1090" y="3864"/>
                    </a:cubicBezTo>
                    <a:cubicBezTo>
                      <a:pt x="1008" y="3864"/>
                      <a:pt x="926" y="3684"/>
                      <a:pt x="643" y="3640"/>
                    </a:cubicBezTo>
                    <a:cubicBezTo>
                      <a:pt x="599" y="3633"/>
                      <a:pt x="558" y="3629"/>
                      <a:pt x="520" y="3629"/>
                    </a:cubicBezTo>
                    <a:cubicBezTo>
                      <a:pt x="266" y="3629"/>
                      <a:pt x="152" y="3808"/>
                      <a:pt x="76" y="4202"/>
                    </a:cubicBezTo>
                    <a:cubicBezTo>
                      <a:pt x="0" y="4605"/>
                      <a:pt x="87" y="5166"/>
                      <a:pt x="87" y="5166"/>
                    </a:cubicBezTo>
                    <a:lnTo>
                      <a:pt x="409" y="5112"/>
                    </a:lnTo>
                    <a:cubicBezTo>
                      <a:pt x="409" y="5112"/>
                      <a:pt x="360" y="4512"/>
                      <a:pt x="414" y="4371"/>
                    </a:cubicBezTo>
                    <a:cubicBezTo>
                      <a:pt x="458" y="4262"/>
                      <a:pt x="504" y="4185"/>
                      <a:pt x="579" y="4185"/>
                    </a:cubicBezTo>
                    <a:cubicBezTo>
                      <a:pt x="598" y="4185"/>
                      <a:pt x="620" y="4190"/>
                      <a:pt x="643" y="4202"/>
                    </a:cubicBezTo>
                    <a:cubicBezTo>
                      <a:pt x="737" y="4253"/>
                      <a:pt x="795" y="4322"/>
                      <a:pt x="879" y="4322"/>
                    </a:cubicBezTo>
                    <a:cubicBezTo>
                      <a:pt x="892" y="4322"/>
                      <a:pt x="906" y="4320"/>
                      <a:pt x="921" y="4316"/>
                    </a:cubicBezTo>
                    <a:cubicBezTo>
                      <a:pt x="1000" y="4297"/>
                      <a:pt x="944" y="4266"/>
                      <a:pt x="957" y="4266"/>
                    </a:cubicBezTo>
                    <a:cubicBezTo>
                      <a:pt x="963" y="4266"/>
                      <a:pt x="983" y="4272"/>
                      <a:pt x="1035" y="4289"/>
                    </a:cubicBezTo>
                    <a:cubicBezTo>
                      <a:pt x="1204" y="4343"/>
                      <a:pt x="1319" y="4572"/>
                      <a:pt x="1744" y="4681"/>
                    </a:cubicBezTo>
                    <a:cubicBezTo>
                      <a:pt x="1872" y="4716"/>
                      <a:pt x="2037" y="4740"/>
                      <a:pt x="2220" y="4740"/>
                    </a:cubicBezTo>
                    <a:cubicBezTo>
                      <a:pt x="2636" y="4740"/>
                      <a:pt x="3141" y="4614"/>
                      <a:pt x="3493" y="4202"/>
                    </a:cubicBezTo>
                    <a:cubicBezTo>
                      <a:pt x="4000" y="3608"/>
                      <a:pt x="4169" y="2818"/>
                      <a:pt x="3831" y="2087"/>
                    </a:cubicBezTo>
                    <a:cubicBezTo>
                      <a:pt x="3562" y="1493"/>
                      <a:pt x="3343" y="1436"/>
                      <a:pt x="3120" y="1436"/>
                    </a:cubicBezTo>
                    <a:cubicBezTo>
                      <a:pt x="3067" y="1436"/>
                      <a:pt x="3013" y="1439"/>
                      <a:pt x="2959" y="1439"/>
                    </a:cubicBezTo>
                    <a:cubicBezTo>
                      <a:pt x="2676" y="1439"/>
                      <a:pt x="2561" y="1717"/>
                      <a:pt x="2311" y="1717"/>
                    </a:cubicBezTo>
                    <a:cubicBezTo>
                      <a:pt x="2054" y="1717"/>
                      <a:pt x="2071" y="1657"/>
                      <a:pt x="1967" y="1406"/>
                    </a:cubicBezTo>
                    <a:cubicBezTo>
                      <a:pt x="1913" y="1265"/>
                      <a:pt x="1880" y="802"/>
                      <a:pt x="1880" y="802"/>
                    </a:cubicBezTo>
                    <a:lnTo>
                      <a:pt x="16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2"/>
              <p:cNvSpPr/>
              <p:nvPr/>
            </p:nvSpPr>
            <p:spPr>
              <a:xfrm>
                <a:off x="3989413" y="2001041"/>
                <a:ext cx="124366" cy="139024"/>
              </a:xfrm>
              <a:custGeom>
                <a:rect b="b" l="l" r="r" t="t"/>
                <a:pathLst>
                  <a:path extrusionOk="0" h="5501" w="4921">
                    <a:moveTo>
                      <a:pt x="4286" y="0"/>
                    </a:moveTo>
                    <a:cubicBezTo>
                      <a:pt x="4184" y="0"/>
                      <a:pt x="4094" y="63"/>
                      <a:pt x="4065" y="163"/>
                    </a:cubicBezTo>
                    <a:cubicBezTo>
                      <a:pt x="4065" y="163"/>
                      <a:pt x="3998" y="60"/>
                      <a:pt x="3901" y="60"/>
                    </a:cubicBezTo>
                    <a:cubicBezTo>
                      <a:pt x="3877" y="60"/>
                      <a:pt x="3852" y="66"/>
                      <a:pt x="3825" y="81"/>
                    </a:cubicBezTo>
                    <a:cubicBezTo>
                      <a:pt x="3749" y="125"/>
                      <a:pt x="3689" y="190"/>
                      <a:pt x="3662" y="272"/>
                    </a:cubicBezTo>
                    <a:cubicBezTo>
                      <a:pt x="3662" y="272"/>
                      <a:pt x="3631" y="247"/>
                      <a:pt x="3586" y="247"/>
                    </a:cubicBezTo>
                    <a:cubicBezTo>
                      <a:pt x="3547" y="247"/>
                      <a:pt x="3499" y="264"/>
                      <a:pt x="3450" y="326"/>
                    </a:cubicBezTo>
                    <a:cubicBezTo>
                      <a:pt x="3379" y="402"/>
                      <a:pt x="3286" y="457"/>
                      <a:pt x="3182" y="479"/>
                    </a:cubicBezTo>
                    <a:lnTo>
                      <a:pt x="3024" y="560"/>
                    </a:lnTo>
                    <a:cubicBezTo>
                      <a:pt x="2926" y="609"/>
                      <a:pt x="2845" y="686"/>
                      <a:pt x="2785" y="773"/>
                    </a:cubicBezTo>
                    <a:cubicBezTo>
                      <a:pt x="2692" y="757"/>
                      <a:pt x="2605" y="746"/>
                      <a:pt x="2518" y="746"/>
                    </a:cubicBezTo>
                    <a:cubicBezTo>
                      <a:pt x="2431" y="751"/>
                      <a:pt x="2343" y="778"/>
                      <a:pt x="2278" y="827"/>
                    </a:cubicBezTo>
                    <a:cubicBezTo>
                      <a:pt x="2207" y="795"/>
                      <a:pt x="2136" y="778"/>
                      <a:pt x="2060" y="773"/>
                    </a:cubicBezTo>
                    <a:cubicBezTo>
                      <a:pt x="1973" y="773"/>
                      <a:pt x="1880" y="762"/>
                      <a:pt x="1793" y="746"/>
                    </a:cubicBezTo>
                    <a:cubicBezTo>
                      <a:pt x="1771" y="664"/>
                      <a:pt x="1717" y="593"/>
                      <a:pt x="1635" y="560"/>
                    </a:cubicBezTo>
                    <a:cubicBezTo>
                      <a:pt x="1602" y="544"/>
                      <a:pt x="1566" y="536"/>
                      <a:pt x="1529" y="536"/>
                    </a:cubicBezTo>
                    <a:cubicBezTo>
                      <a:pt x="1492" y="536"/>
                      <a:pt x="1455" y="544"/>
                      <a:pt x="1422" y="560"/>
                    </a:cubicBezTo>
                    <a:cubicBezTo>
                      <a:pt x="1401" y="479"/>
                      <a:pt x="1352" y="402"/>
                      <a:pt x="1286" y="348"/>
                    </a:cubicBezTo>
                    <a:cubicBezTo>
                      <a:pt x="1242" y="309"/>
                      <a:pt x="1192" y="290"/>
                      <a:pt x="1137" y="290"/>
                    </a:cubicBezTo>
                    <a:cubicBezTo>
                      <a:pt x="1123" y="290"/>
                      <a:pt x="1109" y="291"/>
                      <a:pt x="1096" y="293"/>
                    </a:cubicBezTo>
                    <a:lnTo>
                      <a:pt x="1019" y="184"/>
                    </a:lnTo>
                    <a:cubicBezTo>
                      <a:pt x="975" y="181"/>
                      <a:pt x="931" y="179"/>
                      <a:pt x="887" y="179"/>
                    </a:cubicBezTo>
                    <a:cubicBezTo>
                      <a:pt x="786" y="179"/>
                      <a:pt x="688" y="189"/>
                      <a:pt x="589" y="212"/>
                    </a:cubicBezTo>
                    <a:cubicBezTo>
                      <a:pt x="349" y="266"/>
                      <a:pt x="376" y="375"/>
                      <a:pt x="376" y="375"/>
                    </a:cubicBezTo>
                    <a:cubicBezTo>
                      <a:pt x="376" y="375"/>
                      <a:pt x="273" y="402"/>
                      <a:pt x="137" y="697"/>
                    </a:cubicBezTo>
                    <a:cubicBezTo>
                      <a:pt x="0" y="985"/>
                      <a:pt x="109" y="1094"/>
                      <a:pt x="82" y="1252"/>
                    </a:cubicBezTo>
                    <a:cubicBezTo>
                      <a:pt x="55" y="1416"/>
                      <a:pt x="137" y="1443"/>
                      <a:pt x="137" y="1443"/>
                    </a:cubicBezTo>
                    <a:lnTo>
                      <a:pt x="137" y="1547"/>
                    </a:lnTo>
                    <a:cubicBezTo>
                      <a:pt x="137" y="1656"/>
                      <a:pt x="191" y="1819"/>
                      <a:pt x="137" y="1950"/>
                    </a:cubicBezTo>
                    <a:cubicBezTo>
                      <a:pt x="82" y="2081"/>
                      <a:pt x="82" y="2059"/>
                      <a:pt x="109" y="2217"/>
                    </a:cubicBezTo>
                    <a:cubicBezTo>
                      <a:pt x="137" y="2375"/>
                      <a:pt x="82" y="2429"/>
                      <a:pt x="55" y="2538"/>
                    </a:cubicBezTo>
                    <a:cubicBezTo>
                      <a:pt x="44" y="2620"/>
                      <a:pt x="55" y="2702"/>
                      <a:pt x="82" y="2778"/>
                    </a:cubicBezTo>
                    <a:lnTo>
                      <a:pt x="28" y="2991"/>
                    </a:lnTo>
                    <a:cubicBezTo>
                      <a:pt x="0" y="3127"/>
                      <a:pt x="44" y="3263"/>
                      <a:pt x="137" y="3367"/>
                    </a:cubicBezTo>
                    <a:cubicBezTo>
                      <a:pt x="137" y="3367"/>
                      <a:pt x="164" y="3683"/>
                      <a:pt x="376" y="3846"/>
                    </a:cubicBezTo>
                    <a:cubicBezTo>
                      <a:pt x="426" y="3888"/>
                      <a:pt x="487" y="3909"/>
                      <a:pt x="549" y="3909"/>
                    </a:cubicBezTo>
                    <a:cubicBezTo>
                      <a:pt x="624" y="3909"/>
                      <a:pt x="699" y="3879"/>
                      <a:pt x="752" y="3819"/>
                    </a:cubicBezTo>
                    <a:cubicBezTo>
                      <a:pt x="801" y="4075"/>
                      <a:pt x="943" y="4304"/>
                      <a:pt x="1150" y="4462"/>
                    </a:cubicBezTo>
                    <a:cubicBezTo>
                      <a:pt x="1341" y="4462"/>
                      <a:pt x="1254" y="4413"/>
                      <a:pt x="1281" y="4304"/>
                    </a:cubicBezTo>
                    <a:cubicBezTo>
                      <a:pt x="1308" y="4195"/>
                      <a:pt x="1068" y="4119"/>
                      <a:pt x="992" y="4037"/>
                    </a:cubicBezTo>
                    <a:cubicBezTo>
                      <a:pt x="910" y="3955"/>
                      <a:pt x="883" y="3743"/>
                      <a:pt x="883" y="3743"/>
                    </a:cubicBezTo>
                    <a:cubicBezTo>
                      <a:pt x="976" y="3645"/>
                      <a:pt x="1057" y="3541"/>
                      <a:pt x="1123" y="3421"/>
                    </a:cubicBezTo>
                    <a:cubicBezTo>
                      <a:pt x="1205" y="3263"/>
                      <a:pt x="1096" y="3127"/>
                      <a:pt x="1014" y="2914"/>
                    </a:cubicBezTo>
                    <a:cubicBezTo>
                      <a:pt x="963" y="2774"/>
                      <a:pt x="899" y="2750"/>
                      <a:pt x="861" y="2750"/>
                    </a:cubicBezTo>
                    <a:cubicBezTo>
                      <a:pt x="841" y="2750"/>
                      <a:pt x="829" y="2756"/>
                      <a:pt x="829" y="2756"/>
                    </a:cubicBezTo>
                    <a:cubicBezTo>
                      <a:pt x="861" y="2631"/>
                      <a:pt x="867" y="2506"/>
                      <a:pt x="856" y="2380"/>
                    </a:cubicBezTo>
                    <a:cubicBezTo>
                      <a:pt x="829" y="2222"/>
                      <a:pt x="774" y="2222"/>
                      <a:pt x="774" y="2222"/>
                    </a:cubicBezTo>
                    <a:cubicBezTo>
                      <a:pt x="774" y="2222"/>
                      <a:pt x="829" y="1983"/>
                      <a:pt x="856" y="1874"/>
                    </a:cubicBezTo>
                    <a:cubicBezTo>
                      <a:pt x="883" y="1765"/>
                      <a:pt x="698" y="1525"/>
                      <a:pt x="698" y="1525"/>
                    </a:cubicBezTo>
                    <a:cubicBezTo>
                      <a:pt x="741" y="1421"/>
                      <a:pt x="796" y="1323"/>
                      <a:pt x="856" y="1231"/>
                    </a:cubicBezTo>
                    <a:cubicBezTo>
                      <a:pt x="938" y="1127"/>
                      <a:pt x="856" y="991"/>
                      <a:pt x="856" y="991"/>
                    </a:cubicBezTo>
                    <a:lnTo>
                      <a:pt x="856" y="991"/>
                    </a:lnTo>
                    <a:lnTo>
                      <a:pt x="1068" y="1018"/>
                    </a:lnTo>
                    <a:cubicBezTo>
                      <a:pt x="1068" y="1018"/>
                      <a:pt x="1150" y="1258"/>
                      <a:pt x="1281" y="1312"/>
                    </a:cubicBezTo>
                    <a:cubicBezTo>
                      <a:pt x="1300" y="1320"/>
                      <a:pt x="1320" y="1324"/>
                      <a:pt x="1339" y="1324"/>
                    </a:cubicBezTo>
                    <a:cubicBezTo>
                      <a:pt x="1453" y="1324"/>
                      <a:pt x="1553" y="1203"/>
                      <a:pt x="1553" y="1203"/>
                    </a:cubicBezTo>
                    <a:cubicBezTo>
                      <a:pt x="1635" y="1318"/>
                      <a:pt x="1760" y="1383"/>
                      <a:pt x="1897" y="1394"/>
                    </a:cubicBezTo>
                    <a:cubicBezTo>
                      <a:pt x="2033" y="1389"/>
                      <a:pt x="2169" y="1361"/>
                      <a:pt x="2300" y="1312"/>
                    </a:cubicBezTo>
                    <a:cubicBezTo>
                      <a:pt x="2300" y="1312"/>
                      <a:pt x="2512" y="1449"/>
                      <a:pt x="2698" y="1449"/>
                    </a:cubicBezTo>
                    <a:cubicBezTo>
                      <a:pt x="2888" y="1449"/>
                      <a:pt x="2937" y="1236"/>
                      <a:pt x="2937" y="1236"/>
                    </a:cubicBezTo>
                    <a:cubicBezTo>
                      <a:pt x="2937" y="1236"/>
                      <a:pt x="3083" y="1269"/>
                      <a:pt x="3193" y="1269"/>
                    </a:cubicBezTo>
                    <a:cubicBezTo>
                      <a:pt x="3217" y="1269"/>
                      <a:pt x="3240" y="1267"/>
                      <a:pt x="3259" y="1263"/>
                    </a:cubicBezTo>
                    <a:cubicBezTo>
                      <a:pt x="3346" y="1225"/>
                      <a:pt x="3417" y="1171"/>
                      <a:pt x="3471" y="1100"/>
                    </a:cubicBezTo>
                    <a:cubicBezTo>
                      <a:pt x="3471" y="1100"/>
                      <a:pt x="3507" y="1118"/>
                      <a:pt x="3572" y="1118"/>
                    </a:cubicBezTo>
                    <a:cubicBezTo>
                      <a:pt x="3621" y="1118"/>
                      <a:pt x="3686" y="1108"/>
                      <a:pt x="3766" y="1073"/>
                    </a:cubicBezTo>
                    <a:cubicBezTo>
                      <a:pt x="3880" y="1024"/>
                      <a:pt x="3989" y="964"/>
                      <a:pt x="4087" y="887"/>
                    </a:cubicBezTo>
                    <a:lnTo>
                      <a:pt x="4087" y="887"/>
                    </a:lnTo>
                    <a:cubicBezTo>
                      <a:pt x="4087" y="887"/>
                      <a:pt x="4011" y="1285"/>
                      <a:pt x="4060" y="1449"/>
                    </a:cubicBezTo>
                    <a:cubicBezTo>
                      <a:pt x="4098" y="1563"/>
                      <a:pt x="4125" y="1677"/>
                      <a:pt x="4142" y="1797"/>
                    </a:cubicBezTo>
                    <a:cubicBezTo>
                      <a:pt x="4060" y="1895"/>
                      <a:pt x="4005" y="2015"/>
                      <a:pt x="3984" y="2141"/>
                    </a:cubicBezTo>
                    <a:cubicBezTo>
                      <a:pt x="3951" y="2331"/>
                      <a:pt x="4087" y="2571"/>
                      <a:pt x="4087" y="2571"/>
                    </a:cubicBezTo>
                    <a:lnTo>
                      <a:pt x="4033" y="2784"/>
                    </a:lnTo>
                    <a:cubicBezTo>
                      <a:pt x="4000" y="2904"/>
                      <a:pt x="4022" y="3029"/>
                      <a:pt x="4087" y="3132"/>
                    </a:cubicBezTo>
                    <a:lnTo>
                      <a:pt x="4011" y="3318"/>
                    </a:lnTo>
                    <a:cubicBezTo>
                      <a:pt x="3929" y="3503"/>
                      <a:pt x="4011" y="3557"/>
                      <a:pt x="4011" y="3557"/>
                    </a:cubicBezTo>
                    <a:lnTo>
                      <a:pt x="3902" y="3666"/>
                    </a:lnTo>
                    <a:cubicBezTo>
                      <a:pt x="3793" y="3770"/>
                      <a:pt x="3875" y="3824"/>
                      <a:pt x="3875" y="3824"/>
                    </a:cubicBezTo>
                    <a:lnTo>
                      <a:pt x="3662" y="4037"/>
                    </a:lnTo>
                    <a:cubicBezTo>
                      <a:pt x="3662" y="4037"/>
                      <a:pt x="3558" y="3901"/>
                      <a:pt x="3422" y="3901"/>
                    </a:cubicBezTo>
                    <a:cubicBezTo>
                      <a:pt x="3335" y="3906"/>
                      <a:pt x="3248" y="3933"/>
                      <a:pt x="3182" y="3982"/>
                    </a:cubicBezTo>
                    <a:cubicBezTo>
                      <a:pt x="3182" y="3982"/>
                      <a:pt x="2965" y="3852"/>
                      <a:pt x="2807" y="3770"/>
                    </a:cubicBezTo>
                    <a:cubicBezTo>
                      <a:pt x="2747" y="3739"/>
                      <a:pt x="2682" y="3724"/>
                      <a:pt x="2612" y="3724"/>
                    </a:cubicBezTo>
                    <a:cubicBezTo>
                      <a:pt x="2497" y="3724"/>
                      <a:pt x="2367" y="3765"/>
                      <a:pt x="2218" y="3846"/>
                    </a:cubicBezTo>
                    <a:cubicBezTo>
                      <a:pt x="1978" y="3982"/>
                      <a:pt x="1951" y="4140"/>
                      <a:pt x="1924" y="4407"/>
                    </a:cubicBezTo>
                    <a:cubicBezTo>
                      <a:pt x="1897" y="4674"/>
                      <a:pt x="2087" y="4996"/>
                      <a:pt x="2136" y="5105"/>
                    </a:cubicBezTo>
                    <a:cubicBezTo>
                      <a:pt x="2191" y="5214"/>
                      <a:pt x="2109" y="5317"/>
                      <a:pt x="2191" y="5454"/>
                    </a:cubicBezTo>
                    <a:cubicBezTo>
                      <a:pt x="2212" y="5488"/>
                      <a:pt x="2242" y="5500"/>
                      <a:pt x="2275" y="5500"/>
                    </a:cubicBezTo>
                    <a:cubicBezTo>
                      <a:pt x="2369" y="5500"/>
                      <a:pt x="2485" y="5399"/>
                      <a:pt x="2485" y="5399"/>
                    </a:cubicBezTo>
                    <a:cubicBezTo>
                      <a:pt x="2485" y="5399"/>
                      <a:pt x="2562" y="5445"/>
                      <a:pt x="2644" y="5445"/>
                    </a:cubicBezTo>
                    <a:cubicBezTo>
                      <a:pt x="2671" y="5445"/>
                      <a:pt x="2699" y="5440"/>
                      <a:pt x="2725" y="5426"/>
                    </a:cubicBezTo>
                    <a:cubicBezTo>
                      <a:pt x="2834" y="5372"/>
                      <a:pt x="2779" y="5159"/>
                      <a:pt x="2888" y="4969"/>
                    </a:cubicBezTo>
                    <a:cubicBezTo>
                      <a:pt x="2997" y="4783"/>
                      <a:pt x="2943" y="4647"/>
                      <a:pt x="3024" y="4516"/>
                    </a:cubicBezTo>
                    <a:cubicBezTo>
                      <a:pt x="3043" y="4483"/>
                      <a:pt x="3061" y="4469"/>
                      <a:pt x="3077" y="4469"/>
                    </a:cubicBezTo>
                    <a:cubicBezTo>
                      <a:pt x="3126" y="4469"/>
                      <a:pt x="3162" y="4596"/>
                      <a:pt x="3182" y="4674"/>
                    </a:cubicBezTo>
                    <a:cubicBezTo>
                      <a:pt x="3201" y="4747"/>
                      <a:pt x="3301" y="4796"/>
                      <a:pt x="3415" y="4796"/>
                    </a:cubicBezTo>
                    <a:cubicBezTo>
                      <a:pt x="3471" y="4796"/>
                      <a:pt x="3531" y="4783"/>
                      <a:pt x="3586" y="4756"/>
                    </a:cubicBezTo>
                    <a:cubicBezTo>
                      <a:pt x="3638" y="4729"/>
                      <a:pt x="3695" y="4720"/>
                      <a:pt x="3754" y="4720"/>
                    </a:cubicBezTo>
                    <a:cubicBezTo>
                      <a:pt x="3873" y="4720"/>
                      <a:pt x="4005" y="4756"/>
                      <a:pt x="4147" y="4756"/>
                    </a:cubicBezTo>
                    <a:cubicBezTo>
                      <a:pt x="4354" y="4756"/>
                      <a:pt x="4332" y="4756"/>
                      <a:pt x="4490" y="4489"/>
                    </a:cubicBezTo>
                    <a:cubicBezTo>
                      <a:pt x="4654" y="4222"/>
                      <a:pt x="4572" y="4086"/>
                      <a:pt x="4654" y="3928"/>
                    </a:cubicBezTo>
                    <a:cubicBezTo>
                      <a:pt x="4730" y="3770"/>
                      <a:pt x="4839" y="3557"/>
                      <a:pt x="4812" y="3318"/>
                    </a:cubicBezTo>
                    <a:cubicBezTo>
                      <a:pt x="4785" y="3078"/>
                      <a:pt x="4785" y="3023"/>
                      <a:pt x="4757" y="2887"/>
                    </a:cubicBezTo>
                    <a:cubicBezTo>
                      <a:pt x="4730" y="2756"/>
                      <a:pt x="4839" y="2696"/>
                      <a:pt x="4812" y="2517"/>
                    </a:cubicBezTo>
                    <a:cubicBezTo>
                      <a:pt x="4785" y="2331"/>
                      <a:pt x="4757" y="2331"/>
                      <a:pt x="4839" y="2195"/>
                    </a:cubicBezTo>
                    <a:cubicBezTo>
                      <a:pt x="4888" y="2130"/>
                      <a:pt x="4861" y="2037"/>
                      <a:pt x="4785" y="2010"/>
                    </a:cubicBezTo>
                    <a:cubicBezTo>
                      <a:pt x="4806" y="1934"/>
                      <a:pt x="4834" y="1863"/>
                      <a:pt x="4866" y="1792"/>
                    </a:cubicBezTo>
                    <a:cubicBezTo>
                      <a:pt x="4921" y="1688"/>
                      <a:pt x="4812" y="1552"/>
                      <a:pt x="4812" y="1552"/>
                    </a:cubicBezTo>
                    <a:lnTo>
                      <a:pt x="4866" y="1416"/>
                    </a:lnTo>
                    <a:cubicBezTo>
                      <a:pt x="4921" y="1285"/>
                      <a:pt x="4703" y="1203"/>
                      <a:pt x="4703" y="1203"/>
                    </a:cubicBezTo>
                    <a:cubicBezTo>
                      <a:pt x="4768" y="1122"/>
                      <a:pt x="4806" y="1018"/>
                      <a:pt x="4812" y="909"/>
                    </a:cubicBezTo>
                    <a:cubicBezTo>
                      <a:pt x="4806" y="811"/>
                      <a:pt x="4741" y="718"/>
                      <a:pt x="4654" y="669"/>
                    </a:cubicBezTo>
                    <a:cubicBezTo>
                      <a:pt x="4697" y="571"/>
                      <a:pt x="4725" y="462"/>
                      <a:pt x="4730" y="348"/>
                    </a:cubicBezTo>
                    <a:cubicBezTo>
                      <a:pt x="4730" y="190"/>
                      <a:pt x="4545" y="32"/>
                      <a:pt x="4332" y="5"/>
                    </a:cubicBezTo>
                    <a:cubicBezTo>
                      <a:pt x="4317" y="2"/>
                      <a:pt x="4301"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2"/>
              <p:cNvSpPr/>
              <p:nvPr/>
            </p:nvSpPr>
            <p:spPr>
              <a:xfrm>
                <a:off x="3986785" y="1906092"/>
                <a:ext cx="116531" cy="79533"/>
              </a:xfrm>
              <a:custGeom>
                <a:rect b="b" l="l" r="r" t="t"/>
                <a:pathLst>
                  <a:path extrusionOk="0" h="3147" w="4611">
                    <a:moveTo>
                      <a:pt x="1352" y="1"/>
                    </a:moveTo>
                    <a:cubicBezTo>
                      <a:pt x="1277" y="1"/>
                      <a:pt x="1203" y="9"/>
                      <a:pt x="1129" y="24"/>
                    </a:cubicBezTo>
                    <a:cubicBezTo>
                      <a:pt x="753" y="100"/>
                      <a:pt x="448" y="198"/>
                      <a:pt x="273" y="378"/>
                    </a:cubicBezTo>
                    <a:cubicBezTo>
                      <a:pt x="1" y="650"/>
                      <a:pt x="93" y="787"/>
                      <a:pt x="126" y="1141"/>
                    </a:cubicBezTo>
                    <a:cubicBezTo>
                      <a:pt x="153" y="1495"/>
                      <a:pt x="213" y="1942"/>
                      <a:pt x="213" y="2323"/>
                    </a:cubicBezTo>
                    <a:cubicBezTo>
                      <a:pt x="213" y="2710"/>
                      <a:pt x="186" y="2884"/>
                      <a:pt x="300" y="3031"/>
                    </a:cubicBezTo>
                    <a:cubicBezTo>
                      <a:pt x="367" y="3113"/>
                      <a:pt x="420" y="3146"/>
                      <a:pt x="502" y="3146"/>
                    </a:cubicBezTo>
                    <a:cubicBezTo>
                      <a:pt x="568" y="3146"/>
                      <a:pt x="651" y="3125"/>
                      <a:pt x="775" y="3091"/>
                    </a:cubicBezTo>
                    <a:cubicBezTo>
                      <a:pt x="1189" y="2972"/>
                      <a:pt x="1042" y="2764"/>
                      <a:pt x="1336" y="2677"/>
                    </a:cubicBezTo>
                    <a:cubicBezTo>
                      <a:pt x="1630" y="2590"/>
                      <a:pt x="1897" y="2530"/>
                      <a:pt x="1897" y="2530"/>
                    </a:cubicBezTo>
                    <a:cubicBezTo>
                      <a:pt x="2131" y="2470"/>
                      <a:pt x="2338" y="2116"/>
                      <a:pt x="2338" y="2116"/>
                    </a:cubicBezTo>
                    <a:cubicBezTo>
                      <a:pt x="2371" y="2187"/>
                      <a:pt x="2415" y="2258"/>
                      <a:pt x="2458" y="2323"/>
                    </a:cubicBezTo>
                    <a:cubicBezTo>
                      <a:pt x="2502" y="2416"/>
                      <a:pt x="2529" y="2514"/>
                      <a:pt x="2545" y="2617"/>
                    </a:cubicBezTo>
                    <a:lnTo>
                      <a:pt x="2660" y="2590"/>
                    </a:lnTo>
                    <a:cubicBezTo>
                      <a:pt x="2644" y="2492"/>
                      <a:pt x="2644" y="2389"/>
                      <a:pt x="2660" y="2290"/>
                    </a:cubicBezTo>
                    <a:cubicBezTo>
                      <a:pt x="2693" y="2116"/>
                      <a:pt x="2605" y="2089"/>
                      <a:pt x="2927" y="2056"/>
                    </a:cubicBezTo>
                    <a:cubicBezTo>
                      <a:pt x="3254" y="2023"/>
                      <a:pt x="3461" y="1909"/>
                      <a:pt x="3695" y="1522"/>
                    </a:cubicBezTo>
                    <a:cubicBezTo>
                      <a:pt x="3929" y="1141"/>
                      <a:pt x="3989" y="934"/>
                      <a:pt x="4137" y="814"/>
                    </a:cubicBezTo>
                    <a:cubicBezTo>
                      <a:pt x="4284" y="699"/>
                      <a:pt x="4371" y="694"/>
                      <a:pt x="4523" y="547"/>
                    </a:cubicBezTo>
                    <a:cubicBezTo>
                      <a:pt x="4523" y="547"/>
                      <a:pt x="4611" y="492"/>
                      <a:pt x="4256" y="345"/>
                    </a:cubicBezTo>
                    <a:cubicBezTo>
                      <a:pt x="4040" y="255"/>
                      <a:pt x="3901" y="220"/>
                      <a:pt x="3725" y="220"/>
                    </a:cubicBezTo>
                    <a:cubicBezTo>
                      <a:pt x="3613" y="220"/>
                      <a:pt x="3486" y="235"/>
                      <a:pt x="3314" y="258"/>
                    </a:cubicBezTo>
                    <a:cubicBezTo>
                      <a:pt x="3057" y="289"/>
                      <a:pt x="2822" y="342"/>
                      <a:pt x="2596" y="342"/>
                    </a:cubicBezTo>
                    <a:cubicBezTo>
                      <a:pt x="2428" y="342"/>
                      <a:pt x="2266" y="313"/>
                      <a:pt x="2104" y="225"/>
                    </a:cubicBezTo>
                    <a:cubicBezTo>
                      <a:pt x="1814" y="70"/>
                      <a:pt x="1577" y="1"/>
                      <a:pt x="13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2"/>
              <p:cNvSpPr/>
              <p:nvPr/>
            </p:nvSpPr>
            <p:spPr>
              <a:xfrm>
                <a:off x="4034727" y="1804598"/>
                <a:ext cx="76980" cy="78597"/>
              </a:xfrm>
              <a:custGeom>
                <a:rect b="b" l="l" r="r" t="t"/>
                <a:pathLst>
                  <a:path extrusionOk="0" h="3110" w="3046">
                    <a:moveTo>
                      <a:pt x="486" y="0"/>
                    </a:moveTo>
                    <a:cubicBezTo>
                      <a:pt x="471" y="0"/>
                      <a:pt x="458" y="3"/>
                      <a:pt x="447" y="7"/>
                    </a:cubicBezTo>
                    <a:cubicBezTo>
                      <a:pt x="371" y="46"/>
                      <a:pt x="311" y="193"/>
                      <a:pt x="354" y="264"/>
                    </a:cubicBezTo>
                    <a:cubicBezTo>
                      <a:pt x="252" y="242"/>
                      <a:pt x="226" y="197"/>
                      <a:pt x="194" y="197"/>
                    </a:cubicBezTo>
                    <a:cubicBezTo>
                      <a:pt x="185" y="197"/>
                      <a:pt x="175" y="201"/>
                      <a:pt x="163" y="209"/>
                    </a:cubicBezTo>
                    <a:cubicBezTo>
                      <a:pt x="93" y="258"/>
                      <a:pt x="38" y="427"/>
                      <a:pt x="38" y="427"/>
                    </a:cubicBezTo>
                    <a:cubicBezTo>
                      <a:pt x="114" y="438"/>
                      <a:pt x="180" y="487"/>
                      <a:pt x="207" y="552"/>
                    </a:cubicBezTo>
                    <a:cubicBezTo>
                      <a:pt x="262" y="667"/>
                      <a:pt x="289" y="645"/>
                      <a:pt x="278" y="765"/>
                    </a:cubicBezTo>
                    <a:lnTo>
                      <a:pt x="272" y="765"/>
                    </a:lnTo>
                    <a:cubicBezTo>
                      <a:pt x="153" y="781"/>
                      <a:pt x="120" y="759"/>
                      <a:pt x="0" y="825"/>
                    </a:cubicBezTo>
                    <a:cubicBezTo>
                      <a:pt x="71" y="1114"/>
                      <a:pt x="142" y="1397"/>
                      <a:pt x="289" y="1648"/>
                    </a:cubicBezTo>
                    <a:lnTo>
                      <a:pt x="300" y="1735"/>
                    </a:lnTo>
                    <a:cubicBezTo>
                      <a:pt x="256" y="2323"/>
                      <a:pt x="708" y="2884"/>
                      <a:pt x="1270" y="3053"/>
                    </a:cubicBezTo>
                    <a:cubicBezTo>
                      <a:pt x="1406" y="3093"/>
                      <a:pt x="1544" y="3110"/>
                      <a:pt x="1683" y="3110"/>
                    </a:cubicBezTo>
                    <a:cubicBezTo>
                      <a:pt x="2040" y="3110"/>
                      <a:pt x="2401" y="3001"/>
                      <a:pt x="2746" y="2895"/>
                    </a:cubicBezTo>
                    <a:cubicBezTo>
                      <a:pt x="2812" y="2879"/>
                      <a:pt x="2970" y="2803"/>
                      <a:pt x="2986" y="2743"/>
                    </a:cubicBezTo>
                    <a:cubicBezTo>
                      <a:pt x="3046" y="2541"/>
                      <a:pt x="2921" y="2443"/>
                      <a:pt x="2910" y="2389"/>
                    </a:cubicBezTo>
                    <a:cubicBezTo>
                      <a:pt x="2795" y="1773"/>
                      <a:pt x="2496" y="1375"/>
                      <a:pt x="1940" y="1092"/>
                    </a:cubicBezTo>
                    <a:cubicBezTo>
                      <a:pt x="1738" y="983"/>
                      <a:pt x="1569" y="917"/>
                      <a:pt x="1569" y="917"/>
                    </a:cubicBezTo>
                    <a:cubicBezTo>
                      <a:pt x="1591" y="857"/>
                      <a:pt x="1580" y="792"/>
                      <a:pt x="1537" y="743"/>
                    </a:cubicBezTo>
                    <a:cubicBezTo>
                      <a:pt x="1526" y="667"/>
                      <a:pt x="1575" y="541"/>
                      <a:pt x="1537" y="438"/>
                    </a:cubicBezTo>
                    <a:cubicBezTo>
                      <a:pt x="1474" y="264"/>
                      <a:pt x="1385" y="228"/>
                      <a:pt x="1321" y="228"/>
                    </a:cubicBezTo>
                    <a:cubicBezTo>
                      <a:pt x="1275" y="228"/>
                      <a:pt x="1242" y="247"/>
                      <a:pt x="1242" y="247"/>
                    </a:cubicBezTo>
                    <a:cubicBezTo>
                      <a:pt x="1242" y="247"/>
                      <a:pt x="1025" y="101"/>
                      <a:pt x="845" y="101"/>
                    </a:cubicBezTo>
                    <a:cubicBezTo>
                      <a:pt x="797" y="101"/>
                      <a:pt x="752"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22" name="Google Shape;9122;p62"/>
          <p:cNvGrpSpPr/>
          <p:nvPr/>
        </p:nvGrpSpPr>
        <p:grpSpPr>
          <a:xfrm>
            <a:off x="4170709" y="1558993"/>
            <a:ext cx="402414" cy="1136125"/>
            <a:chOff x="4588296" y="1557988"/>
            <a:chExt cx="402414" cy="1136125"/>
          </a:xfrm>
        </p:grpSpPr>
        <p:sp>
          <p:nvSpPr>
            <p:cNvPr id="9123" name="Google Shape;9123;p62"/>
            <p:cNvSpPr/>
            <p:nvPr/>
          </p:nvSpPr>
          <p:spPr>
            <a:xfrm>
              <a:off x="4588296" y="1557988"/>
              <a:ext cx="402414" cy="1136125"/>
            </a:xfrm>
            <a:custGeom>
              <a:rect b="b" l="l" r="r" t="t"/>
              <a:pathLst>
                <a:path extrusionOk="0" h="44955" w="15923">
                  <a:moveTo>
                    <a:pt x="7907" y="1"/>
                  </a:moveTo>
                  <a:lnTo>
                    <a:pt x="7907" y="17"/>
                  </a:lnTo>
                  <a:cubicBezTo>
                    <a:pt x="7586" y="61"/>
                    <a:pt x="6670" y="235"/>
                    <a:pt x="6262" y="764"/>
                  </a:cubicBezTo>
                  <a:cubicBezTo>
                    <a:pt x="5760" y="1412"/>
                    <a:pt x="5973" y="2818"/>
                    <a:pt x="5973" y="2818"/>
                  </a:cubicBezTo>
                  <a:cubicBezTo>
                    <a:pt x="5499" y="2976"/>
                    <a:pt x="5646" y="3597"/>
                    <a:pt x="5859" y="3848"/>
                  </a:cubicBezTo>
                  <a:cubicBezTo>
                    <a:pt x="6071" y="4098"/>
                    <a:pt x="6060" y="4420"/>
                    <a:pt x="6164" y="4523"/>
                  </a:cubicBezTo>
                  <a:cubicBezTo>
                    <a:pt x="6203" y="4570"/>
                    <a:pt x="6256" y="4595"/>
                    <a:pt x="6311" y="4595"/>
                  </a:cubicBezTo>
                  <a:cubicBezTo>
                    <a:pt x="6333" y="4595"/>
                    <a:pt x="6355" y="4591"/>
                    <a:pt x="6376" y="4583"/>
                  </a:cubicBezTo>
                  <a:cubicBezTo>
                    <a:pt x="6474" y="4812"/>
                    <a:pt x="6534" y="5057"/>
                    <a:pt x="6551" y="5308"/>
                  </a:cubicBezTo>
                  <a:cubicBezTo>
                    <a:pt x="6551" y="6540"/>
                    <a:pt x="5608" y="7177"/>
                    <a:pt x="3695" y="7624"/>
                  </a:cubicBezTo>
                  <a:cubicBezTo>
                    <a:pt x="1788" y="8071"/>
                    <a:pt x="1848" y="10610"/>
                    <a:pt x="1963" y="11618"/>
                  </a:cubicBezTo>
                  <a:cubicBezTo>
                    <a:pt x="2077" y="12621"/>
                    <a:pt x="1690" y="14419"/>
                    <a:pt x="1243" y="15743"/>
                  </a:cubicBezTo>
                  <a:cubicBezTo>
                    <a:pt x="791" y="17067"/>
                    <a:pt x="600" y="18827"/>
                    <a:pt x="508" y="20053"/>
                  </a:cubicBezTo>
                  <a:cubicBezTo>
                    <a:pt x="415" y="21274"/>
                    <a:pt x="388" y="22696"/>
                    <a:pt x="339" y="23110"/>
                  </a:cubicBezTo>
                  <a:cubicBezTo>
                    <a:pt x="295" y="23524"/>
                    <a:pt x="159" y="24151"/>
                    <a:pt x="83" y="24625"/>
                  </a:cubicBezTo>
                  <a:cubicBezTo>
                    <a:pt x="1" y="25099"/>
                    <a:pt x="219" y="25213"/>
                    <a:pt x="611" y="25655"/>
                  </a:cubicBezTo>
                  <a:cubicBezTo>
                    <a:pt x="886" y="25963"/>
                    <a:pt x="1153" y="26166"/>
                    <a:pt x="1418" y="26166"/>
                  </a:cubicBezTo>
                  <a:cubicBezTo>
                    <a:pt x="1536" y="26166"/>
                    <a:pt x="1654" y="26125"/>
                    <a:pt x="1772" y="26036"/>
                  </a:cubicBezTo>
                  <a:cubicBezTo>
                    <a:pt x="2148" y="25742"/>
                    <a:pt x="2262" y="25290"/>
                    <a:pt x="2137" y="25104"/>
                  </a:cubicBezTo>
                  <a:cubicBezTo>
                    <a:pt x="2079" y="25021"/>
                    <a:pt x="2020" y="24998"/>
                    <a:pt x="1975" y="24998"/>
                  </a:cubicBezTo>
                  <a:cubicBezTo>
                    <a:pt x="1922" y="24998"/>
                    <a:pt x="1886" y="25028"/>
                    <a:pt x="1886" y="25028"/>
                  </a:cubicBezTo>
                  <a:cubicBezTo>
                    <a:pt x="1875" y="24843"/>
                    <a:pt x="1897" y="24652"/>
                    <a:pt x="1952" y="24472"/>
                  </a:cubicBezTo>
                  <a:cubicBezTo>
                    <a:pt x="2050" y="24129"/>
                    <a:pt x="1935" y="23655"/>
                    <a:pt x="1783" y="23290"/>
                  </a:cubicBezTo>
                  <a:cubicBezTo>
                    <a:pt x="1630" y="22930"/>
                    <a:pt x="1423" y="22058"/>
                    <a:pt x="1935" y="20974"/>
                  </a:cubicBezTo>
                  <a:cubicBezTo>
                    <a:pt x="2453" y="19895"/>
                    <a:pt x="3249" y="16604"/>
                    <a:pt x="3221" y="15885"/>
                  </a:cubicBezTo>
                  <a:cubicBezTo>
                    <a:pt x="3199" y="15165"/>
                    <a:pt x="3739" y="13672"/>
                    <a:pt x="3739" y="13672"/>
                  </a:cubicBezTo>
                  <a:cubicBezTo>
                    <a:pt x="3739" y="13672"/>
                    <a:pt x="4148" y="14958"/>
                    <a:pt x="4562" y="16190"/>
                  </a:cubicBezTo>
                  <a:cubicBezTo>
                    <a:pt x="4976" y="17427"/>
                    <a:pt x="4044" y="19819"/>
                    <a:pt x="3635" y="22521"/>
                  </a:cubicBezTo>
                  <a:cubicBezTo>
                    <a:pt x="3221" y="25219"/>
                    <a:pt x="3559" y="27714"/>
                    <a:pt x="3608" y="29028"/>
                  </a:cubicBezTo>
                  <a:cubicBezTo>
                    <a:pt x="3663" y="30335"/>
                    <a:pt x="3891" y="30695"/>
                    <a:pt x="3532" y="31572"/>
                  </a:cubicBezTo>
                  <a:cubicBezTo>
                    <a:pt x="3172" y="32444"/>
                    <a:pt x="3276" y="33605"/>
                    <a:pt x="3276" y="33605"/>
                  </a:cubicBezTo>
                  <a:cubicBezTo>
                    <a:pt x="2480" y="34580"/>
                    <a:pt x="2170" y="36585"/>
                    <a:pt x="2398" y="39233"/>
                  </a:cubicBezTo>
                  <a:cubicBezTo>
                    <a:pt x="2633" y="41882"/>
                    <a:pt x="2660" y="42269"/>
                    <a:pt x="2606" y="43195"/>
                  </a:cubicBezTo>
                  <a:cubicBezTo>
                    <a:pt x="2551" y="44121"/>
                    <a:pt x="1728" y="44072"/>
                    <a:pt x="1576" y="44454"/>
                  </a:cubicBezTo>
                  <a:cubicBezTo>
                    <a:pt x="1423" y="44840"/>
                    <a:pt x="2426" y="44791"/>
                    <a:pt x="3249" y="44917"/>
                  </a:cubicBezTo>
                  <a:cubicBezTo>
                    <a:pt x="3409" y="44942"/>
                    <a:pt x="3542" y="44955"/>
                    <a:pt x="3651" y="44955"/>
                  </a:cubicBezTo>
                  <a:cubicBezTo>
                    <a:pt x="4099" y="44955"/>
                    <a:pt x="4153" y="44740"/>
                    <a:pt x="4175" y="44328"/>
                  </a:cubicBezTo>
                  <a:cubicBezTo>
                    <a:pt x="4202" y="43811"/>
                    <a:pt x="4044" y="42732"/>
                    <a:pt x="4071" y="41293"/>
                  </a:cubicBezTo>
                  <a:cubicBezTo>
                    <a:pt x="4099" y="39855"/>
                    <a:pt x="5047" y="37206"/>
                    <a:pt x="5101" y="36149"/>
                  </a:cubicBezTo>
                  <a:cubicBezTo>
                    <a:pt x="5150" y="35092"/>
                    <a:pt x="5047" y="34400"/>
                    <a:pt x="5641" y="33626"/>
                  </a:cubicBezTo>
                  <a:cubicBezTo>
                    <a:pt x="6229" y="32858"/>
                    <a:pt x="6567" y="29769"/>
                    <a:pt x="7183" y="28281"/>
                  </a:cubicBezTo>
                  <a:cubicBezTo>
                    <a:pt x="7629" y="27202"/>
                    <a:pt x="7864" y="25693"/>
                    <a:pt x="7962" y="24924"/>
                  </a:cubicBezTo>
                  <a:cubicBezTo>
                    <a:pt x="8060" y="25693"/>
                    <a:pt x="8300" y="27202"/>
                    <a:pt x="8741" y="28281"/>
                  </a:cubicBezTo>
                  <a:cubicBezTo>
                    <a:pt x="9357" y="29769"/>
                    <a:pt x="9695" y="32858"/>
                    <a:pt x="10283" y="33626"/>
                  </a:cubicBezTo>
                  <a:cubicBezTo>
                    <a:pt x="10877" y="34400"/>
                    <a:pt x="10774" y="35092"/>
                    <a:pt x="10823" y="36149"/>
                  </a:cubicBezTo>
                  <a:cubicBezTo>
                    <a:pt x="10877" y="37201"/>
                    <a:pt x="11825" y="39849"/>
                    <a:pt x="11852" y="41293"/>
                  </a:cubicBezTo>
                  <a:cubicBezTo>
                    <a:pt x="11880" y="42732"/>
                    <a:pt x="11727" y="43811"/>
                    <a:pt x="11749" y="44328"/>
                  </a:cubicBezTo>
                  <a:cubicBezTo>
                    <a:pt x="11771" y="44740"/>
                    <a:pt x="11825" y="44955"/>
                    <a:pt x="12273" y="44955"/>
                  </a:cubicBezTo>
                  <a:cubicBezTo>
                    <a:pt x="12382" y="44955"/>
                    <a:pt x="12514" y="44942"/>
                    <a:pt x="12675" y="44917"/>
                  </a:cubicBezTo>
                  <a:cubicBezTo>
                    <a:pt x="13498" y="44791"/>
                    <a:pt x="14501" y="44840"/>
                    <a:pt x="14348" y="44454"/>
                  </a:cubicBezTo>
                  <a:cubicBezTo>
                    <a:pt x="14196" y="44067"/>
                    <a:pt x="13373" y="44121"/>
                    <a:pt x="13318" y="43195"/>
                  </a:cubicBezTo>
                  <a:cubicBezTo>
                    <a:pt x="13269" y="42269"/>
                    <a:pt x="13291" y="41882"/>
                    <a:pt x="13525" y="39233"/>
                  </a:cubicBezTo>
                  <a:cubicBezTo>
                    <a:pt x="13754" y="36585"/>
                    <a:pt x="13449" y="34580"/>
                    <a:pt x="12648" y="33605"/>
                  </a:cubicBezTo>
                  <a:cubicBezTo>
                    <a:pt x="12648" y="33605"/>
                    <a:pt x="12752" y="32444"/>
                    <a:pt x="12392" y="31572"/>
                  </a:cubicBezTo>
                  <a:cubicBezTo>
                    <a:pt x="12032" y="30695"/>
                    <a:pt x="12261" y="30335"/>
                    <a:pt x="12316" y="29028"/>
                  </a:cubicBezTo>
                  <a:cubicBezTo>
                    <a:pt x="12365" y="27714"/>
                    <a:pt x="12702" y="25219"/>
                    <a:pt x="12288" y="22521"/>
                  </a:cubicBezTo>
                  <a:cubicBezTo>
                    <a:pt x="11880" y="19819"/>
                    <a:pt x="10953" y="17427"/>
                    <a:pt x="11362" y="16190"/>
                  </a:cubicBezTo>
                  <a:cubicBezTo>
                    <a:pt x="11776" y="14958"/>
                    <a:pt x="12185" y="13672"/>
                    <a:pt x="12185" y="13672"/>
                  </a:cubicBezTo>
                  <a:cubicBezTo>
                    <a:pt x="12185" y="13672"/>
                    <a:pt x="12724" y="15165"/>
                    <a:pt x="12702" y="15885"/>
                  </a:cubicBezTo>
                  <a:cubicBezTo>
                    <a:pt x="12675" y="16604"/>
                    <a:pt x="13471" y="19895"/>
                    <a:pt x="13988" y="20974"/>
                  </a:cubicBezTo>
                  <a:cubicBezTo>
                    <a:pt x="14501" y="22058"/>
                    <a:pt x="14294" y="22930"/>
                    <a:pt x="14141" y="23290"/>
                  </a:cubicBezTo>
                  <a:cubicBezTo>
                    <a:pt x="13988" y="23655"/>
                    <a:pt x="13874" y="24134"/>
                    <a:pt x="13972" y="24472"/>
                  </a:cubicBezTo>
                  <a:cubicBezTo>
                    <a:pt x="14027" y="24652"/>
                    <a:pt x="14048" y="24843"/>
                    <a:pt x="14037" y="25028"/>
                  </a:cubicBezTo>
                  <a:cubicBezTo>
                    <a:pt x="14037" y="25028"/>
                    <a:pt x="14003" y="24999"/>
                    <a:pt x="13951" y="24999"/>
                  </a:cubicBezTo>
                  <a:cubicBezTo>
                    <a:pt x="13905" y="24999"/>
                    <a:pt x="13846" y="25022"/>
                    <a:pt x="13787" y="25110"/>
                  </a:cubicBezTo>
                  <a:cubicBezTo>
                    <a:pt x="13662" y="25290"/>
                    <a:pt x="13776" y="25742"/>
                    <a:pt x="14152" y="26036"/>
                  </a:cubicBezTo>
                  <a:cubicBezTo>
                    <a:pt x="14268" y="26125"/>
                    <a:pt x="14385" y="26166"/>
                    <a:pt x="14503" y="26166"/>
                  </a:cubicBezTo>
                  <a:cubicBezTo>
                    <a:pt x="14768" y="26166"/>
                    <a:pt x="15038" y="25963"/>
                    <a:pt x="15313" y="25655"/>
                  </a:cubicBezTo>
                  <a:cubicBezTo>
                    <a:pt x="15710" y="25213"/>
                    <a:pt x="15923" y="25093"/>
                    <a:pt x="15841" y="24625"/>
                  </a:cubicBezTo>
                  <a:cubicBezTo>
                    <a:pt x="15765" y="24151"/>
                    <a:pt x="15629" y="23524"/>
                    <a:pt x="15580" y="23110"/>
                  </a:cubicBezTo>
                  <a:cubicBezTo>
                    <a:pt x="15531" y="22696"/>
                    <a:pt x="15503" y="21268"/>
                    <a:pt x="15416" y="20048"/>
                  </a:cubicBezTo>
                  <a:cubicBezTo>
                    <a:pt x="15323" y="18827"/>
                    <a:pt x="15133" y="17067"/>
                    <a:pt x="14680" y="15737"/>
                  </a:cubicBezTo>
                  <a:cubicBezTo>
                    <a:pt x="14228" y="14413"/>
                    <a:pt x="13847" y="12615"/>
                    <a:pt x="13961" y="11613"/>
                  </a:cubicBezTo>
                  <a:cubicBezTo>
                    <a:pt x="14076" y="10610"/>
                    <a:pt x="14136" y="8065"/>
                    <a:pt x="12223" y="7619"/>
                  </a:cubicBezTo>
                  <a:cubicBezTo>
                    <a:pt x="10316" y="7177"/>
                    <a:pt x="9368" y="6540"/>
                    <a:pt x="9368" y="5303"/>
                  </a:cubicBezTo>
                  <a:cubicBezTo>
                    <a:pt x="9390" y="5057"/>
                    <a:pt x="9449" y="4812"/>
                    <a:pt x="9542" y="4578"/>
                  </a:cubicBezTo>
                  <a:cubicBezTo>
                    <a:pt x="9564" y="4586"/>
                    <a:pt x="9587" y="4590"/>
                    <a:pt x="9609" y="4590"/>
                  </a:cubicBezTo>
                  <a:cubicBezTo>
                    <a:pt x="9665" y="4590"/>
                    <a:pt x="9720" y="4566"/>
                    <a:pt x="9755" y="4523"/>
                  </a:cubicBezTo>
                  <a:cubicBezTo>
                    <a:pt x="9864" y="4415"/>
                    <a:pt x="9853" y="4098"/>
                    <a:pt x="10065" y="3848"/>
                  </a:cubicBezTo>
                  <a:cubicBezTo>
                    <a:pt x="10278" y="3597"/>
                    <a:pt x="10419" y="2971"/>
                    <a:pt x="9951" y="2818"/>
                  </a:cubicBezTo>
                  <a:cubicBezTo>
                    <a:pt x="9951" y="2818"/>
                    <a:pt x="10163" y="1407"/>
                    <a:pt x="9662" y="764"/>
                  </a:cubicBezTo>
                  <a:cubicBezTo>
                    <a:pt x="9253" y="230"/>
                    <a:pt x="8332" y="61"/>
                    <a:pt x="8016" y="12"/>
                  </a:cubicBezTo>
                  <a:lnTo>
                    <a:pt x="8016" y="1"/>
                  </a:lnTo>
                  <a:lnTo>
                    <a:pt x="7962" y="6"/>
                  </a:lnTo>
                  <a:lnTo>
                    <a:pt x="790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4" name="Google Shape;9124;p62"/>
            <p:cNvGrpSpPr/>
            <p:nvPr/>
          </p:nvGrpSpPr>
          <p:grpSpPr>
            <a:xfrm>
              <a:off x="4708538" y="1583316"/>
              <a:ext cx="163226" cy="588527"/>
              <a:chOff x="4708538" y="1583316"/>
              <a:chExt cx="163226" cy="588527"/>
            </a:xfrm>
          </p:grpSpPr>
          <p:sp>
            <p:nvSpPr>
              <p:cNvPr id="9125" name="Google Shape;9125;p62"/>
              <p:cNvSpPr/>
              <p:nvPr/>
            </p:nvSpPr>
            <p:spPr>
              <a:xfrm>
                <a:off x="4708538" y="1775367"/>
                <a:ext cx="163226" cy="158038"/>
              </a:xfrm>
              <a:custGeom>
                <a:rect b="b" l="l" r="r" t="t"/>
                <a:pathLst>
                  <a:path extrusionOk="0" h="5667" w="5853">
                    <a:moveTo>
                      <a:pt x="2924" y="0"/>
                    </a:moveTo>
                    <a:cubicBezTo>
                      <a:pt x="2887" y="0"/>
                      <a:pt x="2851" y="8"/>
                      <a:pt x="2818" y="25"/>
                    </a:cubicBezTo>
                    <a:cubicBezTo>
                      <a:pt x="2774" y="52"/>
                      <a:pt x="2747" y="101"/>
                      <a:pt x="2753" y="150"/>
                    </a:cubicBezTo>
                    <a:lnTo>
                      <a:pt x="2780" y="1785"/>
                    </a:lnTo>
                    <a:cubicBezTo>
                      <a:pt x="2780" y="1785"/>
                      <a:pt x="2726" y="1882"/>
                      <a:pt x="2683" y="1882"/>
                    </a:cubicBezTo>
                    <a:cubicBezTo>
                      <a:pt x="2661" y="1882"/>
                      <a:pt x="2642" y="1857"/>
                      <a:pt x="2633" y="1785"/>
                    </a:cubicBezTo>
                    <a:cubicBezTo>
                      <a:pt x="2600" y="1567"/>
                      <a:pt x="2600" y="689"/>
                      <a:pt x="2513" y="471"/>
                    </a:cubicBezTo>
                    <a:cubicBezTo>
                      <a:pt x="2460" y="339"/>
                      <a:pt x="2318" y="240"/>
                      <a:pt x="2142" y="240"/>
                    </a:cubicBezTo>
                    <a:cubicBezTo>
                      <a:pt x="2029" y="240"/>
                      <a:pt x="1903" y="281"/>
                      <a:pt x="1777" y="379"/>
                    </a:cubicBezTo>
                    <a:cubicBezTo>
                      <a:pt x="1450" y="629"/>
                      <a:pt x="535" y="2101"/>
                      <a:pt x="328" y="2880"/>
                    </a:cubicBezTo>
                    <a:cubicBezTo>
                      <a:pt x="126" y="3665"/>
                      <a:pt x="1" y="4629"/>
                      <a:pt x="33" y="5005"/>
                    </a:cubicBezTo>
                    <a:cubicBezTo>
                      <a:pt x="59" y="5363"/>
                      <a:pt x="169" y="5667"/>
                      <a:pt x="486" y="5667"/>
                    </a:cubicBezTo>
                    <a:cubicBezTo>
                      <a:pt x="501" y="5667"/>
                      <a:pt x="518" y="5666"/>
                      <a:pt x="535" y="5664"/>
                    </a:cubicBezTo>
                    <a:cubicBezTo>
                      <a:pt x="889" y="5632"/>
                      <a:pt x="1270" y="5414"/>
                      <a:pt x="1363" y="5321"/>
                    </a:cubicBezTo>
                    <a:cubicBezTo>
                      <a:pt x="1450" y="5228"/>
                      <a:pt x="1477" y="5098"/>
                      <a:pt x="1772" y="5098"/>
                    </a:cubicBezTo>
                    <a:cubicBezTo>
                      <a:pt x="2071" y="5098"/>
                      <a:pt x="2453" y="5038"/>
                      <a:pt x="2540" y="4760"/>
                    </a:cubicBezTo>
                    <a:cubicBezTo>
                      <a:pt x="2627" y="4482"/>
                      <a:pt x="2747" y="3730"/>
                      <a:pt x="2780" y="3414"/>
                    </a:cubicBezTo>
                    <a:cubicBezTo>
                      <a:pt x="2807" y="3103"/>
                      <a:pt x="2747" y="2913"/>
                      <a:pt x="2780" y="2667"/>
                    </a:cubicBezTo>
                    <a:cubicBezTo>
                      <a:pt x="2796" y="2509"/>
                      <a:pt x="2807" y="2351"/>
                      <a:pt x="2807" y="2199"/>
                    </a:cubicBezTo>
                    <a:cubicBezTo>
                      <a:pt x="2840" y="2221"/>
                      <a:pt x="2883" y="2237"/>
                      <a:pt x="2927" y="2237"/>
                    </a:cubicBezTo>
                    <a:cubicBezTo>
                      <a:pt x="2970" y="2237"/>
                      <a:pt x="3014" y="2221"/>
                      <a:pt x="3047" y="2199"/>
                    </a:cubicBezTo>
                    <a:cubicBezTo>
                      <a:pt x="3052" y="2351"/>
                      <a:pt x="3058" y="2509"/>
                      <a:pt x="3079" y="2667"/>
                    </a:cubicBezTo>
                    <a:cubicBezTo>
                      <a:pt x="3107" y="2918"/>
                      <a:pt x="3047" y="3103"/>
                      <a:pt x="3079" y="3414"/>
                    </a:cubicBezTo>
                    <a:cubicBezTo>
                      <a:pt x="3107" y="3724"/>
                      <a:pt x="3227" y="4476"/>
                      <a:pt x="3314" y="4760"/>
                    </a:cubicBezTo>
                    <a:cubicBezTo>
                      <a:pt x="3401" y="5043"/>
                      <a:pt x="3788" y="5098"/>
                      <a:pt x="4082" y="5098"/>
                    </a:cubicBezTo>
                    <a:cubicBezTo>
                      <a:pt x="4376" y="5098"/>
                      <a:pt x="4404" y="5223"/>
                      <a:pt x="4496" y="5321"/>
                    </a:cubicBezTo>
                    <a:cubicBezTo>
                      <a:pt x="4583" y="5414"/>
                      <a:pt x="4965" y="5632"/>
                      <a:pt x="5319" y="5664"/>
                    </a:cubicBezTo>
                    <a:cubicBezTo>
                      <a:pt x="5336" y="5666"/>
                      <a:pt x="5352" y="5667"/>
                      <a:pt x="5368" y="5667"/>
                    </a:cubicBezTo>
                    <a:cubicBezTo>
                      <a:pt x="5684" y="5667"/>
                      <a:pt x="5794" y="5363"/>
                      <a:pt x="5820" y="5005"/>
                    </a:cubicBezTo>
                    <a:cubicBezTo>
                      <a:pt x="5853" y="4629"/>
                      <a:pt x="5733" y="3665"/>
                      <a:pt x="5526" y="2880"/>
                    </a:cubicBezTo>
                    <a:cubicBezTo>
                      <a:pt x="5319" y="2101"/>
                      <a:pt x="4404" y="629"/>
                      <a:pt x="4082" y="379"/>
                    </a:cubicBezTo>
                    <a:cubicBezTo>
                      <a:pt x="3954" y="281"/>
                      <a:pt x="3826" y="240"/>
                      <a:pt x="3713" y="240"/>
                    </a:cubicBezTo>
                    <a:cubicBezTo>
                      <a:pt x="3536" y="240"/>
                      <a:pt x="3394" y="339"/>
                      <a:pt x="3341" y="471"/>
                    </a:cubicBezTo>
                    <a:cubicBezTo>
                      <a:pt x="3254" y="695"/>
                      <a:pt x="3254" y="1567"/>
                      <a:pt x="3227" y="1785"/>
                    </a:cubicBezTo>
                    <a:cubicBezTo>
                      <a:pt x="3216" y="1857"/>
                      <a:pt x="3195" y="1882"/>
                      <a:pt x="3172" y="1882"/>
                    </a:cubicBezTo>
                    <a:cubicBezTo>
                      <a:pt x="3127" y="1882"/>
                      <a:pt x="3074" y="1785"/>
                      <a:pt x="3074" y="1785"/>
                    </a:cubicBezTo>
                    <a:lnTo>
                      <a:pt x="3101" y="150"/>
                    </a:lnTo>
                    <a:cubicBezTo>
                      <a:pt x="3107" y="101"/>
                      <a:pt x="3079" y="52"/>
                      <a:pt x="3030" y="25"/>
                    </a:cubicBezTo>
                    <a:cubicBezTo>
                      <a:pt x="2998" y="8"/>
                      <a:pt x="2961"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2"/>
              <p:cNvSpPr/>
              <p:nvPr/>
            </p:nvSpPr>
            <p:spPr>
              <a:xfrm>
                <a:off x="4745162" y="1583316"/>
                <a:ext cx="88150" cy="80796"/>
              </a:xfrm>
              <a:custGeom>
                <a:rect b="b" l="l" r="r" t="t"/>
                <a:pathLst>
                  <a:path extrusionOk="0" h="3197" w="3488">
                    <a:moveTo>
                      <a:pt x="1269" y="1"/>
                    </a:moveTo>
                    <a:cubicBezTo>
                      <a:pt x="1031" y="1"/>
                      <a:pt x="751" y="51"/>
                      <a:pt x="513" y="385"/>
                    </a:cubicBezTo>
                    <a:cubicBezTo>
                      <a:pt x="196" y="831"/>
                      <a:pt x="0" y="1164"/>
                      <a:pt x="120" y="1676"/>
                    </a:cubicBezTo>
                    <a:cubicBezTo>
                      <a:pt x="202" y="2003"/>
                      <a:pt x="344" y="2139"/>
                      <a:pt x="545" y="2221"/>
                    </a:cubicBezTo>
                    <a:cubicBezTo>
                      <a:pt x="692" y="2281"/>
                      <a:pt x="834" y="2319"/>
                      <a:pt x="834" y="2319"/>
                    </a:cubicBezTo>
                    <a:cubicBezTo>
                      <a:pt x="888" y="2477"/>
                      <a:pt x="1019" y="2597"/>
                      <a:pt x="1183" y="2635"/>
                    </a:cubicBezTo>
                    <a:cubicBezTo>
                      <a:pt x="1379" y="2673"/>
                      <a:pt x="1586" y="2722"/>
                      <a:pt x="1586" y="2722"/>
                    </a:cubicBezTo>
                    <a:lnTo>
                      <a:pt x="1619" y="3098"/>
                    </a:lnTo>
                    <a:cubicBezTo>
                      <a:pt x="1624" y="3136"/>
                      <a:pt x="1651" y="3169"/>
                      <a:pt x="1689" y="3185"/>
                    </a:cubicBezTo>
                    <a:lnTo>
                      <a:pt x="1739" y="3196"/>
                    </a:lnTo>
                    <a:lnTo>
                      <a:pt x="1793" y="3185"/>
                    </a:lnTo>
                    <a:cubicBezTo>
                      <a:pt x="1831" y="3169"/>
                      <a:pt x="1858" y="3136"/>
                      <a:pt x="1864" y="3098"/>
                    </a:cubicBezTo>
                    <a:lnTo>
                      <a:pt x="1897" y="2722"/>
                    </a:lnTo>
                    <a:cubicBezTo>
                      <a:pt x="1897" y="2722"/>
                      <a:pt x="2109" y="2673"/>
                      <a:pt x="2305" y="2635"/>
                    </a:cubicBezTo>
                    <a:cubicBezTo>
                      <a:pt x="2469" y="2597"/>
                      <a:pt x="2599" y="2477"/>
                      <a:pt x="2649" y="2319"/>
                    </a:cubicBezTo>
                    <a:cubicBezTo>
                      <a:pt x="2649" y="2319"/>
                      <a:pt x="2790" y="2281"/>
                      <a:pt x="2943" y="2221"/>
                    </a:cubicBezTo>
                    <a:cubicBezTo>
                      <a:pt x="3144" y="2139"/>
                      <a:pt x="3286" y="2008"/>
                      <a:pt x="3362" y="1676"/>
                    </a:cubicBezTo>
                    <a:cubicBezTo>
                      <a:pt x="3488" y="1164"/>
                      <a:pt x="3297" y="831"/>
                      <a:pt x="2975" y="385"/>
                    </a:cubicBezTo>
                    <a:cubicBezTo>
                      <a:pt x="2737" y="51"/>
                      <a:pt x="2457" y="1"/>
                      <a:pt x="2223" y="1"/>
                    </a:cubicBezTo>
                    <a:cubicBezTo>
                      <a:pt x="2189" y="1"/>
                      <a:pt x="2157" y="2"/>
                      <a:pt x="2125" y="3"/>
                    </a:cubicBezTo>
                    <a:cubicBezTo>
                      <a:pt x="1744" y="14"/>
                      <a:pt x="1744" y="330"/>
                      <a:pt x="1744" y="330"/>
                    </a:cubicBezTo>
                    <a:cubicBezTo>
                      <a:pt x="1744" y="330"/>
                      <a:pt x="1744" y="14"/>
                      <a:pt x="1368" y="3"/>
                    </a:cubicBezTo>
                    <a:cubicBezTo>
                      <a:pt x="1336" y="2"/>
                      <a:pt x="1303" y="1"/>
                      <a:pt x="12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2"/>
              <p:cNvSpPr/>
              <p:nvPr/>
            </p:nvSpPr>
            <p:spPr>
              <a:xfrm>
                <a:off x="4751848" y="1888032"/>
                <a:ext cx="116291" cy="144095"/>
              </a:xfrm>
              <a:custGeom>
                <a:rect b="b" l="l" r="r" t="t"/>
                <a:pathLst>
                  <a:path extrusionOk="0" h="5167" w="4170">
                    <a:moveTo>
                      <a:pt x="1614" y="1"/>
                    </a:moveTo>
                    <a:cubicBezTo>
                      <a:pt x="1614" y="1"/>
                      <a:pt x="1374" y="1259"/>
                      <a:pt x="1739" y="1804"/>
                    </a:cubicBezTo>
                    <a:cubicBezTo>
                      <a:pt x="1864" y="1973"/>
                      <a:pt x="2044" y="2098"/>
                      <a:pt x="2251" y="2142"/>
                    </a:cubicBezTo>
                    <a:cubicBezTo>
                      <a:pt x="2235" y="2251"/>
                      <a:pt x="2251" y="2360"/>
                      <a:pt x="2306" y="2453"/>
                    </a:cubicBezTo>
                    <a:cubicBezTo>
                      <a:pt x="2387" y="2594"/>
                      <a:pt x="2475" y="2709"/>
                      <a:pt x="2475" y="2709"/>
                    </a:cubicBezTo>
                    <a:cubicBezTo>
                      <a:pt x="2420" y="2774"/>
                      <a:pt x="2382" y="2850"/>
                      <a:pt x="2360" y="2932"/>
                    </a:cubicBezTo>
                    <a:cubicBezTo>
                      <a:pt x="2327" y="3052"/>
                      <a:pt x="2306" y="3177"/>
                      <a:pt x="2306" y="3303"/>
                    </a:cubicBezTo>
                    <a:cubicBezTo>
                      <a:pt x="2224" y="3335"/>
                      <a:pt x="2148" y="3384"/>
                      <a:pt x="2077" y="3439"/>
                    </a:cubicBezTo>
                    <a:cubicBezTo>
                      <a:pt x="1935" y="3553"/>
                      <a:pt x="1793" y="3837"/>
                      <a:pt x="1793" y="3837"/>
                    </a:cubicBezTo>
                    <a:cubicBezTo>
                      <a:pt x="1726" y="3778"/>
                      <a:pt x="1635" y="3745"/>
                      <a:pt x="1544" y="3745"/>
                    </a:cubicBezTo>
                    <a:cubicBezTo>
                      <a:pt x="1525" y="3745"/>
                      <a:pt x="1507" y="3747"/>
                      <a:pt x="1488" y="3749"/>
                    </a:cubicBezTo>
                    <a:cubicBezTo>
                      <a:pt x="1287" y="3782"/>
                      <a:pt x="1178" y="3864"/>
                      <a:pt x="1091" y="3864"/>
                    </a:cubicBezTo>
                    <a:cubicBezTo>
                      <a:pt x="1003" y="3864"/>
                      <a:pt x="922" y="3684"/>
                      <a:pt x="638" y="3640"/>
                    </a:cubicBezTo>
                    <a:cubicBezTo>
                      <a:pt x="595" y="3633"/>
                      <a:pt x="554" y="3629"/>
                      <a:pt x="517" y="3629"/>
                    </a:cubicBezTo>
                    <a:cubicBezTo>
                      <a:pt x="266" y="3629"/>
                      <a:pt x="152" y="3808"/>
                      <a:pt x="72" y="4202"/>
                    </a:cubicBezTo>
                    <a:cubicBezTo>
                      <a:pt x="1" y="4605"/>
                      <a:pt x="88" y="5166"/>
                      <a:pt x="88" y="5166"/>
                    </a:cubicBezTo>
                    <a:lnTo>
                      <a:pt x="409" y="5112"/>
                    </a:lnTo>
                    <a:cubicBezTo>
                      <a:pt x="409" y="5112"/>
                      <a:pt x="355" y="4512"/>
                      <a:pt x="415" y="4371"/>
                    </a:cubicBezTo>
                    <a:cubicBezTo>
                      <a:pt x="458" y="4262"/>
                      <a:pt x="501" y="4185"/>
                      <a:pt x="575" y="4185"/>
                    </a:cubicBezTo>
                    <a:cubicBezTo>
                      <a:pt x="594" y="4185"/>
                      <a:pt x="615" y="4190"/>
                      <a:pt x="638" y="4202"/>
                    </a:cubicBezTo>
                    <a:cubicBezTo>
                      <a:pt x="737" y="4253"/>
                      <a:pt x="791" y="4322"/>
                      <a:pt x="878" y="4322"/>
                    </a:cubicBezTo>
                    <a:cubicBezTo>
                      <a:pt x="892" y="4322"/>
                      <a:pt x="906" y="4320"/>
                      <a:pt x="922" y="4316"/>
                    </a:cubicBezTo>
                    <a:cubicBezTo>
                      <a:pt x="1001" y="4297"/>
                      <a:pt x="945" y="4266"/>
                      <a:pt x="958" y="4266"/>
                    </a:cubicBezTo>
                    <a:cubicBezTo>
                      <a:pt x="964" y="4266"/>
                      <a:pt x="984" y="4272"/>
                      <a:pt x="1036" y="4289"/>
                    </a:cubicBezTo>
                    <a:cubicBezTo>
                      <a:pt x="1205" y="4343"/>
                      <a:pt x="1314" y="4572"/>
                      <a:pt x="1739" y="4681"/>
                    </a:cubicBezTo>
                    <a:cubicBezTo>
                      <a:pt x="1869" y="4716"/>
                      <a:pt x="2035" y="4740"/>
                      <a:pt x="2217" y="4740"/>
                    </a:cubicBezTo>
                    <a:cubicBezTo>
                      <a:pt x="2634" y="4740"/>
                      <a:pt x="3136" y="4614"/>
                      <a:pt x="3488" y="4202"/>
                    </a:cubicBezTo>
                    <a:cubicBezTo>
                      <a:pt x="4000" y="3608"/>
                      <a:pt x="4169" y="2818"/>
                      <a:pt x="3831" y="2087"/>
                    </a:cubicBezTo>
                    <a:cubicBezTo>
                      <a:pt x="3554" y="1493"/>
                      <a:pt x="3337" y="1436"/>
                      <a:pt x="3114" y="1436"/>
                    </a:cubicBezTo>
                    <a:cubicBezTo>
                      <a:pt x="3061" y="1436"/>
                      <a:pt x="3008" y="1439"/>
                      <a:pt x="2954" y="1439"/>
                    </a:cubicBezTo>
                    <a:cubicBezTo>
                      <a:pt x="2671" y="1439"/>
                      <a:pt x="2562" y="1717"/>
                      <a:pt x="2306" y="1717"/>
                    </a:cubicBezTo>
                    <a:cubicBezTo>
                      <a:pt x="2055" y="1717"/>
                      <a:pt x="2066" y="1657"/>
                      <a:pt x="1968" y="1406"/>
                    </a:cubicBezTo>
                    <a:cubicBezTo>
                      <a:pt x="1908" y="1265"/>
                      <a:pt x="1881" y="802"/>
                      <a:pt x="1881" y="802"/>
                    </a:cubicBezTo>
                    <a:lnTo>
                      <a:pt x="1614"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2"/>
              <p:cNvSpPr/>
              <p:nvPr/>
            </p:nvSpPr>
            <p:spPr>
              <a:xfrm>
                <a:off x="4720084" y="2018461"/>
                <a:ext cx="137095" cy="153381"/>
              </a:xfrm>
              <a:custGeom>
                <a:rect b="b" l="l" r="r" t="t"/>
                <a:pathLst>
                  <a:path extrusionOk="0" h="5500" w="4916">
                    <a:moveTo>
                      <a:pt x="4289" y="0"/>
                    </a:moveTo>
                    <a:cubicBezTo>
                      <a:pt x="4186" y="0"/>
                      <a:pt x="4095" y="67"/>
                      <a:pt x="4066" y="162"/>
                    </a:cubicBezTo>
                    <a:cubicBezTo>
                      <a:pt x="4066" y="162"/>
                      <a:pt x="3997" y="62"/>
                      <a:pt x="3900" y="62"/>
                    </a:cubicBezTo>
                    <a:cubicBezTo>
                      <a:pt x="3875" y="62"/>
                      <a:pt x="3849" y="69"/>
                      <a:pt x="3821" y="86"/>
                    </a:cubicBezTo>
                    <a:cubicBezTo>
                      <a:pt x="3750" y="124"/>
                      <a:pt x="3690" y="189"/>
                      <a:pt x="3663" y="271"/>
                    </a:cubicBezTo>
                    <a:cubicBezTo>
                      <a:pt x="3663" y="271"/>
                      <a:pt x="3630" y="247"/>
                      <a:pt x="3584" y="247"/>
                    </a:cubicBezTo>
                    <a:cubicBezTo>
                      <a:pt x="3545" y="247"/>
                      <a:pt x="3497" y="264"/>
                      <a:pt x="3450" y="326"/>
                    </a:cubicBezTo>
                    <a:cubicBezTo>
                      <a:pt x="3379" y="407"/>
                      <a:pt x="3287" y="462"/>
                      <a:pt x="3183" y="484"/>
                    </a:cubicBezTo>
                    <a:lnTo>
                      <a:pt x="3020" y="565"/>
                    </a:lnTo>
                    <a:cubicBezTo>
                      <a:pt x="2927" y="614"/>
                      <a:pt x="2840" y="691"/>
                      <a:pt x="2780" y="778"/>
                    </a:cubicBezTo>
                    <a:cubicBezTo>
                      <a:pt x="2693" y="762"/>
                      <a:pt x="2606" y="751"/>
                      <a:pt x="2513" y="751"/>
                    </a:cubicBezTo>
                    <a:cubicBezTo>
                      <a:pt x="2426" y="756"/>
                      <a:pt x="2344" y="783"/>
                      <a:pt x="2273" y="832"/>
                    </a:cubicBezTo>
                    <a:cubicBezTo>
                      <a:pt x="2208" y="800"/>
                      <a:pt x="2137" y="783"/>
                      <a:pt x="2061" y="778"/>
                    </a:cubicBezTo>
                    <a:cubicBezTo>
                      <a:pt x="1973" y="778"/>
                      <a:pt x="1881" y="767"/>
                      <a:pt x="1794" y="751"/>
                    </a:cubicBezTo>
                    <a:cubicBezTo>
                      <a:pt x="1772" y="669"/>
                      <a:pt x="1712" y="598"/>
                      <a:pt x="1636" y="565"/>
                    </a:cubicBezTo>
                    <a:cubicBezTo>
                      <a:pt x="1600" y="549"/>
                      <a:pt x="1563" y="541"/>
                      <a:pt x="1527" y="541"/>
                    </a:cubicBezTo>
                    <a:cubicBezTo>
                      <a:pt x="1490" y="541"/>
                      <a:pt x="1453" y="549"/>
                      <a:pt x="1418" y="565"/>
                    </a:cubicBezTo>
                    <a:cubicBezTo>
                      <a:pt x="1401" y="484"/>
                      <a:pt x="1352" y="407"/>
                      <a:pt x="1281" y="353"/>
                    </a:cubicBezTo>
                    <a:cubicBezTo>
                      <a:pt x="1242" y="314"/>
                      <a:pt x="1188" y="295"/>
                      <a:pt x="1135" y="295"/>
                    </a:cubicBezTo>
                    <a:cubicBezTo>
                      <a:pt x="1122" y="295"/>
                      <a:pt x="1109" y="296"/>
                      <a:pt x="1096" y="298"/>
                    </a:cubicBezTo>
                    <a:lnTo>
                      <a:pt x="1014" y="189"/>
                    </a:lnTo>
                    <a:cubicBezTo>
                      <a:pt x="972" y="186"/>
                      <a:pt x="929" y="184"/>
                      <a:pt x="886" y="184"/>
                    </a:cubicBezTo>
                    <a:cubicBezTo>
                      <a:pt x="787" y="184"/>
                      <a:pt x="688" y="194"/>
                      <a:pt x="589" y="217"/>
                    </a:cubicBezTo>
                    <a:cubicBezTo>
                      <a:pt x="350" y="271"/>
                      <a:pt x="377" y="380"/>
                      <a:pt x="377" y="380"/>
                    </a:cubicBezTo>
                    <a:cubicBezTo>
                      <a:pt x="377" y="380"/>
                      <a:pt x="268" y="407"/>
                      <a:pt x="137" y="702"/>
                    </a:cubicBezTo>
                    <a:cubicBezTo>
                      <a:pt x="1" y="990"/>
                      <a:pt x="110" y="1099"/>
                      <a:pt x="83" y="1257"/>
                    </a:cubicBezTo>
                    <a:cubicBezTo>
                      <a:pt x="55" y="1421"/>
                      <a:pt x="137" y="1448"/>
                      <a:pt x="137" y="1448"/>
                    </a:cubicBezTo>
                    <a:lnTo>
                      <a:pt x="137" y="1552"/>
                    </a:lnTo>
                    <a:cubicBezTo>
                      <a:pt x="137" y="1661"/>
                      <a:pt x="192" y="1824"/>
                      <a:pt x="137" y="1955"/>
                    </a:cubicBezTo>
                    <a:cubicBezTo>
                      <a:pt x="83" y="2086"/>
                      <a:pt x="83" y="2064"/>
                      <a:pt x="110" y="2222"/>
                    </a:cubicBezTo>
                    <a:cubicBezTo>
                      <a:pt x="137" y="2380"/>
                      <a:pt x="83" y="2434"/>
                      <a:pt x="55" y="2543"/>
                    </a:cubicBezTo>
                    <a:cubicBezTo>
                      <a:pt x="44" y="2625"/>
                      <a:pt x="50" y="2707"/>
                      <a:pt x="83" y="2783"/>
                    </a:cubicBezTo>
                    <a:lnTo>
                      <a:pt x="28" y="2996"/>
                    </a:lnTo>
                    <a:cubicBezTo>
                      <a:pt x="1" y="3132"/>
                      <a:pt x="39" y="3268"/>
                      <a:pt x="137" y="3372"/>
                    </a:cubicBezTo>
                    <a:cubicBezTo>
                      <a:pt x="137" y="3372"/>
                      <a:pt x="164" y="3688"/>
                      <a:pt x="377" y="3851"/>
                    </a:cubicBezTo>
                    <a:cubicBezTo>
                      <a:pt x="426" y="3893"/>
                      <a:pt x="488" y="3914"/>
                      <a:pt x="549" y="3914"/>
                    </a:cubicBezTo>
                    <a:cubicBezTo>
                      <a:pt x="623" y="3914"/>
                      <a:pt x="697" y="3884"/>
                      <a:pt x="747" y="3824"/>
                    </a:cubicBezTo>
                    <a:cubicBezTo>
                      <a:pt x="796" y="4080"/>
                      <a:pt x="938" y="4309"/>
                      <a:pt x="1151" y="4467"/>
                    </a:cubicBezTo>
                    <a:cubicBezTo>
                      <a:pt x="1336" y="4467"/>
                      <a:pt x="1260" y="4412"/>
                      <a:pt x="1281" y="4303"/>
                    </a:cubicBezTo>
                    <a:cubicBezTo>
                      <a:pt x="1309" y="4200"/>
                      <a:pt x="1069" y="4118"/>
                      <a:pt x="987" y="4036"/>
                    </a:cubicBezTo>
                    <a:cubicBezTo>
                      <a:pt x="911" y="3955"/>
                      <a:pt x="884" y="3742"/>
                      <a:pt x="884" y="3742"/>
                    </a:cubicBezTo>
                    <a:cubicBezTo>
                      <a:pt x="976" y="3650"/>
                      <a:pt x="1058" y="3541"/>
                      <a:pt x="1123" y="3421"/>
                    </a:cubicBezTo>
                    <a:cubicBezTo>
                      <a:pt x="1205" y="3263"/>
                      <a:pt x="1096" y="3132"/>
                      <a:pt x="1014" y="2914"/>
                    </a:cubicBezTo>
                    <a:cubicBezTo>
                      <a:pt x="964" y="2773"/>
                      <a:pt x="899" y="2750"/>
                      <a:pt x="861" y="2750"/>
                    </a:cubicBezTo>
                    <a:cubicBezTo>
                      <a:pt x="842" y="2750"/>
                      <a:pt x="829" y="2756"/>
                      <a:pt x="829" y="2756"/>
                    </a:cubicBezTo>
                    <a:cubicBezTo>
                      <a:pt x="856" y="2636"/>
                      <a:pt x="867" y="2505"/>
                      <a:pt x="856" y="2380"/>
                    </a:cubicBezTo>
                    <a:cubicBezTo>
                      <a:pt x="829" y="2222"/>
                      <a:pt x="775" y="2222"/>
                      <a:pt x="775" y="2222"/>
                    </a:cubicBezTo>
                    <a:cubicBezTo>
                      <a:pt x="775" y="2222"/>
                      <a:pt x="829" y="1982"/>
                      <a:pt x="856" y="1873"/>
                    </a:cubicBezTo>
                    <a:cubicBezTo>
                      <a:pt x="884" y="1770"/>
                      <a:pt x="698" y="1524"/>
                      <a:pt x="698" y="1524"/>
                    </a:cubicBezTo>
                    <a:cubicBezTo>
                      <a:pt x="742" y="1426"/>
                      <a:pt x="791" y="1328"/>
                      <a:pt x="856" y="1236"/>
                    </a:cubicBezTo>
                    <a:cubicBezTo>
                      <a:pt x="938" y="1127"/>
                      <a:pt x="856" y="990"/>
                      <a:pt x="856" y="990"/>
                    </a:cubicBezTo>
                    <a:lnTo>
                      <a:pt x="856" y="990"/>
                    </a:lnTo>
                    <a:lnTo>
                      <a:pt x="1069" y="1018"/>
                    </a:lnTo>
                    <a:cubicBezTo>
                      <a:pt x="1069" y="1018"/>
                      <a:pt x="1151" y="1263"/>
                      <a:pt x="1281" y="1312"/>
                    </a:cubicBezTo>
                    <a:cubicBezTo>
                      <a:pt x="1301" y="1320"/>
                      <a:pt x="1320" y="1323"/>
                      <a:pt x="1339" y="1323"/>
                    </a:cubicBezTo>
                    <a:cubicBezTo>
                      <a:pt x="1449" y="1323"/>
                      <a:pt x="1548" y="1208"/>
                      <a:pt x="1548" y="1208"/>
                    </a:cubicBezTo>
                    <a:cubicBezTo>
                      <a:pt x="1636" y="1317"/>
                      <a:pt x="1761" y="1383"/>
                      <a:pt x="1897" y="1394"/>
                    </a:cubicBezTo>
                    <a:cubicBezTo>
                      <a:pt x="2033" y="1394"/>
                      <a:pt x="2170" y="1366"/>
                      <a:pt x="2300" y="1312"/>
                    </a:cubicBezTo>
                    <a:cubicBezTo>
                      <a:pt x="2300" y="1312"/>
                      <a:pt x="2513" y="1448"/>
                      <a:pt x="2698" y="1448"/>
                    </a:cubicBezTo>
                    <a:cubicBezTo>
                      <a:pt x="2883" y="1448"/>
                      <a:pt x="2938" y="1236"/>
                      <a:pt x="2938" y="1236"/>
                    </a:cubicBezTo>
                    <a:cubicBezTo>
                      <a:pt x="2938" y="1236"/>
                      <a:pt x="3074" y="1271"/>
                      <a:pt x="3184" y="1271"/>
                    </a:cubicBezTo>
                    <a:cubicBezTo>
                      <a:pt x="3212" y="1271"/>
                      <a:pt x="3238" y="1268"/>
                      <a:pt x="3259" y="1263"/>
                    </a:cubicBezTo>
                    <a:cubicBezTo>
                      <a:pt x="3341" y="1230"/>
                      <a:pt x="3417" y="1176"/>
                      <a:pt x="3472" y="1105"/>
                    </a:cubicBezTo>
                    <a:cubicBezTo>
                      <a:pt x="3472" y="1105"/>
                      <a:pt x="3506" y="1120"/>
                      <a:pt x="3570" y="1120"/>
                    </a:cubicBezTo>
                    <a:cubicBezTo>
                      <a:pt x="3619" y="1120"/>
                      <a:pt x="3685" y="1111"/>
                      <a:pt x="3766" y="1078"/>
                    </a:cubicBezTo>
                    <a:cubicBezTo>
                      <a:pt x="3881" y="1029"/>
                      <a:pt x="3990" y="963"/>
                      <a:pt x="4088" y="887"/>
                    </a:cubicBezTo>
                    <a:lnTo>
                      <a:pt x="4088" y="887"/>
                    </a:lnTo>
                    <a:cubicBezTo>
                      <a:pt x="4088" y="887"/>
                      <a:pt x="4006" y="1290"/>
                      <a:pt x="4060" y="1448"/>
                    </a:cubicBezTo>
                    <a:cubicBezTo>
                      <a:pt x="4099" y="1563"/>
                      <a:pt x="4126" y="1677"/>
                      <a:pt x="4142" y="1797"/>
                    </a:cubicBezTo>
                    <a:cubicBezTo>
                      <a:pt x="4060" y="1900"/>
                      <a:pt x="4006" y="2015"/>
                      <a:pt x="3979" y="2146"/>
                    </a:cubicBezTo>
                    <a:cubicBezTo>
                      <a:pt x="3951" y="2331"/>
                      <a:pt x="4088" y="2571"/>
                      <a:pt x="4088" y="2571"/>
                    </a:cubicBezTo>
                    <a:lnTo>
                      <a:pt x="4033" y="2783"/>
                    </a:lnTo>
                    <a:cubicBezTo>
                      <a:pt x="4000" y="2903"/>
                      <a:pt x="4017" y="3028"/>
                      <a:pt x="4088" y="3132"/>
                    </a:cubicBezTo>
                    <a:lnTo>
                      <a:pt x="4006" y="3317"/>
                    </a:lnTo>
                    <a:cubicBezTo>
                      <a:pt x="3930" y="3508"/>
                      <a:pt x="4006" y="3557"/>
                      <a:pt x="4006" y="3557"/>
                    </a:cubicBezTo>
                    <a:lnTo>
                      <a:pt x="3902" y="3666"/>
                    </a:lnTo>
                    <a:cubicBezTo>
                      <a:pt x="3793" y="3775"/>
                      <a:pt x="3875" y="3824"/>
                      <a:pt x="3875" y="3824"/>
                    </a:cubicBezTo>
                    <a:lnTo>
                      <a:pt x="3663" y="4042"/>
                    </a:lnTo>
                    <a:cubicBezTo>
                      <a:pt x="3663" y="4042"/>
                      <a:pt x="3554" y="3906"/>
                      <a:pt x="3417" y="3906"/>
                    </a:cubicBezTo>
                    <a:cubicBezTo>
                      <a:pt x="3336" y="3906"/>
                      <a:pt x="3248" y="3933"/>
                      <a:pt x="3178" y="3982"/>
                    </a:cubicBezTo>
                    <a:cubicBezTo>
                      <a:pt x="3178" y="3982"/>
                      <a:pt x="2965" y="3851"/>
                      <a:pt x="2807" y="3769"/>
                    </a:cubicBezTo>
                    <a:cubicBezTo>
                      <a:pt x="2746" y="3739"/>
                      <a:pt x="2681" y="3723"/>
                      <a:pt x="2612" y="3723"/>
                    </a:cubicBezTo>
                    <a:cubicBezTo>
                      <a:pt x="2497" y="3723"/>
                      <a:pt x="2368" y="3766"/>
                      <a:pt x="2219" y="3851"/>
                    </a:cubicBezTo>
                    <a:cubicBezTo>
                      <a:pt x="1979" y="3982"/>
                      <a:pt x="1952" y="4145"/>
                      <a:pt x="1924" y="4412"/>
                    </a:cubicBezTo>
                    <a:cubicBezTo>
                      <a:pt x="1897" y="4679"/>
                      <a:pt x="2082" y="5001"/>
                      <a:pt x="2137" y="5104"/>
                    </a:cubicBezTo>
                    <a:cubicBezTo>
                      <a:pt x="2191" y="5213"/>
                      <a:pt x="2110" y="5317"/>
                      <a:pt x="2191" y="5453"/>
                    </a:cubicBezTo>
                    <a:cubicBezTo>
                      <a:pt x="2213" y="5487"/>
                      <a:pt x="2243" y="5500"/>
                      <a:pt x="2276" y="5500"/>
                    </a:cubicBezTo>
                    <a:cubicBezTo>
                      <a:pt x="2370" y="5500"/>
                      <a:pt x="2486" y="5399"/>
                      <a:pt x="2486" y="5399"/>
                    </a:cubicBezTo>
                    <a:cubicBezTo>
                      <a:pt x="2486" y="5399"/>
                      <a:pt x="2559" y="5445"/>
                      <a:pt x="2642" y="5445"/>
                    </a:cubicBezTo>
                    <a:cubicBezTo>
                      <a:pt x="2670" y="5445"/>
                      <a:pt x="2698" y="5440"/>
                      <a:pt x="2725" y="5426"/>
                    </a:cubicBezTo>
                    <a:cubicBezTo>
                      <a:pt x="2834" y="5371"/>
                      <a:pt x="2774" y="5159"/>
                      <a:pt x="2883" y="4974"/>
                    </a:cubicBezTo>
                    <a:cubicBezTo>
                      <a:pt x="2998" y="4783"/>
                      <a:pt x="2943" y="4652"/>
                      <a:pt x="3020" y="4516"/>
                    </a:cubicBezTo>
                    <a:cubicBezTo>
                      <a:pt x="3040" y="4484"/>
                      <a:pt x="3058" y="4471"/>
                      <a:pt x="3075" y="4471"/>
                    </a:cubicBezTo>
                    <a:cubicBezTo>
                      <a:pt x="3126" y="4471"/>
                      <a:pt x="3162" y="4597"/>
                      <a:pt x="3183" y="4679"/>
                    </a:cubicBezTo>
                    <a:cubicBezTo>
                      <a:pt x="3201" y="4748"/>
                      <a:pt x="3301" y="4795"/>
                      <a:pt x="3412" y="4795"/>
                    </a:cubicBezTo>
                    <a:cubicBezTo>
                      <a:pt x="3468" y="4795"/>
                      <a:pt x="3528" y="4783"/>
                      <a:pt x="3581" y="4756"/>
                    </a:cubicBezTo>
                    <a:cubicBezTo>
                      <a:pt x="3635" y="4730"/>
                      <a:pt x="3693" y="4722"/>
                      <a:pt x="3753" y="4722"/>
                    </a:cubicBezTo>
                    <a:cubicBezTo>
                      <a:pt x="3873" y="4722"/>
                      <a:pt x="4004" y="4756"/>
                      <a:pt x="4142" y="4756"/>
                    </a:cubicBezTo>
                    <a:cubicBezTo>
                      <a:pt x="4355" y="4756"/>
                      <a:pt x="4327" y="4756"/>
                      <a:pt x="4491" y="4489"/>
                    </a:cubicBezTo>
                    <a:cubicBezTo>
                      <a:pt x="4649" y="4222"/>
                      <a:pt x="4573" y="4091"/>
                      <a:pt x="4649" y="3933"/>
                    </a:cubicBezTo>
                    <a:cubicBezTo>
                      <a:pt x="4731" y="3769"/>
                      <a:pt x="4840" y="3557"/>
                      <a:pt x="4812" y="3317"/>
                    </a:cubicBezTo>
                    <a:cubicBezTo>
                      <a:pt x="4801" y="3176"/>
                      <a:pt x="4780" y="3034"/>
                      <a:pt x="4758" y="2892"/>
                    </a:cubicBezTo>
                    <a:cubicBezTo>
                      <a:pt x="4731" y="2756"/>
                      <a:pt x="4840" y="2701"/>
                      <a:pt x="4812" y="2516"/>
                    </a:cubicBezTo>
                    <a:cubicBezTo>
                      <a:pt x="4785" y="2331"/>
                      <a:pt x="4758" y="2331"/>
                      <a:pt x="4840" y="2195"/>
                    </a:cubicBezTo>
                    <a:cubicBezTo>
                      <a:pt x="4889" y="2135"/>
                      <a:pt x="4861" y="2037"/>
                      <a:pt x="4785" y="2009"/>
                    </a:cubicBezTo>
                    <a:cubicBezTo>
                      <a:pt x="4801" y="1933"/>
                      <a:pt x="4829" y="1862"/>
                      <a:pt x="4867" y="1797"/>
                    </a:cubicBezTo>
                    <a:cubicBezTo>
                      <a:pt x="4916" y="1693"/>
                      <a:pt x="4812" y="1557"/>
                      <a:pt x="4812" y="1557"/>
                    </a:cubicBezTo>
                    <a:lnTo>
                      <a:pt x="4867" y="1421"/>
                    </a:lnTo>
                    <a:cubicBezTo>
                      <a:pt x="4916" y="1285"/>
                      <a:pt x="4703" y="1208"/>
                      <a:pt x="4703" y="1208"/>
                    </a:cubicBezTo>
                    <a:cubicBezTo>
                      <a:pt x="4769" y="1121"/>
                      <a:pt x="4807" y="1018"/>
                      <a:pt x="4812" y="914"/>
                    </a:cubicBezTo>
                    <a:cubicBezTo>
                      <a:pt x="4801" y="811"/>
                      <a:pt x="4742" y="718"/>
                      <a:pt x="4649" y="674"/>
                    </a:cubicBezTo>
                    <a:cubicBezTo>
                      <a:pt x="4698" y="571"/>
                      <a:pt x="4725" y="462"/>
                      <a:pt x="4731" y="353"/>
                    </a:cubicBezTo>
                    <a:cubicBezTo>
                      <a:pt x="4731" y="189"/>
                      <a:pt x="4545" y="31"/>
                      <a:pt x="4333" y="4"/>
                    </a:cubicBezTo>
                    <a:cubicBezTo>
                      <a:pt x="4318" y="2"/>
                      <a:pt x="4304" y="0"/>
                      <a:pt x="42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2"/>
              <p:cNvSpPr/>
              <p:nvPr/>
            </p:nvSpPr>
            <p:spPr>
              <a:xfrm>
                <a:off x="4717044" y="1913828"/>
                <a:ext cx="128757" cy="87762"/>
              </a:xfrm>
              <a:custGeom>
                <a:rect b="b" l="l" r="r" t="t"/>
                <a:pathLst>
                  <a:path extrusionOk="0" h="3147" w="4617">
                    <a:moveTo>
                      <a:pt x="1353" y="1"/>
                    </a:moveTo>
                    <a:cubicBezTo>
                      <a:pt x="1277" y="1"/>
                      <a:pt x="1203" y="9"/>
                      <a:pt x="1129" y="24"/>
                    </a:cubicBezTo>
                    <a:cubicBezTo>
                      <a:pt x="753" y="100"/>
                      <a:pt x="448" y="198"/>
                      <a:pt x="273" y="378"/>
                    </a:cubicBezTo>
                    <a:cubicBezTo>
                      <a:pt x="1" y="650"/>
                      <a:pt x="99" y="787"/>
                      <a:pt x="126" y="1141"/>
                    </a:cubicBezTo>
                    <a:cubicBezTo>
                      <a:pt x="159" y="1495"/>
                      <a:pt x="213" y="1942"/>
                      <a:pt x="213" y="2323"/>
                    </a:cubicBezTo>
                    <a:cubicBezTo>
                      <a:pt x="213" y="2710"/>
                      <a:pt x="186" y="2884"/>
                      <a:pt x="306" y="3031"/>
                    </a:cubicBezTo>
                    <a:cubicBezTo>
                      <a:pt x="370" y="3113"/>
                      <a:pt x="422" y="3146"/>
                      <a:pt x="504" y="3146"/>
                    </a:cubicBezTo>
                    <a:cubicBezTo>
                      <a:pt x="569" y="3146"/>
                      <a:pt x="654" y="3125"/>
                      <a:pt x="780" y="3091"/>
                    </a:cubicBezTo>
                    <a:cubicBezTo>
                      <a:pt x="1189" y="2972"/>
                      <a:pt x="1042" y="2764"/>
                      <a:pt x="1336" y="2677"/>
                    </a:cubicBezTo>
                    <a:cubicBezTo>
                      <a:pt x="1636" y="2590"/>
                      <a:pt x="1897" y="2530"/>
                      <a:pt x="1897" y="2530"/>
                    </a:cubicBezTo>
                    <a:cubicBezTo>
                      <a:pt x="2137" y="2470"/>
                      <a:pt x="2344" y="2116"/>
                      <a:pt x="2344" y="2116"/>
                    </a:cubicBezTo>
                    <a:cubicBezTo>
                      <a:pt x="2377" y="2187"/>
                      <a:pt x="2415" y="2258"/>
                      <a:pt x="2458" y="2323"/>
                    </a:cubicBezTo>
                    <a:cubicBezTo>
                      <a:pt x="2502" y="2416"/>
                      <a:pt x="2535" y="2514"/>
                      <a:pt x="2546" y="2617"/>
                    </a:cubicBezTo>
                    <a:lnTo>
                      <a:pt x="2665" y="2590"/>
                    </a:lnTo>
                    <a:cubicBezTo>
                      <a:pt x="2649" y="2492"/>
                      <a:pt x="2649" y="2389"/>
                      <a:pt x="2665" y="2290"/>
                    </a:cubicBezTo>
                    <a:cubicBezTo>
                      <a:pt x="2698" y="2116"/>
                      <a:pt x="2606" y="2089"/>
                      <a:pt x="2932" y="2056"/>
                    </a:cubicBezTo>
                    <a:cubicBezTo>
                      <a:pt x="3254" y="2023"/>
                      <a:pt x="3461" y="1909"/>
                      <a:pt x="3701" y="1522"/>
                    </a:cubicBezTo>
                    <a:cubicBezTo>
                      <a:pt x="3935" y="1141"/>
                      <a:pt x="3995" y="934"/>
                      <a:pt x="4142" y="814"/>
                    </a:cubicBezTo>
                    <a:cubicBezTo>
                      <a:pt x="4289" y="699"/>
                      <a:pt x="4376" y="694"/>
                      <a:pt x="4524" y="547"/>
                    </a:cubicBezTo>
                    <a:cubicBezTo>
                      <a:pt x="4524" y="547"/>
                      <a:pt x="4616" y="492"/>
                      <a:pt x="4257" y="345"/>
                    </a:cubicBezTo>
                    <a:cubicBezTo>
                      <a:pt x="4040" y="255"/>
                      <a:pt x="3901" y="220"/>
                      <a:pt x="3725" y="220"/>
                    </a:cubicBezTo>
                    <a:cubicBezTo>
                      <a:pt x="3613" y="220"/>
                      <a:pt x="3486" y="235"/>
                      <a:pt x="3314" y="258"/>
                    </a:cubicBezTo>
                    <a:cubicBezTo>
                      <a:pt x="3060" y="289"/>
                      <a:pt x="2824" y="342"/>
                      <a:pt x="2597" y="342"/>
                    </a:cubicBezTo>
                    <a:cubicBezTo>
                      <a:pt x="2429" y="342"/>
                      <a:pt x="2266" y="313"/>
                      <a:pt x="2104" y="225"/>
                    </a:cubicBezTo>
                    <a:cubicBezTo>
                      <a:pt x="1819" y="70"/>
                      <a:pt x="1579" y="1"/>
                      <a:pt x="135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2"/>
              <p:cNvSpPr/>
              <p:nvPr/>
            </p:nvSpPr>
            <p:spPr>
              <a:xfrm>
                <a:off x="4770086" y="1801832"/>
                <a:ext cx="84973" cy="86730"/>
              </a:xfrm>
              <a:custGeom>
                <a:rect b="b" l="l" r="r" t="t"/>
                <a:pathLst>
                  <a:path extrusionOk="0" h="3110" w="3047">
                    <a:moveTo>
                      <a:pt x="486" y="0"/>
                    </a:moveTo>
                    <a:cubicBezTo>
                      <a:pt x="472" y="0"/>
                      <a:pt x="459" y="3"/>
                      <a:pt x="447" y="7"/>
                    </a:cubicBezTo>
                    <a:cubicBezTo>
                      <a:pt x="371" y="46"/>
                      <a:pt x="311" y="193"/>
                      <a:pt x="355" y="264"/>
                    </a:cubicBezTo>
                    <a:cubicBezTo>
                      <a:pt x="252" y="242"/>
                      <a:pt x="227" y="197"/>
                      <a:pt x="194" y="197"/>
                    </a:cubicBezTo>
                    <a:cubicBezTo>
                      <a:pt x="185" y="197"/>
                      <a:pt x="176" y="201"/>
                      <a:pt x="164" y="209"/>
                    </a:cubicBezTo>
                    <a:cubicBezTo>
                      <a:pt x="93" y="258"/>
                      <a:pt x="39" y="427"/>
                      <a:pt x="39" y="427"/>
                    </a:cubicBezTo>
                    <a:cubicBezTo>
                      <a:pt x="110" y="438"/>
                      <a:pt x="175" y="487"/>
                      <a:pt x="208" y="552"/>
                    </a:cubicBezTo>
                    <a:cubicBezTo>
                      <a:pt x="262" y="667"/>
                      <a:pt x="289" y="645"/>
                      <a:pt x="273" y="765"/>
                    </a:cubicBezTo>
                    <a:cubicBezTo>
                      <a:pt x="153" y="781"/>
                      <a:pt x="120" y="759"/>
                      <a:pt x="1" y="825"/>
                    </a:cubicBezTo>
                    <a:cubicBezTo>
                      <a:pt x="55" y="1114"/>
                      <a:pt x="153" y="1391"/>
                      <a:pt x="289" y="1648"/>
                    </a:cubicBezTo>
                    <a:lnTo>
                      <a:pt x="295" y="1735"/>
                    </a:lnTo>
                    <a:cubicBezTo>
                      <a:pt x="251" y="2323"/>
                      <a:pt x="704" y="2884"/>
                      <a:pt x="1270" y="3053"/>
                    </a:cubicBezTo>
                    <a:cubicBezTo>
                      <a:pt x="1405" y="3093"/>
                      <a:pt x="1543" y="3110"/>
                      <a:pt x="1682" y="3110"/>
                    </a:cubicBezTo>
                    <a:cubicBezTo>
                      <a:pt x="2038" y="3110"/>
                      <a:pt x="2402" y="3001"/>
                      <a:pt x="2747" y="2895"/>
                    </a:cubicBezTo>
                    <a:cubicBezTo>
                      <a:pt x="2807" y="2879"/>
                      <a:pt x="2970" y="2803"/>
                      <a:pt x="2987" y="2743"/>
                    </a:cubicBezTo>
                    <a:cubicBezTo>
                      <a:pt x="3047" y="2541"/>
                      <a:pt x="2916" y="2443"/>
                      <a:pt x="2910" y="2389"/>
                    </a:cubicBezTo>
                    <a:cubicBezTo>
                      <a:pt x="2790" y="1773"/>
                      <a:pt x="2496" y="1375"/>
                      <a:pt x="1940" y="1092"/>
                    </a:cubicBezTo>
                    <a:cubicBezTo>
                      <a:pt x="1739" y="983"/>
                      <a:pt x="1570" y="917"/>
                      <a:pt x="1570" y="917"/>
                    </a:cubicBezTo>
                    <a:cubicBezTo>
                      <a:pt x="1592" y="857"/>
                      <a:pt x="1575" y="792"/>
                      <a:pt x="1537" y="743"/>
                    </a:cubicBezTo>
                    <a:cubicBezTo>
                      <a:pt x="1526" y="667"/>
                      <a:pt x="1570" y="541"/>
                      <a:pt x="1537" y="438"/>
                    </a:cubicBezTo>
                    <a:cubicBezTo>
                      <a:pt x="1474" y="264"/>
                      <a:pt x="1384" y="228"/>
                      <a:pt x="1319" y="228"/>
                    </a:cubicBezTo>
                    <a:cubicBezTo>
                      <a:pt x="1271" y="228"/>
                      <a:pt x="1238" y="247"/>
                      <a:pt x="1238" y="247"/>
                    </a:cubicBezTo>
                    <a:cubicBezTo>
                      <a:pt x="1238" y="247"/>
                      <a:pt x="1020" y="101"/>
                      <a:pt x="843" y="101"/>
                    </a:cubicBezTo>
                    <a:cubicBezTo>
                      <a:pt x="796" y="101"/>
                      <a:pt x="751"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31" name="Google Shape;9131;p62"/>
          <p:cNvGrpSpPr/>
          <p:nvPr/>
        </p:nvGrpSpPr>
        <p:grpSpPr>
          <a:xfrm>
            <a:off x="2925871" y="2837181"/>
            <a:ext cx="2132746" cy="348002"/>
            <a:chOff x="2925871" y="2837181"/>
            <a:chExt cx="2132746" cy="348002"/>
          </a:xfrm>
        </p:grpSpPr>
        <p:grpSp>
          <p:nvGrpSpPr>
            <p:cNvPr id="9132" name="Google Shape;9132;p62"/>
            <p:cNvGrpSpPr/>
            <p:nvPr/>
          </p:nvGrpSpPr>
          <p:grpSpPr>
            <a:xfrm>
              <a:off x="2925871" y="2837181"/>
              <a:ext cx="2132746" cy="348002"/>
              <a:chOff x="2925871" y="2837181"/>
              <a:chExt cx="2132746" cy="348002"/>
            </a:xfrm>
          </p:grpSpPr>
          <p:sp>
            <p:nvSpPr>
              <p:cNvPr id="9133" name="Google Shape;9133;p62"/>
              <p:cNvSpPr/>
              <p:nvPr/>
            </p:nvSpPr>
            <p:spPr>
              <a:xfrm>
                <a:off x="2986196" y="2942669"/>
                <a:ext cx="175871" cy="137053"/>
              </a:xfrm>
              <a:custGeom>
                <a:rect b="b" l="l" r="r" t="t"/>
                <a:pathLst>
                  <a:path extrusionOk="0" h="5423" w="6959">
                    <a:moveTo>
                      <a:pt x="0" y="0"/>
                    </a:moveTo>
                    <a:lnTo>
                      <a:pt x="0" y="5422"/>
                    </a:lnTo>
                    <a:lnTo>
                      <a:pt x="6959" y="5422"/>
                    </a:lnTo>
                    <a:lnTo>
                      <a:pt x="6959"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2"/>
              <p:cNvSpPr/>
              <p:nvPr/>
            </p:nvSpPr>
            <p:spPr>
              <a:xfrm>
                <a:off x="4537776" y="3000366"/>
                <a:ext cx="520841" cy="21633"/>
              </a:xfrm>
              <a:custGeom>
                <a:rect b="b" l="l" r="r" t="t"/>
                <a:pathLst>
                  <a:path extrusionOk="0" h="856" w="20609">
                    <a:moveTo>
                      <a:pt x="0" y="0"/>
                    </a:moveTo>
                    <a:lnTo>
                      <a:pt x="0" y="856"/>
                    </a:lnTo>
                    <a:lnTo>
                      <a:pt x="20608" y="856"/>
                    </a:lnTo>
                    <a:lnTo>
                      <a:pt x="1954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2"/>
              <p:cNvSpPr/>
              <p:nvPr/>
            </p:nvSpPr>
            <p:spPr>
              <a:xfrm>
                <a:off x="4476490" y="2956998"/>
                <a:ext cx="148046" cy="108242"/>
              </a:xfrm>
              <a:custGeom>
                <a:rect b="b" l="l" r="r" t="t"/>
                <a:pathLst>
                  <a:path extrusionOk="0" h="4283" w="5858">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2"/>
              <p:cNvSpPr/>
              <p:nvPr/>
            </p:nvSpPr>
            <p:spPr>
              <a:xfrm>
                <a:off x="3210237" y="2901626"/>
                <a:ext cx="1252505" cy="219113"/>
              </a:xfrm>
              <a:custGeom>
                <a:rect b="b" l="l" r="r" t="t"/>
                <a:pathLst>
                  <a:path extrusionOk="0" h="8670" w="4956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2"/>
              <p:cNvSpPr/>
              <p:nvPr/>
            </p:nvSpPr>
            <p:spPr>
              <a:xfrm>
                <a:off x="3161764"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2"/>
              <p:cNvSpPr/>
              <p:nvPr/>
            </p:nvSpPr>
            <p:spPr>
              <a:xfrm>
                <a:off x="2925871"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2"/>
              <p:cNvSpPr/>
              <p:nvPr/>
            </p:nvSpPr>
            <p:spPr>
              <a:xfrm>
                <a:off x="4462717" y="2931650"/>
                <a:ext cx="27572" cy="159065"/>
              </a:xfrm>
              <a:custGeom>
                <a:rect b="b" l="l" r="r" t="t"/>
                <a:pathLst>
                  <a:path extrusionOk="0" h="6294" w="1091">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0" name="Google Shape;9140;p62"/>
            <p:cNvSpPr/>
            <p:nvPr/>
          </p:nvSpPr>
          <p:spPr>
            <a:xfrm>
              <a:off x="3222275" y="2920500"/>
              <a:ext cx="1214896" cy="181229"/>
            </a:xfrm>
            <a:custGeom>
              <a:rect b="b" l="l" r="r" t="t"/>
              <a:pathLst>
                <a:path extrusionOk="0" h="7171" w="49532">
                  <a:moveTo>
                    <a:pt x="0" y="0"/>
                  </a:moveTo>
                  <a:lnTo>
                    <a:pt x="0" y="7171"/>
                  </a:lnTo>
                  <a:lnTo>
                    <a:pt x="48567" y="7171"/>
                  </a:lnTo>
                  <a:cubicBezTo>
                    <a:pt x="49101" y="7171"/>
                    <a:pt x="49531" y="6740"/>
                    <a:pt x="49531" y="6206"/>
                  </a:cubicBezTo>
                  <a:lnTo>
                    <a:pt x="49531" y="964"/>
                  </a:lnTo>
                  <a:cubicBezTo>
                    <a:pt x="49531" y="430"/>
                    <a:pt x="49101" y="0"/>
                    <a:pt x="485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2"/>
            <p:cNvSpPr/>
            <p:nvPr/>
          </p:nvSpPr>
          <p:spPr>
            <a:xfrm>
              <a:off x="3222275" y="2920500"/>
              <a:ext cx="968006" cy="181381"/>
            </a:xfrm>
            <a:custGeom>
              <a:rect b="b" l="l" r="r" t="t"/>
              <a:pathLst>
                <a:path extrusionOk="0" h="7177" w="39762">
                  <a:moveTo>
                    <a:pt x="0" y="0"/>
                  </a:moveTo>
                  <a:lnTo>
                    <a:pt x="0" y="7176"/>
                  </a:lnTo>
                  <a:lnTo>
                    <a:pt x="39761" y="7176"/>
                  </a:lnTo>
                  <a:lnTo>
                    <a:pt x="3976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2"/>
            <p:cNvSpPr/>
            <p:nvPr/>
          </p:nvSpPr>
          <p:spPr>
            <a:xfrm>
              <a:off x="3222275" y="2920500"/>
              <a:ext cx="724118" cy="181381"/>
            </a:xfrm>
            <a:custGeom>
              <a:rect b="b" l="l" r="r" t="t"/>
              <a:pathLst>
                <a:path extrusionOk="0" h="7177" w="30112">
                  <a:moveTo>
                    <a:pt x="0" y="0"/>
                  </a:moveTo>
                  <a:lnTo>
                    <a:pt x="0" y="7176"/>
                  </a:lnTo>
                  <a:lnTo>
                    <a:pt x="30111" y="7176"/>
                  </a:lnTo>
                  <a:lnTo>
                    <a:pt x="301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2"/>
            <p:cNvSpPr/>
            <p:nvPr/>
          </p:nvSpPr>
          <p:spPr>
            <a:xfrm>
              <a:off x="3222274" y="2920500"/>
              <a:ext cx="480243" cy="181381"/>
            </a:xfrm>
            <a:custGeom>
              <a:rect b="b" l="l" r="r" t="t"/>
              <a:pathLst>
                <a:path extrusionOk="0" h="7177" w="20462">
                  <a:moveTo>
                    <a:pt x="0" y="0"/>
                  </a:moveTo>
                  <a:lnTo>
                    <a:pt x="0" y="7176"/>
                  </a:lnTo>
                  <a:lnTo>
                    <a:pt x="20461" y="7176"/>
                  </a:lnTo>
                  <a:lnTo>
                    <a:pt x="2046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2"/>
            <p:cNvSpPr/>
            <p:nvPr/>
          </p:nvSpPr>
          <p:spPr>
            <a:xfrm>
              <a:off x="3222276" y="2920500"/>
              <a:ext cx="233593" cy="181381"/>
            </a:xfrm>
            <a:custGeom>
              <a:rect b="b" l="l" r="r" t="t"/>
              <a:pathLst>
                <a:path extrusionOk="0" h="7177" w="10703">
                  <a:moveTo>
                    <a:pt x="0" y="0"/>
                  </a:moveTo>
                  <a:lnTo>
                    <a:pt x="0" y="7176"/>
                  </a:lnTo>
                  <a:lnTo>
                    <a:pt x="10702" y="7176"/>
                  </a:lnTo>
                  <a:lnTo>
                    <a:pt x="1070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62"/>
          <p:cNvGrpSpPr/>
          <p:nvPr/>
        </p:nvGrpSpPr>
        <p:grpSpPr>
          <a:xfrm>
            <a:off x="3526573" y="3256553"/>
            <a:ext cx="447702" cy="1135923"/>
            <a:chOff x="3526573" y="3256553"/>
            <a:chExt cx="447702" cy="1135923"/>
          </a:xfrm>
        </p:grpSpPr>
        <p:sp>
          <p:nvSpPr>
            <p:cNvPr id="9146" name="Google Shape;9146;p62"/>
            <p:cNvSpPr/>
            <p:nvPr/>
          </p:nvSpPr>
          <p:spPr>
            <a:xfrm>
              <a:off x="3526573"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7" name="Google Shape;9147;p62"/>
            <p:cNvGrpSpPr/>
            <p:nvPr/>
          </p:nvGrpSpPr>
          <p:grpSpPr>
            <a:xfrm>
              <a:off x="3539512" y="3261380"/>
              <a:ext cx="426827" cy="1112925"/>
              <a:chOff x="3539512" y="3261380"/>
              <a:chExt cx="426827" cy="1112925"/>
            </a:xfrm>
          </p:grpSpPr>
          <p:sp>
            <p:nvSpPr>
              <p:cNvPr id="9148" name="Google Shape;9148;p62"/>
              <p:cNvSpPr/>
              <p:nvPr/>
            </p:nvSpPr>
            <p:spPr>
              <a:xfrm>
                <a:off x="3539512" y="3319229"/>
                <a:ext cx="211809" cy="1054874"/>
              </a:xfrm>
              <a:custGeom>
                <a:rect b="b" l="l" r="r" t="t"/>
                <a:pathLst>
                  <a:path extrusionOk="0" h="41740" w="8381">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2"/>
              <p:cNvSpPr/>
              <p:nvPr/>
            </p:nvSpPr>
            <p:spPr>
              <a:xfrm>
                <a:off x="3743006" y="3319684"/>
                <a:ext cx="223333" cy="1054621"/>
              </a:xfrm>
              <a:custGeom>
                <a:rect b="b" l="l" r="r" t="t"/>
                <a:pathLst>
                  <a:path extrusionOk="0" h="41730" w="8837">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0" name="Google Shape;9150;p62"/>
              <p:cNvGrpSpPr/>
              <p:nvPr/>
            </p:nvGrpSpPr>
            <p:grpSpPr>
              <a:xfrm>
                <a:off x="3696227" y="3261380"/>
                <a:ext cx="108950" cy="73543"/>
                <a:chOff x="3696227" y="3261380"/>
                <a:chExt cx="108950" cy="73543"/>
              </a:xfrm>
            </p:grpSpPr>
            <p:sp>
              <p:nvSpPr>
                <p:cNvPr id="9151" name="Google Shape;9151;p62"/>
                <p:cNvSpPr/>
                <p:nvPr/>
              </p:nvSpPr>
              <p:spPr>
                <a:xfrm>
                  <a:off x="3696227" y="3261380"/>
                  <a:ext cx="108950" cy="73442"/>
                </a:xfrm>
                <a:custGeom>
                  <a:rect b="b" l="l" r="r" t="t"/>
                  <a:pathLst>
                    <a:path extrusionOk="0" h="2906" w="4311">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3E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2"/>
                <p:cNvSpPr/>
                <p:nvPr/>
              </p:nvSpPr>
              <p:spPr>
                <a:xfrm>
                  <a:off x="3697743" y="3283367"/>
                  <a:ext cx="9528" cy="27699"/>
                </a:xfrm>
                <a:custGeom>
                  <a:rect b="b" l="l" r="r" t="t"/>
                  <a:pathLst>
                    <a:path extrusionOk="0" h="1096" w="377">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2"/>
                <p:cNvSpPr/>
                <p:nvPr/>
              </p:nvSpPr>
              <p:spPr>
                <a:xfrm>
                  <a:off x="3714676" y="3292465"/>
                  <a:ext cx="21381" cy="21507"/>
                </a:xfrm>
                <a:custGeom>
                  <a:rect b="b" l="l" r="r" t="t"/>
                  <a:pathLst>
                    <a:path extrusionOk="0" h="851" w="846">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2"/>
                <p:cNvSpPr/>
                <p:nvPr/>
              </p:nvSpPr>
              <p:spPr>
                <a:xfrm>
                  <a:off x="3710127" y="3264893"/>
                  <a:ext cx="17943" cy="15315"/>
                </a:xfrm>
                <a:custGeom>
                  <a:rect b="b" l="l" r="r" t="t"/>
                  <a:pathLst>
                    <a:path extrusionOk="0" h="606" w="71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2"/>
                <p:cNvSpPr/>
                <p:nvPr/>
              </p:nvSpPr>
              <p:spPr>
                <a:xfrm>
                  <a:off x="3704491" y="3275786"/>
                  <a:ext cx="22063" cy="28255"/>
                </a:xfrm>
                <a:custGeom>
                  <a:rect b="b" l="l" r="r" t="t"/>
                  <a:pathLst>
                    <a:path extrusionOk="0" h="1118" w="873">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2"/>
                <p:cNvSpPr/>
                <p:nvPr/>
              </p:nvSpPr>
              <p:spPr>
                <a:xfrm>
                  <a:off x="3728323" y="3261507"/>
                  <a:ext cx="24792" cy="18702"/>
                </a:xfrm>
                <a:custGeom>
                  <a:rect b="b" l="l" r="r" t="t"/>
                  <a:pathLst>
                    <a:path extrusionOk="0" h="740" w="981">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2"/>
                <p:cNvSpPr/>
                <p:nvPr/>
              </p:nvSpPr>
              <p:spPr>
                <a:xfrm>
                  <a:off x="3725821" y="3278136"/>
                  <a:ext cx="24413" cy="26309"/>
                </a:xfrm>
                <a:custGeom>
                  <a:rect b="b" l="l" r="r" t="t"/>
                  <a:pathLst>
                    <a:path extrusionOk="0" h="1041" w="966">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2"/>
                <p:cNvSpPr/>
                <p:nvPr/>
              </p:nvSpPr>
              <p:spPr>
                <a:xfrm>
                  <a:off x="3744573" y="3263377"/>
                  <a:ext cx="10766" cy="25652"/>
                </a:xfrm>
                <a:custGeom>
                  <a:rect b="b" l="l" r="r" t="t"/>
                  <a:pathLst>
                    <a:path extrusionOk="0" h="1015" w="426">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2"/>
                <p:cNvSpPr/>
                <p:nvPr/>
              </p:nvSpPr>
              <p:spPr>
                <a:xfrm>
                  <a:off x="3723344" y="3304141"/>
                  <a:ext cx="28684" cy="22493"/>
                </a:xfrm>
                <a:custGeom>
                  <a:rect b="b" l="l" r="r" t="t"/>
                  <a:pathLst>
                    <a:path extrusionOk="0" h="890" w="1135">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2"/>
                <p:cNvSpPr/>
                <p:nvPr/>
              </p:nvSpPr>
              <p:spPr>
                <a:xfrm>
                  <a:off x="3725290" y="3325471"/>
                  <a:ext cx="27294" cy="9452"/>
                </a:xfrm>
                <a:custGeom>
                  <a:rect b="b" l="l" r="r" t="t"/>
                  <a:pathLst>
                    <a:path extrusionOk="0" h="374" w="108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2"/>
                <p:cNvSpPr/>
                <p:nvPr/>
              </p:nvSpPr>
              <p:spPr>
                <a:xfrm>
                  <a:off x="3745104" y="3291075"/>
                  <a:ext cx="26890" cy="21583"/>
                </a:xfrm>
                <a:custGeom>
                  <a:rect b="b" l="l" r="r" t="t"/>
                  <a:pathLst>
                    <a:path extrusionOk="0" h="854" w="1064">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2"/>
                <p:cNvSpPr/>
                <p:nvPr/>
              </p:nvSpPr>
              <p:spPr>
                <a:xfrm>
                  <a:off x="3753520" y="3276013"/>
                  <a:ext cx="20547" cy="21835"/>
                </a:xfrm>
                <a:custGeom>
                  <a:rect b="b" l="l" r="r" t="t"/>
                  <a:pathLst>
                    <a:path extrusionOk="0" h="864" w="813">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2"/>
                <p:cNvSpPr/>
                <p:nvPr/>
              </p:nvSpPr>
              <p:spPr>
                <a:xfrm>
                  <a:off x="3764109" y="3276342"/>
                  <a:ext cx="29215" cy="26865"/>
                </a:xfrm>
                <a:custGeom>
                  <a:rect b="b" l="l" r="r" t="t"/>
                  <a:pathLst>
                    <a:path extrusionOk="0" h="1063" w="1156">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2"/>
                <p:cNvSpPr/>
                <p:nvPr/>
              </p:nvSpPr>
              <p:spPr>
                <a:xfrm>
                  <a:off x="3756552" y="3261734"/>
                  <a:ext cx="19561" cy="14911"/>
                </a:xfrm>
                <a:custGeom>
                  <a:rect b="b" l="l" r="r" t="t"/>
                  <a:pathLst>
                    <a:path extrusionOk="0" h="590" w="774">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2"/>
                <p:cNvSpPr/>
                <p:nvPr/>
              </p:nvSpPr>
              <p:spPr>
                <a:xfrm>
                  <a:off x="3776644" y="3266005"/>
                  <a:ext cx="18904" cy="16958"/>
                </a:xfrm>
                <a:custGeom>
                  <a:rect b="b" l="l" r="r" t="t"/>
                  <a:pathLst>
                    <a:path extrusionOk="0" h="671" w="748">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2"/>
                <p:cNvSpPr/>
                <p:nvPr/>
              </p:nvSpPr>
              <p:spPr>
                <a:xfrm>
                  <a:off x="3784630" y="3282811"/>
                  <a:ext cx="19435" cy="28811"/>
                </a:xfrm>
                <a:custGeom>
                  <a:rect b="b" l="l" r="r" t="t"/>
                  <a:pathLst>
                    <a:path extrusionOk="0" h="1140" w="769">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2"/>
                <p:cNvSpPr/>
                <p:nvPr/>
              </p:nvSpPr>
              <p:spPr>
                <a:xfrm>
                  <a:off x="3751321" y="3308286"/>
                  <a:ext cx="30858" cy="26460"/>
                </a:xfrm>
                <a:custGeom>
                  <a:rect b="b" l="l" r="r" t="t"/>
                  <a:pathLst>
                    <a:path extrusionOk="0" h="1047" w="1221">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2"/>
                <p:cNvSpPr/>
                <p:nvPr/>
              </p:nvSpPr>
              <p:spPr>
                <a:xfrm>
                  <a:off x="3771413" y="3299466"/>
                  <a:ext cx="21507" cy="19864"/>
                </a:xfrm>
                <a:custGeom>
                  <a:rect b="b" l="l" r="r" t="t"/>
                  <a:pathLst>
                    <a:path extrusionOk="0" h="786" w="851">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2"/>
                <p:cNvSpPr/>
                <p:nvPr/>
              </p:nvSpPr>
              <p:spPr>
                <a:xfrm>
                  <a:off x="3780081" y="3309929"/>
                  <a:ext cx="24135" cy="23301"/>
                </a:xfrm>
                <a:custGeom>
                  <a:rect b="b" l="l" r="r" t="t"/>
                  <a:pathLst>
                    <a:path extrusionOk="0" h="922" w="955">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2"/>
                <p:cNvSpPr/>
                <p:nvPr/>
              </p:nvSpPr>
              <p:spPr>
                <a:xfrm>
                  <a:off x="3704087" y="3305127"/>
                  <a:ext cx="20117" cy="28103"/>
                </a:xfrm>
                <a:custGeom>
                  <a:rect b="b" l="l" r="r" t="t"/>
                  <a:pathLst>
                    <a:path extrusionOk="0" h="1112" w="796">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2"/>
                <p:cNvSpPr/>
                <p:nvPr/>
              </p:nvSpPr>
              <p:spPr>
                <a:xfrm>
                  <a:off x="3697187" y="3307856"/>
                  <a:ext cx="12156" cy="21785"/>
                </a:xfrm>
                <a:custGeom>
                  <a:rect b="b" l="l" r="r" t="t"/>
                  <a:pathLst>
                    <a:path extrusionOk="0" h="862" w="481">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72" name="Google Shape;9172;p62"/>
          <p:cNvGrpSpPr/>
          <p:nvPr/>
        </p:nvGrpSpPr>
        <p:grpSpPr>
          <a:xfrm>
            <a:off x="5334138" y="3587286"/>
            <a:ext cx="566433" cy="793236"/>
            <a:chOff x="5334138" y="3587286"/>
            <a:chExt cx="566433" cy="793236"/>
          </a:xfrm>
        </p:grpSpPr>
        <p:sp>
          <p:nvSpPr>
            <p:cNvPr id="9173" name="Google Shape;9173;p62"/>
            <p:cNvSpPr/>
            <p:nvPr/>
          </p:nvSpPr>
          <p:spPr>
            <a:xfrm>
              <a:off x="5474754" y="3587286"/>
              <a:ext cx="285200" cy="198743"/>
            </a:xfrm>
            <a:custGeom>
              <a:rect b="b" l="l" r="r" t="t"/>
              <a:pathLst>
                <a:path extrusionOk="0" h="7864" w="11285">
                  <a:moveTo>
                    <a:pt x="5640" y="0"/>
                  </a:moveTo>
                  <a:cubicBezTo>
                    <a:pt x="5640" y="0"/>
                    <a:pt x="2812" y="3547"/>
                    <a:pt x="0" y="7863"/>
                  </a:cubicBezTo>
                  <a:lnTo>
                    <a:pt x="11285" y="7863"/>
                  </a:lnTo>
                  <a:cubicBezTo>
                    <a:pt x="8468" y="3547"/>
                    <a:pt x="5640" y="0"/>
                    <a:pt x="56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2"/>
            <p:cNvSpPr/>
            <p:nvPr/>
          </p:nvSpPr>
          <p:spPr>
            <a:xfrm>
              <a:off x="5364161" y="3785408"/>
              <a:ext cx="506511" cy="198718"/>
            </a:xfrm>
            <a:custGeom>
              <a:rect b="b" l="l" r="r" t="t"/>
              <a:pathLst>
                <a:path extrusionOk="0" h="7863" w="20042">
                  <a:moveTo>
                    <a:pt x="4376" y="0"/>
                  </a:moveTo>
                  <a:cubicBezTo>
                    <a:pt x="2714" y="2545"/>
                    <a:pt x="1063" y="5356"/>
                    <a:pt x="0" y="7863"/>
                  </a:cubicBezTo>
                  <a:lnTo>
                    <a:pt x="20042" y="7863"/>
                  </a:lnTo>
                  <a:cubicBezTo>
                    <a:pt x="18974" y="5356"/>
                    <a:pt x="17323" y="2545"/>
                    <a:pt x="1566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2"/>
            <p:cNvSpPr/>
            <p:nvPr/>
          </p:nvSpPr>
          <p:spPr>
            <a:xfrm>
              <a:off x="5334138" y="3983505"/>
              <a:ext cx="566433" cy="198895"/>
            </a:xfrm>
            <a:custGeom>
              <a:rect b="b" l="l" r="r" t="t"/>
              <a:pathLst>
                <a:path extrusionOk="0" h="7870" w="22413">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2"/>
            <p:cNvSpPr/>
            <p:nvPr/>
          </p:nvSpPr>
          <p:spPr>
            <a:xfrm>
              <a:off x="5346951" y="4181779"/>
              <a:ext cx="540806" cy="198743"/>
            </a:xfrm>
            <a:custGeom>
              <a:rect b="b" l="l" r="r" t="t"/>
              <a:pathLst>
                <a:path extrusionOk="0" h="7864" w="21399">
                  <a:moveTo>
                    <a:pt x="0" y="0"/>
                  </a:moveTo>
                  <a:cubicBezTo>
                    <a:pt x="1466" y="4675"/>
                    <a:pt x="5798" y="7863"/>
                    <a:pt x="10702" y="7863"/>
                  </a:cubicBezTo>
                  <a:cubicBezTo>
                    <a:pt x="15601" y="7863"/>
                    <a:pt x="19938" y="4675"/>
                    <a:pt x="213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62"/>
          <p:cNvGrpSpPr/>
          <p:nvPr/>
        </p:nvGrpSpPr>
        <p:grpSpPr>
          <a:xfrm>
            <a:off x="5334138" y="2895283"/>
            <a:ext cx="566559" cy="527184"/>
            <a:chOff x="5334138" y="2895283"/>
            <a:chExt cx="566559" cy="527184"/>
          </a:xfrm>
        </p:grpSpPr>
        <p:grpSp>
          <p:nvGrpSpPr>
            <p:cNvPr id="9178" name="Google Shape;9178;p62"/>
            <p:cNvGrpSpPr/>
            <p:nvPr/>
          </p:nvGrpSpPr>
          <p:grpSpPr>
            <a:xfrm>
              <a:off x="5334138" y="2895283"/>
              <a:ext cx="566559" cy="148198"/>
              <a:chOff x="5334138" y="2895283"/>
              <a:chExt cx="566559" cy="148198"/>
            </a:xfrm>
          </p:grpSpPr>
          <p:sp>
            <p:nvSpPr>
              <p:cNvPr id="9179" name="Google Shape;9179;p62"/>
              <p:cNvSpPr/>
              <p:nvPr/>
            </p:nvSpPr>
            <p:spPr>
              <a:xfrm>
                <a:off x="5334138" y="2895283"/>
                <a:ext cx="91739" cy="14819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2"/>
              <p:cNvSpPr/>
              <p:nvPr/>
            </p:nvSpPr>
            <p:spPr>
              <a:xfrm>
                <a:off x="5452843" y="2895283"/>
                <a:ext cx="91739" cy="14819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2"/>
              <p:cNvSpPr/>
              <p:nvPr/>
            </p:nvSpPr>
            <p:spPr>
              <a:xfrm>
                <a:off x="5571421" y="2895283"/>
                <a:ext cx="91866" cy="14819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2"/>
              <p:cNvSpPr/>
              <p:nvPr/>
            </p:nvSpPr>
            <p:spPr>
              <a:xfrm>
                <a:off x="5690126" y="2895283"/>
                <a:ext cx="91739" cy="148198"/>
              </a:xfrm>
              <a:custGeom>
                <a:rect b="b" l="l" r="r" t="t"/>
                <a:pathLst>
                  <a:path extrusionOk="0" fill="none" h="5864" w="3630">
                    <a:moveTo>
                      <a:pt x="1815" y="1"/>
                    </a:moveTo>
                    <a:cubicBezTo>
                      <a:pt x="1499" y="1810"/>
                      <a:pt x="0" y="2055"/>
                      <a:pt x="0" y="3875"/>
                    </a:cubicBezTo>
                    <a:cubicBezTo>
                      <a:pt x="0" y="5177"/>
                      <a:pt x="812" y="5864"/>
                      <a:pt x="1815" y="5864"/>
                    </a:cubicBezTo>
                    <a:cubicBezTo>
                      <a:pt x="2817" y="5864"/>
                      <a:pt x="3629" y="5177"/>
                      <a:pt x="3629" y="3875"/>
                    </a:cubicBezTo>
                    <a:cubicBezTo>
                      <a:pt x="3629" y="2055"/>
                      <a:pt x="2131"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2"/>
              <p:cNvSpPr/>
              <p:nvPr/>
            </p:nvSpPr>
            <p:spPr>
              <a:xfrm>
                <a:off x="5808957" y="2895283"/>
                <a:ext cx="91739" cy="148198"/>
              </a:xfrm>
              <a:custGeom>
                <a:rect b="b" l="l" r="r" t="t"/>
                <a:pathLst>
                  <a:path extrusionOk="0" fill="none" h="5864" w="3630">
                    <a:moveTo>
                      <a:pt x="1815" y="1"/>
                    </a:moveTo>
                    <a:cubicBezTo>
                      <a:pt x="1494" y="1810"/>
                      <a:pt x="1" y="2055"/>
                      <a:pt x="1" y="3875"/>
                    </a:cubicBezTo>
                    <a:cubicBezTo>
                      <a:pt x="1" y="5177"/>
                      <a:pt x="813" y="5864"/>
                      <a:pt x="1815" y="5864"/>
                    </a:cubicBezTo>
                    <a:cubicBezTo>
                      <a:pt x="2812" y="5864"/>
                      <a:pt x="3630" y="5177"/>
                      <a:pt x="3630" y="3875"/>
                    </a:cubicBezTo>
                    <a:cubicBezTo>
                      <a:pt x="3624" y="2055"/>
                      <a:pt x="2126"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62"/>
            <p:cNvGrpSpPr/>
            <p:nvPr/>
          </p:nvGrpSpPr>
          <p:grpSpPr>
            <a:xfrm>
              <a:off x="5334138" y="3086166"/>
              <a:ext cx="566559" cy="148324"/>
              <a:chOff x="5334138" y="3086166"/>
              <a:chExt cx="566559" cy="148324"/>
            </a:xfrm>
          </p:grpSpPr>
          <p:sp>
            <p:nvSpPr>
              <p:cNvPr id="9185" name="Google Shape;9185;p62"/>
              <p:cNvSpPr/>
              <p:nvPr/>
            </p:nvSpPr>
            <p:spPr>
              <a:xfrm>
                <a:off x="5334138" y="3086166"/>
                <a:ext cx="91739" cy="148324"/>
              </a:xfrm>
              <a:custGeom>
                <a:rect b="b" l="l" r="r" t="t"/>
                <a:pathLst>
                  <a:path extrusionOk="0" h="5869" w="3630">
                    <a:moveTo>
                      <a:pt x="1815" y="0"/>
                    </a:moveTo>
                    <a:cubicBezTo>
                      <a:pt x="1499" y="1815"/>
                      <a:pt x="1" y="2054"/>
                      <a:pt x="1" y="3874"/>
                    </a:cubicBezTo>
                    <a:cubicBezTo>
                      <a:pt x="1" y="5182"/>
                      <a:pt x="812" y="5869"/>
                      <a:pt x="1815" y="5869"/>
                    </a:cubicBezTo>
                    <a:cubicBezTo>
                      <a:pt x="2818"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2"/>
              <p:cNvSpPr/>
              <p:nvPr/>
            </p:nvSpPr>
            <p:spPr>
              <a:xfrm>
                <a:off x="5452843" y="3086166"/>
                <a:ext cx="91739" cy="148324"/>
              </a:xfrm>
              <a:custGeom>
                <a:rect b="b" l="l" r="r" t="t"/>
                <a:pathLst>
                  <a:path extrusionOk="0" h="5869" w="3630">
                    <a:moveTo>
                      <a:pt x="1815" y="0"/>
                    </a:moveTo>
                    <a:cubicBezTo>
                      <a:pt x="1494" y="1815"/>
                      <a:pt x="1" y="2054"/>
                      <a:pt x="1" y="3874"/>
                    </a:cubicBezTo>
                    <a:cubicBezTo>
                      <a:pt x="1" y="5182"/>
                      <a:pt x="813" y="5869"/>
                      <a:pt x="1815" y="5869"/>
                    </a:cubicBezTo>
                    <a:cubicBezTo>
                      <a:pt x="2812"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2"/>
              <p:cNvSpPr/>
              <p:nvPr/>
            </p:nvSpPr>
            <p:spPr>
              <a:xfrm>
                <a:off x="5571421" y="3086166"/>
                <a:ext cx="91866" cy="148324"/>
              </a:xfrm>
              <a:custGeom>
                <a:rect b="b" l="l" r="r" t="t"/>
                <a:pathLst>
                  <a:path extrusionOk="0" fill="none" h="5869" w="3635">
                    <a:moveTo>
                      <a:pt x="1815" y="0"/>
                    </a:moveTo>
                    <a:cubicBezTo>
                      <a:pt x="1499" y="1815"/>
                      <a:pt x="0" y="2054"/>
                      <a:pt x="0" y="3874"/>
                    </a:cubicBezTo>
                    <a:cubicBezTo>
                      <a:pt x="0" y="5182"/>
                      <a:pt x="812" y="5869"/>
                      <a:pt x="1815" y="5869"/>
                    </a:cubicBezTo>
                    <a:cubicBezTo>
                      <a:pt x="2817" y="5869"/>
                      <a:pt x="3635" y="5188"/>
                      <a:pt x="3635" y="3874"/>
                    </a:cubicBezTo>
                    <a:cubicBezTo>
                      <a:pt x="3635" y="2054"/>
                      <a:pt x="213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2"/>
              <p:cNvSpPr/>
              <p:nvPr/>
            </p:nvSpPr>
            <p:spPr>
              <a:xfrm>
                <a:off x="5690126" y="3086166"/>
                <a:ext cx="91739" cy="148324"/>
              </a:xfrm>
              <a:custGeom>
                <a:rect b="b" l="l" r="r" t="t"/>
                <a:pathLst>
                  <a:path extrusionOk="0" fill="none" h="5869" w="3630">
                    <a:moveTo>
                      <a:pt x="1815" y="0"/>
                    </a:moveTo>
                    <a:cubicBezTo>
                      <a:pt x="1499" y="1815"/>
                      <a:pt x="0" y="2054"/>
                      <a:pt x="0" y="3874"/>
                    </a:cubicBezTo>
                    <a:cubicBezTo>
                      <a:pt x="0" y="5182"/>
                      <a:pt x="812" y="5869"/>
                      <a:pt x="1815" y="5869"/>
                    </a:cubicBezTo>
                    <a:cubicBezTo>
                      <a:pt x="2817" y="5869"/>
                      <a:pt x="3629" y="5188"/>
                      <a:pt x="3629" y="3874"/>
                    </a:cubicBezTo>
                    <a:cubicBezTo>
                      <a:pt x="3629" y="2054"/>
                      <a:pt x="2131"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2"/>
              <p:cNvSpPr/>
              <p:nvPr/>
            </p:nvSpPr>
            <p:spPr>
              <a:xfrm>
                <a:off x="5808957" y="3086166"/>
                <a:ext cx="91739" cy="148324"/>
              </a:xfrm>
              <a:custGeom>
                <a:rect b="b" l="l" r="r" t="t"/>
                <a:pathLst>
                  <a:path extrusionOk="0" fill="none" h="5869" w="3630">
                    <a:moveTo>
                      <a:pt x="1815" y="0"/>
                    </a:moveTo>
                    <a:cubicBezTo>
                      <a:pt x="1494" y="1815"/>
                      <a:pt x="1" y="2054"/>
                      <a:pt x="1" y="3874"/>
                    </a:cubicBezTo>
                    <a:cubicBezTo>
                      <a:pt x="1" y="5182"/>
                      <a:pt x="813" y="5869"/>
                      <a:pt x="1815" y="5869"/>
                    </a:cubicBezTo>
                    <a:cubicBezTo>
                      <a:pt x="2812" y="5869"/>
                      <a:pt x="3630" y="5188"/>
                      <a:pt x="3630" y="3874"/>
                    </a:cubicBezTo>
                    <a:cubicBezTo>
                      <a:pt x="3624" y="2054"/>
                      <a:pt x="212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62"/>
            <p:cNvGrpSpPr/>
            <p:nvPr/>
          </p:nvGrpSpPr>
          <p:grpSpPr>
            <a:xfrm>
              <a:off x="5334138" y="3274269"/>
              <a:ext cx="566559" cy="148198"/>
              <a:chOff x="5334138" y="3274269"/>
              <a:chExt cx="566559" cy="148198"/>
            </a:xfrm>
          </p:grpSpPr>
          <p:sp>
            <p:nvSpPr>
              <p:cNvPr id="9191" name="Google Shape;9191;p62"/>
              <p:cNvSpPr/>
              <p:nvPr/>
            </p:nvSpPr>
            <p:spPr>
              <a:xfrm>
                <a:off x="5334138" y="3274269"/>
                <a:ext cx="91739" cy="148198"/>
              </a:xfrm>
              <a:custGeom>
                <a:rect b="b" l="l" r="r" t="t"/>
                <a:pathLst>
                  <a:path extrusionOk="0" h="5864" w="3630">
                    <a:moveTo>
                      <a:pt x="1815" y="0"/>
                    </a:moveTo>
                    <a:cubicBezTo>
                      <a:pt x="1499" y="1810"/>
                      <a:pt x="1" y="2055"/>
                      <a:pt x="1" y="3875"/>
                    </a:cubicBezTo>
                    <a:cubicBezTo>
                      <a:pt x="1" y="5182"/>
                      <a:pt x="812" y="5864"/>
                      <a:pt x="1815" y="5864"/>
                    </a:cubicBezTo>
                    <a:cubicBezTo>
                      <a:pt x="2818" y="5864"/>
                      <a:pt x="3630" y="5182"/>
                      <a:pt x="3630" y="3875"/>
                    </a:cubicBezTo>
                    <a:cubicBezTo>
                      <a:pt x="3630" y="2055"/>
                      <a:pt x="2131" y="181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2"/>
              <p:cNvSpPr/>
              <p:nvPr/>
            </p:nvSpPr>
            <p:spPr>
              <a:xfrm>
                <a:off x="5452843"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30"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2"/>
              <p:cNvSpPr/>
              <p:nvPr/>
            </p:nvSpPr>
            <p:spPr>
              <a:xfrm>
                <a:off x="5571421" y="3274269"/>
                <a:ext cx="91866" cy="148198"/>
              </a:xfrm>
              <a:custGeom>
                <a:rect b="b" l="l" r="r" t="t"/>
                <a:pathLst>
                  <a:path extrusionOk="0" fill="none" h="5864" w="3635">
                    <a:moveTo>
                      <a:pt x="1815" y="0"/>
                    </a:moveTo>
                    <a:cubicBezTo>
                      <a:pt x="1499" y="1810"/>
                      <a:pt x="0" y="2055"/>
                      <a:pt x="0" y="3875"/>
                    </a:cubicBezTo>
                    <a:cubicBezTo>
                      <a:pt x="0" y="5182"/>
                      <a:pt x="812" y="5864"/>
                      <a:pt x="1815" y="5864"/>
                    </a:cubicBezTo>
                    <a:cubicBezTo>
                      <a:pt x="2817" y="5864"/>
                      <a:pt x="3635" y="5182"/>
                      <a:pt x="3635" y="3875"/>
                    </a:cubicBezTo>
                    <a:cubicBezTo>
                      <a:pt x="3635" y="2055"/>
                      <a:pt x="213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2"/>
              <p:cNvSpPr/>
              <p:nvPr/>
            </p:nvSpPr>
            <p:spPr>
              <a:xfrm>
                <a:off x="5690126" y="3274269"/>
                <a:ext cx="91739" cy="148198"/>
              </a:xfrm>
              <a:custGeom>
                <a:rect b="b" l="l" r="r" t="t"/>
                <a:pathLst>
                  <a:path extrusionOk="0" fill="none" h="5864" w="3630">
                    <a:moveTo>
                      <a:pt x="1815" y="0"/>
                    </a:moveTo>
                    <a:cubicBezTo>
                      <a:pt x="1499" y="1810"/>
                      <a:pt x="0" y="2055"/>
                      <a:pt x="0" y="3875"/>
                    </a:cubicBezTo>
                    <a:cubicBezTo>
                      <a:pt x="0" y="5182"/>
                      <a:pt x="812" y="5864"/>
                      <a:pt x="1815" y="5864"/>
                    </a:cubicBezTo>
                    <a:cubicBezTo>
                      <a:pt x="2817" y="5864"/>
                      <a:pt x="3629" y="5182"/>
                      <a:pt x="3629" y="3875"/>
                    </a:cubicBezTo>
                    <a:cubicBezTo>
                      <a:pt x="3629"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2"/>
              <p:cNvSpPr/>
              <p:nvPr/>
            </p:nvSpPr>
            <p:spPr>
              <a:xfrm>
                <a:off x="5808957"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24" y="2055"/>
                      <a:pt x="212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196" name="Google Shape;9196;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Infographics</a:t>
            </a:r>
            <a:endParaRPr>
              <a:solidFill>
                <a:srgbClr val="FFFFFF"/>
              </a:solidFill>
              <a:latin typeface="Arial"/>
              <a:ea typeface="Arial"/>
              <a:cs typeface="Arial"/>
              <a:sym typeface="Arial"/>
            </a:endParaRPr>
          </a:p>
        </p:txBody>
      </p:sp>
      <p:grpSp>
        <p:nvGrpSpPr>
          <p:cNvPr id="9197" name="Google Shape;9197;p62"/>
          <p:cNvGrpSpPr/>
          <p:nvPr/>
        </p:nvGrpSpPr>
        <p:grpSpPr>
          <a:xfrm>
            <a:off x="6632594" y="1532342"/>
            <a:ext cx="1585066" cy="1126471"/>
            <a:chOff x="6608782" y="1551392"/>
            <a:chExt cx="1585066" cy="1126471"/>
          </a:xfrm>
        </p:grpSpPr>
        <p:grpSp>
          <p:nvGrpSpPr>
            <p:cNvPr id="9198" name="Google Shape;9198;p62"/>
            <p:cNvGrpSpPr/>
            <p:nvPr/>
          </p:nvGrpSpPr>
          <p:grpSpPr>
            <a:xfrm>
              <a:off x="6608782" y="1882715"/>
              <a:ext cx="77561" cy="73012"/>
              <a:chOff x="6608782" y="1882715"/>
              <a:chExt cx="77561" cy="73012"/>
            </a:xfrm>
          </p:grpSpPr>
          <p:sp>
            <p:nvSpPr>
              <p:cNvPr id="9199" name="Google Shape;9199;p62"/>
              <p:cNvSpPr/>
              <p:nvPr/>
            </p:nvSpPr>
            <p:spPr>
              <a:xfrm>
                <a:off x="6616212" y="1955702"/>
                <a:ext cx="65153" cy="25"/>
              </a:xfrm>
              <a:custGeom>
                <a:rect b="b" l="l" r="r" t="t"/>
                <a:pathLst>
                  <a:path extrusionOk="0" fill="none" h="1" w="2578">
                    <a:moveTo>
                      <a:pt x="1" y="0"/>
                    </a:moveTo>
                    <a:lnTo>
                      <a:pt x="2578"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2"/>
              <p:cNvSpPr/>
              <p:nvPr/>
            </p:nvSpPr>
            <p:spPr>
              <a:xfrm>
                <a:off x="6686318" y="1887820"/>
                <a:ext cx="25" cy="60199"/>
              </a:xfrm>
              <a:custGeom>
                <a:rect b="b" l="l" r="r" t="t"/>
                <a:pathLst>
                  <a:path extrusionOk="0" fill="none" h="2382" w="1">
                    <a:moveTo>
                      <a:pt x="0" y="2381"/>
                    </a:moveTo>
                    <a:lnTo>
                      <a:pt x="0"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2"/>
              <p:cNvSpPr/>
              <p:nvPr/>
            </p:nvSpPr>
            <p:spPr>
              <a:xfrm>
                <a:off x="6613735" y="1882715"/>
                <a:ext cx="65153" cy="25"/>
              </a:xfrm>
              <a:custGeom>
                <a:rect b="b" l="l" r="r" t="t"/>
                <a:pathLst>
                  <a:path extrusionOk="0" fill="none" h="1" w="2578">
                    <a:moveTo>
                      <a:pt x="2578" y="1"/>
                    </a:moveTo>
                    <a:lnTo>
                      <a:pt x="1" y="1"/>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2"/>
              <p:cNvSpPr/>
              <p:nvPr/>
            </p:nvSpPr>
            <p:spPr>
              <a:xfrm>
                <a:off x="6608782" y="1890423"/>
                <a:ext cx="25" cy="60199"/>
              </a:xfrm>
              <a:custGeom>
                <a:rect b="b" l="l" r="r" t="t"/>
                <a:pathLst>
                  <a:path extrusionOk="0" fill="none" h="2382" w="1">
                    <a:moveTo>
                      <a:pt x="0" y="1"/>
                    </a:moveTo>
                    <a:lnTo>
                      <a:pt x="0" y="2382"/>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62"/>
            <p:cNvGrpSpPr/>
            <p:nvPr/>
          </p:nvGrpSpPr>
          <p:grpSpPr>
            <a:xfrm>
              <a:off x="6608782" y="1551392"/>
              <a:ext cx="1585066" cy="1126471"/>
              <a:chOff x="6608782" y="1551392"/>
              <a:chExt cx="1585066" cy="1126471"/>
            </a:xfrm>
          </p:grpSpPr>
          <p:sp>
            <p:nvSpPr>
              <p:cNvPr id="9204" name="Google Shape;9204;p62"/>
              <p:cNvSpPr/>
              <p:nvPr/>
            </p:nvSpPr>
            <p:spPr>
              <a:xfrm>
                <a:off x="6999469" y="1551392"/>
                <a:ext cx="1194378" cy="1126471"/>
              </a:xfrm>
              <a:custGeom>
                <a:rect b="b" l="l" r="r" t="t"/>
                <a:pathLst>
                  <a:path extrusionOk="0" h="44573" w="47260">
                    <a:moveTo>
                      <a:pt x="0" y="0"/>
                    </a:moveTo>
                    <a:lnTo>
                      <a:pt x="0" y="44573"/>
                    </a:lnTo>
                    <a:lnTo>
                      <a:pt x="47259" y="44573"/>
                    </a:lnTo>
                    <a:lnTo>
                      <a:pt x="47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5" name="Google Shape;9205;p62"/>
              <p:cNvGrpSpPr/>
              <p:nvPr/>
            </p:nvGrpSpPr>
            <p:grpSpPr>
              <a:xfrm>
                <a:off x="6608782" y="1551392"/>
                <a:ext cx="1585066" cy="1126471"/>
                <a:chOff x="6608782" y="1551392"/>
                <a:chExt cx="1585066" cy="1126471"/>
              </a:xfrm>
            </p:grpSpPr>
            <p:sp>
              <p:nvSpPr>
                <p:cNvPr id="9206" name="Google Shape;9206;p62"/>
                <p:cNvSpPr/>
                <p:nvPr/>
              </p:nvSpPr>
              <p:spPr>
                <a:xfrm>
                  <a:off x="6686318" y="1955702"/>
                  <a:ext cx="1507530" cy="722162"/>
                </a:xfrm>
                <a:custGeom>
                  <a:rect b="b" l="l" r="r" t="t"/>
                  <a:pathLst>
                    <a:path extrusionOk="0" fill="none" h="28575" w="59651">
                      <a:moveTo>
                        <a:pt x="0" y="0"/>
                      </a:moveTo>
                      <a:lnTo>
                        <a:pt x="59650"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2"/>
                <p:cNvSpPr/>
                <p:nvPr/>
              </p:nvSpPr>
              <p:spPr>
                <a:xfrm>
                  <a:off x="6686318" y="1551392"/>
                  <a:ext cx="1507530" cy="331348"/>
                </a:xfrm>
                <a:custGeom>
                  <a:rect b="b" l="l" r="r" t="t"/>
                  <a:pathLst>
                    <a:path extrusionOk="0" fill="none" h="13111" w="59651">
                      <a:moveTo>
                        <a:pt x="0" y="13111"/>
                      </a:moveTo>
                      <a:lnTo>
                        <a:pt x="12391" y="10386"/>
                      </a:lnTo>
                      <a:lnTo>
                        <a:pt x="59650"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2"/>
                <p:cNvSpPr/>
                <p:nvPr/>
              </p:nvSpPr>
              <p:spPr>
                <a:xfrm>
                  <a:off x="6608782" y="1551392"/>
                  <a:ext cx="390713" cy="331348"/>
                </a:xfrm>
                <a:custGeom>
                  <a:rect b="b" l="l" r="r" t="t"/>
                  <a:pathLst>
                    <a:path extrusionOk="0" fill="none" h="13111" w="15460">
                      <a:moveTo>
                        <a:pt x="0" y="13111"/>
                      </a:moveTo>
                      <a:lnTo>
                        <a:pt x="15459"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2"/>
                <p:cNvSpPr/>
                <p:nvPr/>
              </p:nvSpPr>
              <p:spPr>
                <a:xfrm>
                  <a:off x="6608782" y="1955702"/>
                  <a:ext cx="390713" cy="722162"/>
                </a:xfrm>
                <a:custGeom>
                  <a:rect b="b" l="l" r="r" t="t"/>
                  <a:pathLst>
                    <a:path extrusionOk="0" fill="none" h="28575" w="15460">
                      <a:moveTo>
                        <a:pt x="0" y="0"/>
                      </a:moveTo>
                      <a:lnTo>
                        <a:pt x="15459"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10" name="Google Shape;9210;p62"/>
          <p:cNvGrpSpPr/>
          <p:nvPr/>
        </p:nvGrpSpPr>
        <p:grpSpPr>
          <a:xfrm>
            <a:off x="6057386" y="2827805"/>
            <a:ext cx="302032" cy="1568967"/>
            <a:chOff x="6057386" y="2827805"/>
            <a:chExt cx="302032" cy="1568967"/>
          </a:xfrm>
        </p:grpSpPr>
        <p:grpSp>
          <p:nvGrpSpPr>
            <p:cNvPr id="9211" name="Google Shape;9211;p62"/>
            <p:cNvGrpSpPr/>
            <p:nvPr/>
          </p:nvGrpSpPr>
          <p:grpSpPr>
            <a:xfrm>
              <a:off x="6057386" y="2827805"/>
              <a:ext cx="302032" cy="1568967"/>
              <a:chOff x="6057386" y="2827805"/>
              <a:chExt cx="302032" cy="1568967"/>
            </a:xfrm>
          </p:grpSpPr>
          <p:sp>
            <p:nvSpPr>
              <p:cNvPr id="9212" name="Google Shape;9212;p62"/>
              <p:cNvSpPr/>
              <p:nvPr/>
            </p:nvSpPr>
            <p:spPr>
              <a:xfrm>
                <a:off x="6057386" y="2827805"/>
                <a:ext cx="302032" cy="1568967"/>
              </a:xfrm>
              <a:custGeom>
                <a:rect b="b" l="l" r="r" t="t"/>
                <a:pathLst>
                  <a:path extrusionOk="0" h="62082" w="11951">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869" y="61095"/>
                      <a:pt x="4807" y="62081"/>
                      <a:pt x="5978" y="62081"/>
                    </a:cubicBezTo>
                    <a:cubicBezTo>
                      <a:pt x="7150" y="62081"/>
                      <a:pt x="8081" y="61095"/>
                      <a:pt x="8016" y="59923"/>
                    </a:cubicBezTo>
                    <a:lnTo>
                      <a:pt x="8016" y="48470"/>
                    </a:lnTo>
                    <a:cubicBezTo>
                      <a:pt x="8016" y="46159"/>
                      <a:pt x="8447" y="43865"/>
                      <a:pt x="9291" y="41713"/>
                    </a:cubicBezTo>
                    <a:lnTo>
                      <a:pt x="10681" y="38171"/>
                    </a:lnTo>
                    <a:cubicBezTo>
                      <a:pt x="11520" y="36019"/>
                      <a:pt x="11950" y="33730"/>
                      <a:pt x="11950" y="31420"/>
                    </a:cubicBezTo>
                    <a:lnTo>
                      <a:pt x="11950" y="3717"/>
                    </a:lnTo>
                    <a:cubicBezTo>
                      <a:pt x="11950" y="1663"/>
                      <a:pt x="10288" y="1"/>
                      <a:pt x="82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2"/>
              <p:cNvSpPr/>
              <p:nvPr/>
            </p:nvSpPr>
            <p:spPr>
              <a:xfrm>
                <a:off x="6057386" y="2827805"/>
                <a:ext cx="151104" cy="1566061"/>
              </a:xfrm>
              <a:custGeom>
                <a:rect b="b" l="l" r="r" t="t"/>
                <a:pathLst>
                  <a:path extrusionOk="0" h="61967" w="5979">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940" y="61051"/>
                      <a:pt x="4850" y="61967"/>
                      <a:pt x="5978" y="61967"/>
                    </a:cubicBezTo>
                    <a:lnTo>
                      <a:pt x="597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2"/>
              <p:cNvSpPr/>
              <p:nvPr/>
            </p:nvSpPr>
            <p:spPr>
              <a:xfrm>
                <a:off x="6097873" y="29644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2"/>
              <p:cNvSpPr/>
              <p:nvPr/>
            </p:nvSpPr>
            <p:spPr>
              <a:xfrm>
                <a:off x="6097873" y="3094278"/>
                <a:ext cx="66416" cy="11044"/>
              </a:xfrm>
              <a:custGeom>
                <a:rect b="b" l="l" r="r" t="t"/>
                <a:pathLst>
                  <a:path extrusionOk="0" h="437" w="2628">
                    <a:moveTo>
                      <a:pt x="224" y="1"/>
                    </a:moveTo>
                    <a:cubicBezTo>
                      <a:pt x="99" y="1"/>
                      <a:pt x="1" y="99"/>
                      <a:pt x="1" y="219"/>
                    </a:cubicBezTo>
                    <a:cubicBezTo>
                      <a:pt x="1" y="338"/>
                      <a:pt x="99" y="437"/>
                      <a:pt x="224" y="437"/>
                    </a:cubicBezTo>
                    <a:lnTo>
                      <a:pt x="2409" y="437"/>
                    </a:lnTo>
                    <a:cubicBezTo>
                      <a:pt x="2529" y="437"/>
                      <a:pt x="2627" y="338"/>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2"/>
              <p:cNvSpPr/>
              <p:nvPr/>
            </p:nvSpPr>
            <p:spPr>
              <a:xfrm>
                <a:off x="6097873" y="3224002"/>
                <a:ext cx="66416" cy="11170"/>
              </a:xfrm>
              <a:custGeom>
                <a:rect b="b" l="l" r="r" t="t"/>
                <a:pathLst>
                  <a:path extrusionOk="0" h="442" w="2628">
                    <a:moveTo>
                      <a:pt x="224" y="1"/>
                    </a:moveTo>
                    <a:cubicBezTo>
                      <a:pt x="99" y="1"/>
                      <a:pt x="1" y="99"/>
                      <a:pt x="1" y="224"/>
                    </a:cubicBezTo>
                    <a:cubicBezTo>
                      <a:pt x="1" y="344"/>
                      <a:pt x="99" y="442"/>
                      <a:pt x="224" y="442"/>
                    </a:cubicBezTo>
                    <a:lnTo>
                      <a:pt x="2409" y="442"/>
                    </a:lnTo>
                    <a:cubicBezTo>
                      <a:pt x="2529" y="442"/>
                      <a:pt x="2627" y="344"/>
                      <a:pt x="2627" y="224"/>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2"/>
              <p:cNvSpPr/>
              <p:nvPr/>
            </p:nvSpPr>
            <p:spPr>
              <a:xfrm>
                <a:off x="6097873" y="3353852"/>
                <a:ext cx="66416" cy="11196"/>
              </a:xfrm>
              <a:custGeom>
                <a:rect b="b" l="l" r="r" t="t"/>
                <a:pathLst>
                  <a:path extrusionOk="0" h="443" w="2628">
                    <a:moveTo>
                      <a:pt x="224" y="1"/>
                    </a:moveTo>
                    <a:cubicBezTo>
                      <a:pt x="99" y="1"/>
                      <a:pt x="1" y="99"/>
                      <a:pt x="1" y="219"/>
                    </a:cubicBezTo>
                    <a:cubicBezTo>
                      <a:pt x="1" y="344"/>
                      <a:pt x="99" y="442"/>
                      <a:pt x="224" y="442"/>
                    </a:cubicBezTo>
                    <a:lnTo>
                      <a:pt x="2409" y="442"/>
                    </a:lnTo>
                    <a:cubicBezTo>
                      <a:pt x="2529" y="442"/>
                      <a:pt x="2627" y="344"/>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2"/>
              <p:cNvSpPr/>
              <p:nvPr/>
            </p:nvSpPr>
            <p:spPr>
              <a:xfrm>
                <a:off x="6097873" y="34837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2"/>
              <p:cNvSpPr/>
              <p:nvPr/>
            </p:nvSpPr>
            <p:spPr>
              <a:xfrm>
                <a:off x="6097873" y="3613578"/>
                <a:ext cx="66416" cy="11044"/>
              </a:xfrm>
              <a:custGeom>
                <a:rect b="b" l="l" r="r" t="t"/>
                <a:pathLst>
                  <a:path extrusionOk="0" h="437" w="2628">
                    <a:moveTo>
                      <a:pt x="224" y="1"/>
                    </a:moveTo>
                    <a:cubicBezTo>
                      <a:pt x="99" y="1"/>
                      <a:pt x="1" y="99"/>
                      <a:pt x="1" y="219"/>
                    </a:cubicBezTo>
                    <a:cubicBezTo>
                      <a:pt x="1" y="339"/>
                      <a:pt x="99" y="437"/>
                      <a:pt x="224" y="437"/>
                    </a:cubicBezTo>
                    <a:lnTo>
                      <a:pt x="2409" y="437"/>
                    </a:lnTo>
                    <a:cubicBezTo>
                      <a:pt x="2529" y="437"/>
                      <a:pt x="2627" y="339"/>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2"/>
              <p:cNvSpPr/>
              <p:nvPr/>
            </p:nvSpPr>
            <p:spPr>
              <a:xfrm>
                <a:off x="6097873" y="3743453"/>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2"/>
              <p:cNvSpPr/>
              <p:nvPr/>
            </p:nvSpPr>
            <p:spPr>
              <a:xfrm>
                <a:off x="6254461" y="29644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2"/>
              <p:cNvSpPr/>
              <p:nvPr/>
            </p:nvSpPr>
            <p:spPr>
              <a:xfrm>
                <a:off x="6254461" y="3094278"/>
                <a:ext cx="66264" cy="11044"/>
              </a:xfrm>
              <a:custGeom>
                <a:rect b="b" l="l" r="r" t="t"/>
                <a:pathLst>
                  <a:path extrusionOk="0" h="437" w="2622">
                    <a:moveTo>
                      <a:pt x="218" y="1"/>
                    </a:moveTo>
                    <a:cubicBezTo>
                      <a:pt x="98" y="1"/>
                      <a:pt x="0" y="99"/>
                      <a:pt x="0" y="219"/>
                    </a:cubicBezTo>
                    <a:cubicBezTo>
                      <a:pt x="0" y="338"/>
                      <a:pt x="98" y="437"/>
                      <a:pt x="218" y="437"/>
                    </a:cubicBezTo>
                    <a:lnTo>
                      <a:pt x="2403" y="437"/>
                    </a:lnTo>
                    <a:cubicBezTo>
                      <a:pt x="2523" y="437"/>
                      <a:pt x="2621" y="338"/>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2"/>
              <p:cNvSpPr/>
              <p:nvPr/>
            </p:nvSpPr>
            <p:spPr>
              <a:xfrm>
                <a:off x="6254461" y="3224002"/>
                <a:ext cx="66264" cy="11170"/>
              </a:xfrm>
              <a:custGeom>
                <a:rect b="b" l="l" r="r" t="t"/>
                <a:pathLst>
                  <a:path extrusionOk="0" h="442" w="2622">
                    <a:moveTo>
                      <a:pt x="218" y="1"/>
                    </a:moveTo>
                    <a:cubicBezTo>
                      <a:pt x="98" y="1"/>
                      <a:pt x="0" y="99"/>
                      <a:pt x="0" y="224"/>
                    </a:cubicBezTo>
                    <a:cubicBezTo>
                      <a:pt x="0" y="344"/>
                      <a:pt x="98" y="442"/>
                      <a:pt x="218" y="442"/>
                    </a:cubicBezTo>
                    <a:lnTo>
                      <a:pt x="2403" y="442"/>
                    </a:lnTo>
                    <a:cubicBezTo>
                      <a:pt x="2523" y="442"/>
                      <a:pt x="2621" y="344"/>
                      <a:pt x="2621" y="224"/>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2"/>
              <p:cNvSpPr/>
              <p:nvPr/>
            </p:nvSpPr>
            <p:spPr>
              <a:xfrm>
                <a:off x="6254461" y="3353852"/>
                <a:ext cx="66264" cy="11196"/>
              </a:xfrm>
              <a:custGeom>
                <a:rect b="b" l="l" r="r" t="t"/>
                <a:pathLst>
                  <a:path extrusionOk="0" h="443" w="2622">
                    <a:moveTo>
                      <a:pt x="218" y="1"/>
                    </a:moveTo>
                    <a:cubicBezTo>
                      <a:pt x="98" y="1"/>
                      <a:pt x="0" y="99"/>
                      <a:pt x="0" y="219"/>
                    </a:cubicBezTo>
                    <a:cubicBezTo>
                      <a:pt x="0" y="344"/>
                      <a:pt x="98" y="442"/>
                      <a:pt x="218" y="442"/>
                    </a:cubicBezTo>
                    <a:lnTo>
                      <a:pt x="2403" y="442"/>
                    </a:lnTo>
                    <a:cubicBezTo>
                      <a:pt x="2523" y="442"/>
                      <a:pt x="2621" y="344"/>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2"/>
              <p:cNvSpPr/>
              <p:nvPr/>
            </p:nvSpPr>
            <p:spPr>
              <a:xfrm>
                <a:off x="6254461" y="34837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2"/>
              <p:cNvSpPr/>
              <p:nvPr/>
            </p:nvSpPr>
            <p:spPr>
              <a:xfrm>
                <a:off x="6254461" y="3613578"/>
                <a:ext cx="66264" cy="11044"/>
              </a:xfrm>
              <a:custGeom>
                <a:rect b="b" l="l" r="r" t="t"/>
                <a:pathLst>
                  <a:path extrusionOk="0" h="437" w="2622">
                    <a:moveTo>
                      <a:pt x="218" y="1"/>
                    </a:moveTo>
                    <a:cubicBezTo>
                      <a:pt x="98" y="1"/>
                      <a:pt x="0" y="99"/>
                      <a:pt x="0" y="219"/>
                    </a:cubicBezTo>
                    <a:cubicBezTo>
                      <a:pt x="0" y="339"/>
                      <a:pt x="98" y="437"/>
                      <a:pt x="218" y="437"/>
                    </a:cubicBezTo>
                    <a:lnTo>
                      <a:pt x="2403" y="437"/>
                    </a:lnTo>
                    <a:cubicBezTo>
                      <a:pt x="2523" y="437"/>
                      <a:pt x="2621" y="339"/>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2"/>
              <p:cNvSpPr/>
              <p:nvPr/>
            </p:nvSpPr>
            <p:spPr>
              <a:xfrm>
                <a:off x="6254461" y="3743453"/>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2"/>
              <p:cNvSpPr/>
              <p:nvPr/>
            </p:nvSpPr>
            <p:spPr>
              <a:xfrm>
                <a:off x="6131055" y="3027913"/>
                <a:ext cx="33233" cy="11170"/>
              </a:xfrm>
              <a:custGeom>
                <a:rect b="b" l="l" r="r" t="t"/>
                <a:pathLst>
                  <a:path extrusionOk="0" h="442" w="1315">
                    <a:moveTo>
                      <a:pt x="219" y="0"/>
                    </a:moveTo>
                    <a:cubicBezTo>
                      <a:pt x="99" y="0"/>
                      <a:pt x="1" y="98"/>
                      <a:pt x="1" y="218"/>
                    </a:cubicBezTo>
                    <a:cubicBezTo>
                      <a:pt x="1" y="344"/>
                      <a:pt x="99" y="442"/>
                      <a:pt x="219" y="442"/>
                    </a:cubicBezTo>
                    <a:lnTo>
                      <a:pt x="1096" y="442"/>
                    </a:lnTo>
                    <a:cubicBezTo>
                      <a:pt x="1216" y="442"/>
                      <a:pt x="1314" y="344"/>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2"/>
              <p:cNvSpPr/>
              <p:nvPr/>
            </p:nvSpPr>
            <p:spPr>
              <a:xfrm>
                <a:off x="6131055" y="3158875"/>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2"/>
              <p:cNvSpPr/>
              <p:nvPr/>
            </p:nvSpPr>
            <p:spPr>
              <a:xfrm>
                <a:off x="6131055" y="3289837"/>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2"/>
              <p:cNvSpPr/>
              <p:nvPr/>
            </p:nvSpPr>
            <p:spPr>
              <a:xfrm>
                <a:off x="6131055" y="3420799"/>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2"/>
              <p:cNvSpPr/>
              <p:nvPr/>
            </p:nvSpPr>
            <p:spPr>
              <a:xfrm>
                <a:off x="6131055" y="3551610"/>
                <a:ext cx="33233" cy="11196"/>
              </a:xfrm>
              <a:custGeom>
                <a:rect b="b" l="l" r="r" t="t"/>
                <a:pathLst>
                  <a:path extrusionOk="0" h="443" w="1315">
                    <a:moveTo>
                      <a:pt x="219" y="1"/>
                    </a:moveTo>
                    <a:cubicBezTo>
                      <a:pt x="99" y="1"/>
                      <a:pt x="1" y="99"/>
                      <a:pt x="1" y="224"/>
                    </a:cubicBezTo>
                    <a:cubicBezTo>
                      <a:pt x="1" y="344"/>
                      <a:pt x="99" y="442"/>
                      <a:pt x="219" y="442"/>
                    </a:cubicBezTo>
                    <a:lnTo>
                      <a:pt x="1096" y="442"/>
                    </a:lnTo>
                    <a:cubicBezTo>
                      <a:pt x="1216" y="442"/>
                      <a:pt x="1314" y="344"/>
                      <a:pt x="1314" y="224"/>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2"/>
              <p:cNvSpPr/>
              <p:nvPr/>
            </p:nvSpPr>
            <p:spPr>
              <a:xfrm>
                <a:off x="6131055" y="3682572"/>
                <a:ext cx="33233" cy="11196"/>
              </a:xfrm>
              <a:custGeom>
                <a:rect b="b" l="l" r="r" t="t"/>
                <a:pathLst>
                  <a:path extrusionOk="0" h="443" w="1315">
                    <a:moveTo>
                      <a:pt x="219" y="1"/>
                    </a:moveTo>
                    <a:cubicBezTo>
                      <a:pt x="99" y="1"/>
                      <a:pt x="1" y="99"/>
                      <a:pt x="1" y="219"/>
                    </a:cubicBezTo>
                    <a:cubicBezTo>
                      <a:pt x="1" y="344"/>
                      <a:pt x="99" y="442"/>
                      <a:pt x="219" y="442"/>
                    </a:cubicBezTo>
                    <a:lnTo>
                      <a:pt x="1096" y="442"/>
                    </a:lnTo>
                    <a:cubicBezTo>
                      <a:pt x="1216" y="442"/>
                      <a:pt x="1314" y="344"/>
                      <a:pt x="1314" y="219"/>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2"/>
              <p:cNvSpPr/>
              <p:nvPr/>
            </p:nvSpPr>
            <p:spPr>
              <a:xfrm>
                <a:off x="6254461" y="3027913"/>
                <a:ext cx="33208" cy="11170"/>
              </a:xfrm>
              <a:custGeom>
                <a:rect b="b" l="l" r="r" t="t"/>
                <a:pathLst>
                  <a:path extrusionOk="0" h="442" w="1314">
                    <a:moveTo>
                      <a:pt x="218" y="0"/>
                    </a:moveTo>
                    <a:cubicBezTo>
                      <a:pt x="98" y="0"/>
                      <a:pt x="0" y="98"/>
                      <a:pt x="0" y="218"/>
                    </a:cubicBezTo>
                    <a:cubicBezTo>
                      <a:pt x="0" y="344"/>
                      <a:pt x="98" y="442"/>
                      <a:pt x="218" y="442"/>
                    </a:cubicBezTo>
                    <a:lnTo>
                      <a:pt x="1095" y="442"/>
                    </a:lnTo>
                    <a:cubicBezTo>
                      <a:pt x="1215" y="442"/>
                      <a:pt x="1313" y="344"/>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2"/>
              <p:cNvSpPr/>
              <p:nvPr/>
            </p:nvSpPr>
            <p:spPr>
              <a:xfrm>
                <a:off x="6254461" y="3158875"/>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2"/>
              <p:cNvSpPr/>
              <p:nvPr/>
            </p:nvSpPr>
            <p:spPr>
              <a:xfrm>
                <a:off x="6254461" y="3289837"/>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2"/>
              <p:cNvSpPr/>
              <p:nvPr/>
            </p:nvSpPr>
            <p:spPr>
              <a:xfrm>
                <a:off x="6254461" y="3420799"/>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2"/>
              <p:cNvSpPr/>
              <p:nvPr/>
            </p:nvSpPr>
            <p:spPr>
              <a:xfrm>
                <a:off x="6254461" y="3551610"/>
                <a:ext cx="33208" cy="11196"/>
              </a:xfrm>
              <a:custGeom>
                <a:rect b="b" l="l" r="r" t="t"/>
                <a:pathLst>
                  <a:path extrusionOk="0" h="443" w="1314">
                    <a:moveTo>
                      <a:pt x="218" y="1"/>
                    </a:moveTo>
                    <a:cubicBezTo>
                      <a:pt x="98" y="1"/>
                      <a:pt x="0" y="99"/>
                      <a:pt x="0" y="224"/>
                    </a:cubicBezTo>
                    <a:cubicBezTo>
                      <a:pt x="0" y="344"/>
                      <a:pt x="98" y="442"/>
                      <a:pt x="218" y="442"/>
                    </a:cubicBezTo>
                    <a:lnTo>
                      <a:pt x="1095" y="442"/>
                    </a:lnTo>
                    <a:cubicBezTo>
                      <a:pt x="1215" y="442"/>
                      <a:pt x="1313" y="344"/>
                      <a:pt x="1313" y="224"/>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2"/>
              <p:cNvSpPr/>
              <p:nvPr/>
            </p:nvSpPr>
            <p:spPr>
              <a:xfrm>
                <a:off x="6254461" y="3682572"/>
                <a:ext cx="33208" cy="11196"/>
              </a:xfrm>
              <a:custGeom>
                <a:rect b="b" l="l" r="r" t="t"/>
                <a:pathLst>
                  <a:path extrusionOk="0" h="443" w="1314">
                    <a:moveTo>
                      <a:pt x="218" y="1"/>
                    </a:moveTo>
                    <a:cubicBezTo>
                      <a:pt x="98" y="1"/>
                      <a:pt x="0" y="99"/>
                      <a:pt x="0" y="219"/>
                    </a:cubicBezTo>
                    <a:cubicBezTo>
                      <a:pt x="0" y="344"/>
                      <a:pt x="98" y="442"/>
                      <a:pt x="218" y="442"/>
                    </a:cubicBezTo>
                    <a:lnTo>
                      <a:pt x="1095" y="442"/>
                    </a:lnTo>
                    <a:cubicBezTo>
                      <a:pt x="1215" y="442"/>
                      <a:pt x="1313" y="344"/>
                      <a:pt x="1313" y="219"/>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2"/>
              <p:cNvSpPr/>
              <p:nvPr/>
            </p:nvSpPr>
            <p:spPr>
              <a:xfrm>
                <a:off x="6197446" y="2923108"/>
                <a:ext cx="22063" cy="1387587"/>
              </a:xfrm>
              <a:custGeom>
                <a:rect b="b" l="l" r="r" t="t"/>
                <a:pathLst>
                  <a:path extrusionOk="0" h="54905" w="873">
                    <a:moveTo>
                      <a:pt x="436" y="1"/>
                    </a:moveTo>
                    <a:cubicBezTo>
                      <a:pt x="191" y="1"/>
                      <a:pt x="0" y="197"/>
                      <a:pt x="0" y="442"/>
                    </a:cubicBezTo>
                    <a:lnTo>
                      <a:pt x="0" y="54463"/>
                    </a:lnTo>
                    <a:cubicBezTo>
                      <a:pt x="0" y="54708"/>
                      <a:pt x="191" y="54904"/>
                      <a:pt x="436" y="54904"/>
                    </a:cubicBezTo>
                    <a:cubicBezTo>
                      <a:pt x="676" y="54904"/>
                      <a:pt x="872" y="54708"/>
                      <a:pt x="872" y="54463"/>
                    </a:cubicBezTo>
                    <a:lnTo>
                      <a:pt x="872" y="442"/>
                    </a:lnTo>
                    <a:cubicBezTo>
                      <a:pt x="872" y="197"/>
                      <a:pt x="676" y="1"/>
                      <a:pt x="43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1" name="Google Shape;9241;p62"/>
            <p:cNvSpPr/>
            <p:nvPr/>
          </p:nvSpPr>
          <p:spPr>
            <a:xfrm>
              <a:off x="6197446" y="3448751"/>
              <a:ext cx="22063" cy="861792"/>
            </a:xfrm>
            <a:custGeom>
              <a:rect b="b" l="l" r="r" t="t"/>
              <a:pathLst>
                <a:path extrusionOk="0" h="34100" w="873">
                  <a:moveTo>
                    <a:pt x="436" y="0"/>
                  </a:moveTo>
                  <a:cubicBezTo>
                    <a:pt x="191" y="0"/>
                    <a:pt x="0" y="196"/>
                    <a:pt x="0" y="436"/>
                  </a:cubicBezTo>
                  <a:lnTo>
                    <a:pt x="0" y="33664"/>
                  </a:lnTo>
                  <a:cubicBezTo>
                    <a:pt x="0" y="33909"/>
                    <a:pt x="191" y="34100"/>
                    <a:pt x="436" y="34100"/>
                  </a:cubicBezTo>
                  <a:cubicBezTo>
                    <a:pt x="676" y="34100"/>
                    <a:pt x="872" y="33909"/>
                    <a:pt x="872" y="33664"/>
                  </a:cubicBezTo>
                  <a:lnTo>
                    <a:pt x="872" y="436"/>
                  </a:lnTo>
                  <a:cubicBezTo>
                    <a:pt x="872" y="196"/>
                    <a:pt x="676" y="0"/>
                    <a:pt x="4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2"/>
            <p:cNvSpPr/>
            <p:nvPr/>
          </p:nvSpPr>
          <p:spPr>
            <a:xfrm>
              <a:off x="6155165" y="4281201"/>
              <a:ext cx="106473" cy="115571"/>
            </a:xfrm>
            <a:custGeom>
              <a:rect b="b" l="l" r="r" t="t"/>
              <a:pathLst>
                <a:path extrusionOk="0" h="4573" w="4213">
                  <a:moveTo>
                    <a:pt x="66" y="0"/>
                  </a:moveTo>
                  <a:lnTo>
                    <a:pt x="66" y="2414"/>
                  </a:lnTo>
                  <a:cubicBezTo>
                    <a:pt x="0" y="3586"/>
                    <a:pt x="938" y="4572"/>
                    <a:pt x="2109" y="4572"/>
                  </a:cubicBezTo>
                  <a:cubicBezTo>
                    <a:pt x="3281" y="4572"/>
                    <a:pt x="4212" y="3586"/>
                    <a:pt x="4147" y="2414"/>
                  </a:cubicBezTo>
                  <a:lnTo>
                    <a:pt x="414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62"/>
          <p:cNvGrpSpPr/>
          <p:nvPr/>
        </p:nvGrpSpPr>
        <p:grpSpPr>
          <a:xfrm>
            <a:off x="2000556" y="1599372"/>
            <a:ext cx="224622" cy="224774"/>
            <a:chOff x="2657906" y="1651497"/>
            <a:chExt cx="224622" cy="224774"/>
          </a:xfrm>
        </p:grpSpPr>
        <p:sp>
          <p:nvSpPr>
            <p:cNvPr id="9244" name="Google Shape;9244;p62"/>
            <p:cNvSpPr/>
            <p:nvPr/>
          </p:nvSpPr>
          <p:spPr>
            <a:xfrm>
              <a:off x="2657906" y="1651497"/>
              <a:ext cx="224622" cy="224774"/>
            </a:xfrm>
            <a:custGeom>
              <a:rect b="b" l="l" r="r" t="t"/>
              <a:pathLst>
                <a:path extrusionOk="0" h="8894" w="8888">
                  <a:moveTo>
                    <a:pt x="4185" y="535"/>
                  </a:moveTo>
                  <a:lnTo>
                    <a:pt x="4185" y="1052"/>
                  </a:lnTo>
                  <a:cubicBezTo>
                    <a:pt x="2512" y="1194"/>
                    <a:pt x="1188" y="2518"/>
                    <a:pt x="1052" y="4186"/>
                  </a:cubicBezTo>
                  <a:lnTo>
                    <a:pt x="529" y="4186"/>
                  </a:lnTo>
                  <a:cubicBezTo>
                    <a:pt x="659" y="2235"/>
                    <a:pt x="2261" y="660"/>
                    <a:pt x="4185" y="535"/>
                  </a:cubicBezTo>
                  <a:close/>
                  <a:moveTo>
                    <a:pt x="4703" y="535"/>
                  </a:moveTo>
                  <a:cubicBezTo>
                    <a:pt x="6659" y="676"/>
                    <a:pt x="8212" y="2235"/>
                    <a:pt x="8359" y="4186"/>
                  </a:cubicBezTo>
                  <a:lnTo>
                    <a:pt x="7836" y="4186"/>
                  </a:lnTo>
                  <a:cubicBezTo>
                    <a:pt x="7700" y="2518"/>
                    <a:pt x="6375" y="1189"/>
                    <a:pt x="4703" y="1052"/>
                  </a:cubicBezTo>
                  <a:lnTo>
                    <a:pt x="4703" y="535"/>
                  </a:lnTo>
                  <a:close/>
                  <a:moveTo>
                    <a:pt x="4703" y="1575"/>
                  </a:moveTo>
                  <a:cubicBezTo>
                    <a:pt x="6087" y="1712"/>
                    <a:pt x="7182" y="2807"/>
                    <a:pt x="7313" y="4191"/>
                  </a:cubicBezTo>
                  <a:lnTo>
                    <a:pt x="7051" y="4191"/>
                  </a:lnTo>
                  <a:cubicBezTo>
                    <a:pt x="6702" y="4191"/>
                    <a:pt x="6702" y="4709"/>
                    <a:pt x="7051" y="4709"/>
                  </a:cubicBezTo>
                  <a:lnTo>
                    <a:pt x="7313" y="4709"/>
                  </a:lnTo>
                  <a:cubicBezTo>
                    <a:pt x="7182" y="6087"/>
                    <a:pt x="6087" y="7182"/>
                    <a:pt x="4703" y="7319"/>
                  </a:cubicBezTo>
                  <a:lnTo>
                    <a:pt x="4703" y="7073"/>
                  </a:lnTo>
                  <a:cubicBezTo>
                    <a:pt x="4694" y="6907"/>
                    <a:pt x="4569" y="6824"/>
                    <a:pt x="4444" y="6824"/>
                  </a:cubicBezTo>
                  <a:cubicBezTo>
                    <a:pt x="4318" y="6824"/>
                    <a:pt x="4193" y="6907"/>
                    <a:pt x="4185" y="7073"/>
                  </a:cubicBezTo>
                  <a:lnTo>
                    <a:pt x="4185" y="7319"/>
                  </a:lnTo>
                  <a:cubicBezTo>
                    <a:pt x="2801" y="7188"/>
                    <a:pt x="1706" y="6093"/>
                    <a:pt x="1575" y="4709"/>
                  </a:cubicBezTo>
                  <a:lnTo>
                    <a:pt x="1836" y="4709"/>
                  </a:lnTo>
                  <a:cubicBezTo>
                    <a:pt x="2183" y="4709"/>
                    <a:pt x="2185" y="4191"/>
                    <a:pt x="1842" y="4191"/>
                  </a:cubicBezTo>
                  <a:cubicBezTo>
                    <a:pt x="1840" y="4191"/>
                    <a:pt x="1838" y="4191"/>
                    <a:pt x="1836" y="4191"/>
                  </a:cubicBezTo>
                  <a:lnTo>
                    <a:pt x="1575" y="4191"/>
                  </a:lnTo>
                  <a:cubicBezTo>
                    <a:pt x="1706" y="2807"/>
                    <a:pt x="2801" y="1712"/>
                    <a:pt x="4185" y="1575"/>
                  </a:cubicBezTo>
                  <a:lnTo>
                    <a:pt x="4185" y="1842"/>
                  </a:lnTo>
                  <a:cubicBezTo>
                    <a:pt x="4174" y="2025"/>
                    <a:pt x="4309" y="2116"/>
                    <a:pt x="4444" y="2116"/>
                  </a:cubicBezTo>
                  <a:cubicBezTo>
                    <a:pt x="4579" y="2116"/>
                    <a:pt x="4713" y="2025"/>
                    <a:pt x="4703" y="1842"/>
                  </a:cubicBezTo>
                  <a:lnTo>
                    <a:pt x="4703" y="1575"/>
                  </a:lnTo>
                  <a:close/>
                  <a:moveTo>
                    <a:pt x="1052" y="4709"/>
                  </a:moveTo>
                  <a:cubicBezTo>
                    <a:pt x="1188" y="6376"/>
                    <a:pt x="2512" y="7700"/>
                    <a:pt x="4185" y="7842"/>
                  </a:cubicBezTo>
                  <a:lnTo>
                    <a:pt x="4185" y="8365"/>
                  </a:lnTo>
                  <a:cubicBezTo>
                    <a:pt x="2229" y="8229"/>
                    <a:pt x="659" y="6638"/>
                    <a:pt x="529" y="4709"/>
                  </a:cubicBezTo>
                  <a:close/>
                  <a:moveTo>
                    <a:pt x="8359" y="4709"/>
                  </a:moveTo>
                  <a:cubicBezTo>
                    <a:pt x="8228" y="6665"/>
                    <a:pt x="6632" y="8234"/>
                    <a:pt x="4703" y="8365"/>
                  </a:cubicBezTo>
                  <a:lnTo>
                    <a:pt x="4703" y="7842"/>
                  </a:lnTo>
                  <a:cubicBezTo>
                    <a:pt x="6375" y="7706"/>
                    <a:pt x="7700" y="6381"/>
                    <a:pt x="7836" y="4709"/>
                  </a:cubicBezTo>
                  <a:close/>
                  <a:moveTo>
                    <a:pt x="4441" y="1"/>
                  </a:moveTo>
                  <a:cubicBezTo>
                    <a:pt x="4354" y="1"/>
                    <a:pt x="4272" y="12"/>
                    <a:pt x="4185" y="17"/>
                  </a:cubicBezTo>
                  <a:cubicBezTo>
                    <a:pt x="1940" y="153"/>
                    <a:pt x="153" y="1946"/>
                    <a:pt x="11" y="4186"/>
                  </a:cubicBezTo>
                  <a:cubicBezTo>
                    <a:pt x="6" y="4273"/>
                    <a:pt x="0" y="4360"/>
                    <a:pt x="0" y="4447"/>
                  </a:cubicBezTo>
                  <a:cubicBezTo>
                    <a:pt x="0" y="4534"/>
                    <a:pt x="6" y="4621"/>
                    <a:pt x="11" y="4709"/>
                  </a:cubicBezTo>
                  <a:cubicBezTo>
                    <a:pt x="153" y="6954"/>
                    <a:pt x="1940" y="8741"/>
                    <a:pt x="4185" y="8877"/>
                  </a:cubicBezTo>
                  <a:cubicBezTo>
                    <a:pt x="4272" y="8883"/>
                    <a:pt x="4354" y="8893"/>
                    <a:pt x="4446" y="8893"/>
                  </a:cubicBezTo>
                  <a:cubicBezTo>
                    <a:pt x="4534" y="8893"/>
                    <a:pt x="4615" y="8883"/>
                    <a:pt x="4703" y="8877"/>
                  </a:cubicBezTo>
                  <a:cubicBezTo>
                    <a:pt x="6948" y="8741"/>
                    <a:pt x="8735" y="6948"/>
                    <a:pt x="8876" y="4709"/>
                  </a:cubicBezTo>
                  <a:cubicBezTo>
                    <a:pt x="8882" y="4621"/>
                    <a:pt x="8887" y="4534"/>
                    <a:pt x="8887" y="4447"/>
                  </a:cubicBezTo>
                  <a:cubicBezTo>
                    <a:pt x="8887" y="4360"/>
                    <a:pt x="8882" y="4273"/>
                    <a:pt x="8876" y="4186"/>
                  </a:cubicBezTo>
                  <a:cubicBezTo>
                    <a:pt x="8735" y="1946"/>
                    <a:pt x="6948" y="153"/>
                    <a:pt x="4703" y="17"/>
                  </a:cubicBezTo>
                  <a:cubicBezTo>
                    <a:pt x="4615" y="12"/>
                    <a:pt x="4534" y="1"/>
                    <a:pt x="444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2"/>
            <p:cNvSpPr/>
            <p:nvPr/>
          </p:nvSpPr>
          <p:spPr>
            <a:xfrm>
              <a:off x="2738450" y="1732343"/>
              <a:ext cx="62549" cy="62676"/>
            </a:xfrm>
            <a:custGeom>
              <a:rect b="b" l="l" r="r" t="t"/>
              <a:pathLst>
                <a:path extrusionOk="0" h="2480" w="2475">
                  <a:moveTo>
                    <a:pt x="2475" y="1237"/>
                  </a:moveTo>
                  <a:cubicBezTo>
                    <a:pt x="2475" y="1924"/>
                    <a:pt x="1924" y="2480"/>
                    <a:pt x="1238" y="2480"/>
                  </a:cubicBezTo>
                  <a:cubicBezTo>
                    <a:pt x="557" y="2480"/>
                    <a:pt x="1" y="1924"/>
                    <a:pt x="1" y="1237"/>
                  </a:cubicBezTo>
                  <a:cubicBezTo>
                    <a:pt x="1" y="556"/>
                    <a:pt x="557" y="0"/>
                    <a:pt x="1238" y="0"/>
                  </a:cubicBezTo>
                  <a:cubicBezTo>
                    <a:pt x="1924" y="0"/>
                    <a:pt x="2475" y="556"/>
                    <a:pt x="2475" y="1237"/>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6" name="Google Shape;9246;p62"/>
          <p:cNvSpPr/>
          <p:nvPr/>
        </p:nvSpPr>
        <p:spPr>
          <a:xfrm>
            <a:off x="1175776" y="2420725"/>
            <a:ext cx="302057" cy="302053"/>
          </a:xfrm>
          <a:custGeom>
            <a:rect b="b" l="l" r="r" t="t"/>
            <a:pathLst>
              <a:path extrusionOk="0" h="7373" w="7374">
                <a:moveTo>
                  <a:pt x="7373" y="3684"/>
                </a:moveTo>
                <a:cubicBezTo>
                  <a:pt x="7373" y="5722"/>
                  <a:pt x="5722" y="7373"/>
                  <a:pt x="3690" y="7373"/>
                </a:cubicBezTo>
                <a:cubicBezTo>
                  <a:pt x="1652" y="7373"/>
                  <a:pt x="1" y="5722"/>
                  <a:pt x="1" y="3684"/>
                </a:cubicBezTo>
                <a:cubicBezTo>
                  <a:pt x="1" y="1652"/>
                  <a:pt x="1652" y="0"/>
                  <a:pt x="3690" y="0"/>
                </a:cubicBezTo>
                <a:cubicBezTo>
                  <a:pt x="5722" y="0"/>
                  <a:pt x="7373" y="1652"/>
                  <a:pt x="7373" y="3684"/>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7" name="Google Shape;9247;p62"/>
          <p:cNvGrpSpPr/>
          <p:nvPr/>
        </p:nvGrpSpPr>
        <p:grpSpPr>
          <a:xfrm>
            <a:off x="2000561" y="3816542"/>
            <a:ext cx="336675" cy="334710"/>
            <a:chOff x="2657906" y="2241938"/>
            <a:chExt cx="225987" cy="224698"/>
          </a:xfrm>
        </p:grpSpPr>
        <p:sp>
          <p:nvSpPr>
            <p:cNvPr id="9248" name="Google Shape;9248;p62"/>
            <p:cNvSpPr/>
            <p:nvPr/>
          </p:nvSpPr>
          <p:spPr>
            <a:xfrm>
              <a:off x="2682421" y="2272897"/>
              <a:ext cx="169124" cy="162755"/>
            </a:xfrm>
            <a:custGeom>
              <a:rect b="b" l="l" r="r" t="t"/>
              <a:pathLst>
                <a:path extrusionOk="0" h="6440" w="6692">
                  <a:moveTo>
                    <a:pt x="3471" y="309"/>
                  </a:moveTo>
                  <a:cubicBezTo>
                    <a:pt x="5084" y="309"/>
                    <a:pt x="6386" y="1617"/>
                    <a:pt x="6386" y="3224"/>
                  </a:cubicBezTo>
                  <a:cubicBezTo>
                    <a:pt x="6386" y="4401"/>
                    <a:pt x="5678" y="5464"/>
                    <a:pt x="4588" y="5916"/>
                  </a:cubicBezTo>
                  <a:cubicBezTo>
                    <a:pt x="4227" y="6066"/>
                    <a:pt x="3849" y="6138"/>
                    <a:pt x="3473" y="6138"/>
                  </a:cubicBezTo>
                  <a:cubicBezTo>
                    <a:pt x="2714" y="6138"/>
                    <a:pt x="1969" y="5842"/>
                    <a:pt x="1411" y="5284"/>
                  </a:cubicBezTo>
                  <a:cubicBezTo>
                    <a:pt x="578" y="4450"/>
                    <a:pt x="332" y="3197"/>
                    <a:pt x="779" y="2107"/>
                  </a:cubicBezTo>
                  <a:cubicBezTo>
                    <a:pt x="1231" y="1023"/>
                    <a:pt x="2294" y="309"/>
                    <a:pt x="3471" y="309"/>
                  </a:cubicBezTo>
                  <a:close/>
                  <a:moveTo>
                    <a:pt x="3480" y="1"/>
                  </a:moveTo>
                  <a:cubicBezTo>
                    <a:pt x="2642" y="1"/>
                    <a:pt x="1816" y="329"/>
                    <a:pt x="1199" y="947"/>
                  </a:cubicBezTo>
                  <a:cubicBezTo>
                    <a:pt x="278" y="1867"/>
                    <a:pt x="0" y="3252"/>
                    <a:pt x="496" y="4450"/>
                  </a:cubicBezTo>
                  <a:cubicBezTo>
                    <a:pt x="997" y="5655"/>
                    <a:pt x="2169" y="6439"/>
                    <a:pt x="3471" y="6439"/>
                  </a:cubicBezTo>
                  <a:cubicBezTo>
                    <a:pt x="5253" y="6439"/>
                    <a:pt x="6691" y="5001"/>
                    <a:pt x="6691" y="3219"/>
                  </a:cubicBezTo>
                  <a:cubicBezTo>
                    <a:pt x="6691" y="1917"/>
                    <a:pt x="5907" y="745"/>
                    <a:pt x="4702" y="244"/>
                  </a:cubicBezTo>
                  <a:cubicBezTo>
                    <a:pt x="4307" y="80"/>
                    <a:pt x="3892" y="1"/>
                    <a:pt x="34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2"/>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2"/>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2"/>
            <p:cNvSpPr/>
            <p:nvPr/>
          </p:nvSpPr>
          <p:spPr>
            <a:xfrm>
              <a:off x="2665741" y="2257455"/>
              <a:ext cx="201371" cy="193739"/>
            </a:xfrm>
            <a:custGeom>
              <a:rect b="b" l="l" r="r" t="t"/>
              <a:pathLst>
                <a:path extrusionOk="0" h="7666" w="7968">
                  <a:moveTo>
                    <a:pt x="4131" y="304"/>
                  </a:moveTo>
                  <a:cubicBezTo>
                    <a:pt x="6082" y="310"/>
                    <a:pt x="7657" y="1885"/>
                    <a:pt x="7657" y="3835"/>
                  </a:cubicBezTo>
                  <a:cubicBezTo>
                    <a:pt x="7657" y="5263"/>
                    <a:pt x="6801" y="6549"/>
                    <a:pt x="5482" y="7094"/>
                  </a:cubicBezTo>
                  <a:cubicBezTo>
                    <a:pt x="5046" y="7274"/>
                    <a:pt x="4588" y="7362"/>
                    <a:pt x="4134" y="7362"/>
                  </a:cubicBezTo>
                  <a:cubicBezTo>
                    <a:pt x="3216" y="7362"/>
                    <a:pt x="2315" y="7003"/>
                    <a:pt x="1641" y="6325"/>
                  </a:cubicBezTo>
                  <a:cubicBezTo>
                    <a:pt x="633" y="5317"/>
                    <a:pt x="328" y="3803"/>
                    <a:pt x="878" y="2484"/>
                  </a:cubicBezTo>
                  <a:cubicBezTo>
                    <a:pt x="1423" y="1165"/>
                    <a:pt x="2709" y="310"/>
                    <a:pt x="4131" y="310"/>
                  </a:cubicBezTo>
                  <a:lnTo>
                    <a:pt x="4131" y="304"/>
                  </a:lnTo>
                  <a:close/>
                  <a:moveTo>
                    <a:pt x="4133" y="1"/>
                  </a:moveTo>
                  <a:cubicBezTo>
                    <a:pt x="3135" y="1"/>
                    <a:pt x="2155" y="390"/>
                    <a:pt x="1423" y="1122"/>
                  </a:cubicBezTo>
                  <a:cubicBezTo>
                    <a:pt x="328" y="2217"/>
                    <a:pt x="1" y="3868"/>
                    <a:pt x="595" y="5301"/>
                  </a:cubicBezTo>
                  <a:cubicBezTo>
                    <a:pt x="1183" y="6729"/>
                    <a:pt x="2584" y="7666"/>
                    <a:pt x="4131" y="7666"/>
                  </a:cubicBezTo>
                  <a:cubicBezTo>
                    <a:pt x="6251" y="7660"/>
                    <a:pt x="7962" y="5949"/>
                    <a:pt x="7967" y="3830"/>
                  </a:cubicBezTo>
                  <a:cubicBezTo>
                    <a:pt x="7967" y="2282"/>
                    <a:pt x="7030" y="882"/>
                    <a:pt x="5602" y="293"/>
                  </a:cubicBezTo>
                  <a:cubicBezTo>
                    <a:pt x="5127" y="96"/>
                    <a:pt x="4628" y="1"/>
                    <a:pt x="413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2"/>
            <p:cNvSpPr/>
            <p:nvPr/>
          </p:nvSpPr>
          <p:spPr>
            <a:xfrm>
              <a:off x="2832236" y="2350382"/>
              <a:ext cx="51657" cy="7860"/>
            </a:xfrm>
            <a:custGeom>
              <a:rect b="b" l="l" r="r" t="t"/>
              <a:pathLst>
                <a:path extrusionOk="0" h="311" w="2044">
                  <a:moveTo>
                    <a:pt x="153" y="0"/>
                  </a:moveTo>
                  <a:cubicBezTo>
                    <a:pt x="66" y="0"/>
                    <a:pt x="1" y="71"/>
                    <a:pt x="1" y="153"/>
                  </a:cubicBezTo>
                  <a:cubicBezTo>
                    <a:pt x="1" y="240"/>
                    <a:pt x="66" y="311"/>
                    <a:pt x="153" y="311"/>
                  </a:cubicBezTo>
                  <a:lnTo>
                    <a:pt x="1837" y="311"/>
                  </a:lnTo>
                  <a:cubicBezTo>
                    <a:pt x="2044" y="311"/>
                    <a:pt x="2044" y="0"/>
                    <a:pt x="183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2"/>
            <p:cNvSpPr/>
            <p:nvPr/>
          </p:nvSpPr>
          <p:spPr>
            <a:xfrm>
              <a:off x="2723716" y="2350382"/>
              <a:ext cx="94216" cy="7860"/>
            </a:xfrm>
            <a:custGeom>
              <a:rect b="b" l="l" r="r" t="t"/>
              <a:pathLst>
                <a:path extrusionOk="0" h="311" w="3728">
                  <a:moveTo>
                    <a:pt x="153" y="0"/>
                  </a:moveTo>
                  <a:cubicBezTo>
                    <a:pt x="66" y="0"/>
                    <a:pt x="1" y="71"/>
                    <a:pt x="1" y="153"/>
                  </a:cubicBezTo>
                  <a:cubicBezTo>
                    <a:pt x="1" y="240"/>
                    <a:pt x="66" y="311"/>
                    <a:pt x="153" y="311"/>
                  </a:cubicBezTo>
                  <a:lnTo>
                    <a:pt x="3526" y="311"/>
                  </a:lnTo>
                  <a:cubicBezTo>
                    <a:pt x="3728" y="311"/>
                    <a:pt x="3728" y="0"/>
                    <a:pt x="35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2"/>
            <p:cNvSpPr/>
            <p:nvPr/>
          </p:nvSpPr>
          <p:spPr>
            <a:xfrm>
              <a:off x="2657906" y="2350382"/>
              <a:ext cx="51657" cy="7860"/>
            </a:xfrm>
            <a:custGeom>
              <a:rect b="b" l="l" r="r" t="t"/>
              <a:pathLst>
                <a:path extrusionOk="0" h="311" w="2044">
                  <a:moveTo>
                    <a:pt x="153" y="0"/>
                  </a:moveTo>
                  <a:cubicBezTo>
                    <a:pt x="65" y="0"/>
                    <a:pt x="0" y="71"/>
                    <a:pt x="0" y="153"/>
                  </a:cubicBezTo>
                  <a:cubicBezTo>
                    <a:pt x="0" y="240"/>
                    <a:pt x="65" y="311"/>
                    <a:pt x="153" y="311"/>
                  </a:cubicBezTo>
                  <a:lnTo>
                    <a:pt x="1836" y="311"/>
                  </a:lnTo>
                  <a:cubicBezTo>
                    <a:pt x="2043" y="311"/>
                    <a:pt x="2043" y="0"/>
                    <a:pt x="18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2"/>
            <p:cNvSpPr/>
            <p:nvPr/>
          </p:nvSpPr>
          <p:spPr>
            <a:xfrm>
              <a:off x="2766275" y="2307824"/>
              <a:ext cx="7885" cy="92952"/>
            </a:xfrm>
            <a:custGeom>
              <a:rect b="b" l="l" r="r" t="t"/>
              <a:pathLst>
                <a:path extrusionOk="0" h="3678" w="312">
                  <a:moveTo>
                    <a:pt x="153" y="1"/>
                  </a:moveTo>
                  <a:cubicBezTo>
                    <a:pt x="71" y="1"/>
                    <a:pt x="0" y="66"/>
                    <a:pt x="0" y="153"/>
                  </a:cubicBezTo>
                  <a:lnTo>
                    <a:pt x="0" y="3526"/>
                  </a:lnTo>
                  <a:cubicBezTo>
                    <a:pt x="0" y="3627"/>
                    <a:pt x="78" y="3677"/>
                    <a:pt x="156" y="3677"/>
                  </a:cubicBezTo>
                  <a:cubicBezTo>
                    <a:pt x="233" y="3677"/>
                    <a:pt x="311" y="3627"/>
                    <a:pt x="311" y="3526"/>
                  </a:cubicBezTo>
                  <a:lnTo>
                    <a:pt x="311" y="153"/>
                  </a:lnTo>
                  <a:cubicBezTo>
                    <a:pt x="311" y="66"/>
                    <a:pt x="240" y="1"/>
                    <a:pt x="15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2"/>
            <p:cNvSpPr/>
            <p:nvPr/>
          </p:nvSpPr>
          <p:spPr>
            <a:xfrm>
              <a:off x="2766275" y="2241938"/>
              <a:ext cx="7885" cy="50343"/>
            </a:xfrm>
            <a:custGeom>
              <a:rect b="b" l="l" r="r" t="t"/>
              <a:pathLst>
                <a:path extrusionOk="0" h="1992" w="312">
                  <a:moveTo>
                    <a:pt x="156" y="0"/>
                  </a:moveTo>
                  <a:cubicBezTo>
                    <a:pt x="78" y="0"/>
                    <a:pt x="0" y="52"/>
                    <a:pt x="0" y="155"/>
                  </a:cubicBezTo>
                  <a:lnTo>
                    <a:pt x="0" y="1839"/>
                  </a:lnTo>
                  <a:cubicBezTo>
                    <a:pt x="0" y="1926"/>
                    <a:pt x="71" y="1992"/>
                    <a:pt x="153" y="1992"/>
                  </a:cubicBezTo>
                  <a:cubicBezTo>
                    <a:pt x="240" y="1992"/>
                    <a:pt x="311" y="1926"/>
                    <a:pt x="311" y="1839"/>
                  </a:cubicBezTo>
                  <a:lnTo>
                    <a:pt x="311" y="155"/>
                  </a:lnTo>
                  <a:cubicBezTo>
                    <a:pt x="311" y="52"/>
                    <a:pt x="233"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2"/>
            <p:cNvSpPr/>
            <p:nvPr/>
          </p:nvSpPr>
          <p:spPr>
            <a:xfrm>
              <a:off x="2766275" y="2416268"/>
              <a:ext cx="7885" cy="50368"/>
            </a:xfrm>
            <a:custGeom>
              <a:rect b="b" l="l" r="r" t="t"/>
              <a:pathLst>
                <a:path extrusionOk="0" h="1993" w="312">
                  <a:moveTo>
                    <a:pt x="156" y="1"/>
                  </a:moveTo>
                  <a:cubicBezTo>
                    <a:pt x="78" y="1"/>
                    <a:pt x="0" y="52"/>
                    <a:pt x="0" y="156"/>
                  </a:cubicBezTo>
                  <a:lnTo>
                    <a:pt x="0" y="1840"/>
                  </a:lnTo>
                  <a:cubicBezTo>
                    <a:pt x="0" y="1927"/>
                    <a:pt x="71" y="1992"/>
                    <a:pt x="153" y="1992"/>
                  </a:cubicBezTo>
                  <a:cubicBezTo>
                    <a:pt x="240" y="1992"/>
                    <a:pt x="311" y="1927"/>
                    <a:pt x="311" y="1840"/>
                  </a:cubicBezTo>
                  <a:lnTo>
                    <a:pt x="311" y="156"/>
                  </a:lnTo>
                  <a:cubicBezTo>
                    <a:pt x="311" y="52"/>
                    <a:pt x="233" y="1"/>
                    <a:pt x="1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62"/>
          <p:cNvGrpSpPr/>
          <p:nvPr/>
        </p:nvGrpSpPr>
        <p:grpSpPr>
          <a:xfrm>
            <a:off x="4116787" y="3256553"/>
            <a:ext cx="447728" cy="1135923"/>
            <a:chOff x="4116787" y="3256553"/>
            <a:chExt cx="447728" cy="1135923"/>
          </a:xfrm>
        </p:grpSpPr>
        <p:sp>
          <p:nvSpPr>
            <p:cNvPr id="9259" name="Google Shape;9259;p62"/>
            <p:cNvSpPr/>
            <p:nvPr/>
          </p:nvSpPr>
          <p:spPr>
            <a:xfrm>
              <a:off x="4116787" y="3256553"/>
              <a:ext cx="447728" cy="1135923"/>
            </a:xfrm>
            <a:custGeom>
              <a:rect b="b" l="l" r="r" t="t"/>
              <a:pathLst>
                <a:path extrusionOk="0" h="44947" w="17716">
                  <a:moveTo>
                    <a:pt x="8708" y="1"/>
                  </a:moveTo>
                  <a:cubicBezTo>
                    <a:pt x="8000" y="1"/>
                    <a:pt x="6261" y="235"/>
                    <a:pt x="6594" y="2603"/>
                  </a:cubicBezTo>
                  <a:cubicBezTo>
                    <a:pt x="6594" y="2603"/>
                    <a:pt x="6535" y="2587"/>
                    <a:pt x="6464" y="2587"/>
                  </a:cubicBezTo>
                  <a:cubicBezTo>
                    <a:pt x="6333" y="2587"/>
                    <a:pt x="6160" y="2641"/>
                    <a:pt x="6212" y="2946"/>
                  </a:cubicBezTo>
                  <a:cubicBezTo>
                    <a:pt x="6294" y="3415"/>
                    <a:pt x="6463" y="3965"/>
                    <a:pt x="7041" y="3965"/>
                  </a:cubicBezTo>
                  <a:cubicBezTo>
                    <a:pt x="7041" y="3965"/>
                    <a:pt x="7052" y="4690"/>
                    <a:pt x="7586" y="5022"/>
                  </a:cubicBezTo>
                  <a:cubicBezTo>
                    <a:pt x="7586" y="5022"/>
                    <a:pt x="7716" y="5720"/>
                    <a:pt x="7624" y="5851"/>
                  </a:cubicBezTo>
                  <a:cubicBezTo>
                    <a:pt x="7526" y="5982"/>
                    <a:pt x="5749" y="7224"/>
                    <a:pt x="5172" y="7278"/>
                  </a:cubicBezTo>
                  <a:cubicBezTo>
                    <a:pt x="4589" y="7338"/>
                    <a:pt x="2801" y="7758"/>
                    <a:pt x="2774" y="9725"/>
                  </a:cubicBezTo>
                  <a:cubicBezTo>
                    <a:pt x="2752" y="11687"/>
                    <a:pt x="2622" y="12259"/>
                    <a:pt x="2442" y="12542"/>
                  </a:cubicBezTo>
                  <a:cubicBezTo>
                    <a:pt x="2267" y="12825"/>
                    <a:pt x="2148" y="14640"/>
                    <a:pt x="2197" y="15485"/>
                  </a:cubicBezTo>
                  <a:cubicBezTo>
                    <a:pt x="2246" y="16324"/>
                    <a:pt x="1390" y="18422"/>
                    <a:pt x="1543" y="20874"/>
                  </a:cubicBezTo>
                  <a:cubicBezTo>
                    <a:pt x="1543" y="20874"/>
                    <a:pt x="665" y="21691"/>
                    <a:pt x="595" y="22334"/>
                  </a:cubicBezTo>
                  <a:cubicBezTo>
                    <a:pt x="524" y="22971"/>
                    <a:pt x="1" y="23838"/>
                    <a:pt x="61" y="23958"/>
                  </a:cubicBezTo>
                  <a:cubicBezTo>
                    <a:pt x="87" y="24009"/>
                    <a:pt x="167" y="24037"/>
                    <a:pt x="261" y="24037"/>
                  </a:cubicBezTo>
                  <a:cubicBezTo>
                    <a:pt x="377" y="24037"/>
                    <a:pt x="515" y="23994"/>
                    <a:pt x="605" y="23898"/>
                  </a:cubicBezTo>
                  <a:cubicBezTo>
                    <a:pt x="774" y="23718"/>
                    <a:pt x="1036" y="23386"/>
                    <a:pt x="1036" y="23386"/>
                  </a:cubicBezTo>
                  <a:lnTo>
                    <a:pt x="1036" y="23386"/>
                  </a:lnTo>
                  <a:cubicBezTo>
                    <a:pt x="1036" y="23386"/>
                    <a:pt x="480" y="25511"/>
                    <a:pt x="763" y="25603"/>
                  </a:cubicBezTo>
                  <a:cubicBezTo>
                    <a:pt x="775" y="25607"/>
                    <a:pt x="786" y="25609"/>
                    <a:pt x="797" y="25609"/>
                  </a:cubicBezTo>
                  <a:cubicBezTo>
                    <a:pt x="1101" y="25609"/>
                    <a:pt x="1323" y="24295"/>
                    <a:pt x="1428" y="24143"/>
                  </a:cubicBezTo>
                  <a:cubicBezTo>
                    <a:pt x="1446" y="24117"/>
                    <a:pt x="1460" y="24106"/>
                    <a:pt x="1472" y="24106"/>
                  </a:cubicBezTo>
                  <a:cubicBezTo>
                    <a:pt x="1531" y="24106"/>
                    <a:pt x="1525" y="24383"/>
                    <a:pt x="1494" y="24546"/>
                  </a:cubicBezTo>
                  <a:cubicBezTo>
                    <a:pt x="1457" y="24741"/>
                    <a:pt x="1379" y="25771"/>
                    <a:pt x="1600" y="25771"/>
                  </a:cubicBezTo>
                  <a:cubicBezTo>
                    <a:pt x="1608" y="25771"/>
                    <a:pt x="1616" y="25769"/>
                    <a:pt x="1624" y="25767"/>
                  </a:cubicBezTo>
                  <a:cubicBezTo>
                    <a:pt x="1856" y="25701"/>
                    <a:pt x="1934" y="24271"/>
                    <a:pt x="2035" y="24271"/>
                  </a:cubicBezTo>
                  <a:cubicBezTo>
                    <a:pt x="2043" y="24271"/>
                    <a:pt x="2052" y="24280"/>
                    <a:pt x="2060" y="24301"/>
                  </a:cubicBezTo>
                  <a:cubicBezTo>
                    <a:pt x="2180" y="24573"/>
                    <a:pt x="2006" y="25592"/>
                    <a:pt x="2169" y="25625"/>
                  </a:cubicBezTo>
                  <a:cubicBezTo>
                    <a:pt x="2183" y="25628"/>
                    <a:pt x="2196" y="25629"/>
                    <a:pt x="2208" y="25629"/>
                  </a:cubicBezTo>
                  <a:cubicBezTo>
                    <a:pt x="2340" y="25629"/>
                    <a:pt x="2351" y="25475"/>
                    <a:pt x="2376" y="25380"/>
                  </a:cubicBezTo>
                  <a:cubicBezTo>
                    <a:pt x="2397" y="25279"/>
                    <a:pt x="2346" y="24133"/>
                    <a:pt x="2444" y="24133"/>
                  </a:cubicBezTo>
                  <a:cubicBezTo>
                    <a:pt x="2451" y="24133"/>
                    <a:pt x="2460" y="24140"/>
                    <a:pt x="2469" y="24154"/>
                  </a:cubicBezTo>
                  <a:cubicBezTo>
                    <a:pt x="2600" y="24350"/>
                    <a:pt x="2529" y="25353"/>
                    <a:pt x="2632" y="25385"/>
                  </a:cubicBezTo>
                  <a:cubicBezTo>
                    <a:pt x="2632" y="25385"/>
                    <a:pt x="2672" y="25404"/>
                    <a:pt x="2719" y="25404"/>
                  </a:cubicBezTo>
                  <a:cubicBezTo>
                    <a:pt x="2796" y="25404"/>
                    <a:pt x="2895" y="25356"/>
                    <a:pt x="2889" y="25107"/>
                  </a:cubicBezTo>
                  <a:cubicBezTo>
                    <a:pt x="2878" y="24704"/>
                    <a:pt x="3025" y="22966"/>
                    <a:pt x="3036" y="22563"/>
                  </a:cubicBezTo>
                  <a:cubicBezTo>
                    <a:pt x="3047" y="22007"/>
                    <a:pt x="2731" y="21228"/>
                    <a:pt x="2812" y="21097"/>
                  </a:cubicBezTo>
                  <a:cubicBezTo>
                    <a:pt x="2894" y="20966"/>
                    <a:pt x="3510" y="18950"/>
                    <a:pt x="3782" y="18133"/>
                  </a:cubicBezTo>
                  <a:cubicBezTo>
                    <a:pt x="4055" y="17315"/>
                    <a:pt x="4055" y="15185"/>
                    <a:pt x="4224" y="14912"/>
                  </a:cubicBezTo>
                  <a:cubicBezTo>
                    <a:pt x="4353" y="14693"/>
                    <a:pt x="4648" y="13388"/>
                    <a:pt x="4852" y="13388"/>
                  </a:cubicBezTo>
                  <a:cubicBezTo>
                    <a:pt x="4907" y="13388"/>
                    <a:pt x="4955" y="13481"/>
                    <a:pt x="4992" y="13714"/>
                  </a:cubicBezTo>
                  <a:cubicBezTo>
                    <a:pt x="5172" y="14814"/>
                    <a:pt x="5444" y="17517"/>
                    <a:pt x="5362" y="18111"/>
                  </a:cubicBezTo>
                  <a:cubicBezTo>
                    <a:pt x="5275" y="18705"/>
                    <a:pt x="5041" y="19724"/>
                    <a:pt x="5101" y="20301"/>
                  </a:cubicBezTo>
                  <a:cubicBezTo>
                    <a:pt x="5161" y="20884"/>
                    <a:pt x="4540" y="22067"/>
                    <a:pt x="4425" y="23418"/>
                  </a:cubicBezTo>
                  <a:cubicBezTo>
                    <a:pt x="4316" y="24770"/>
                    <a:pt x="4556" y="28311"/>
                    <a:pt x="4758" y="29227"/>
                  </a:cubicBezTo>
                  <a:cubicBezTo>
                    <a:pt x="4959" y="30137"/>
                    <a:pt x="4316" y="32060"/>
                    <a:pt x="4245" y="32447"/>
                  </a:cubicBezTo>
                  <a:cubicBezTo>
                    <a:pt x="4175" y="32840"/>
                    <a:pt x="4185" y="33929"/>
                    <a:pt x="4104" y="35330"/>
                  </a:cubicBezTo>
                  <a:cubicBezTo>
                    <a:pt x="4022" y="36730"/>
                    <a:pt x="4458" y="39760"/>
                    <a:pt x="4294" y="40283"/>
                  </a:cubicBezTo>
                  <a:cubicBezTo>
                    <a:pt x="4125" y="40806"/>
                    <a:pt x="1259" y="44032"/>
                    <a:pt x="1614" y="44538"/>
                  </a:cubicBezTo>
                  <a:cubicBezTo>
                    <a:pt x="1806" y="44809"/>
                    <a:pt x="2162" y="44946"/>
                    <a:pt x="2527" y="44946"/>
                  </a:cubicBezTo>
                  <a:cubicBezTo>
                    <a:pt x="2845" y="44946"/>
                    <a:pt x="3169" y="44842"/>
                    <a:pt x="3395" y="44631"/>
                  </a:cubicBezTo>
                  <a:cubicBezTo>
                    <a:pt x="3875" y="44184"/>
                    <a:pt x="4600" y="43520"/>
                    <a:pt x="4970" y="43236"/>
                  </a:cubicBezTo>
                  <a:cubicBezTo>
                    <a:pt x="5335" y="42947"/>
                    <a:pt x="6191" y="42795"/>
                    <a:pt x="6060" y="41089"/>
                  </a:cubicBezTo>
                  <a:cubicBezTo>
                    <a:pt x="6060" y="41089"/>
                    <a:pt x="5831" y="38550"/>
                    <a:pt x="6616" y="36872"/>
                  </a:cubicBezTo>
                  <a:cubicBezTo>
                    <a:pt x="7400" y="35188"/>
                    <a:pt x="7041" y="32840"/>
                    <a:pt x="7128" y="32082"/>
                  </a:cubicBezTo>
                  <a:cubicBezTo>
                    <a:pt x="7210" y="31325"/>
                    <a:pt x="7280" y="30093"/>
                    <a:pt x="7744" y="29216"/>
                  </a:cubicBezTo>
                  <a:cubicBezTo>
                    <a:pt x="8125" y="28491"/>
                    <a:pt x="8588" y="25936"/>
                    <a:pt x="8855" y="25058"/>
                  </a:cubicBezTo>
                  <a:cubicBezTo>
                    <a:pt x="9128" y="25936"/>
                    <a:pt x="9591" y="28491"/>
                    <a:pt x="9972" y="29216"/>
                  </a:cubicBezTo>
                  <a:cubicBezTo>
                    <a:pt x="10435" y="30093"/>
                    <a:pt x="10506" y="31325"/>
                    <a:pt x="10588" y="32082"/>
                  </a:cubicBezTo>
                  <a:cubicBezTo>
                    <a:pt x="10670" y="32840"/>
                    <a:pt x="10316" y="35188"/>
                    <a:pt x="11100" y="36872"/>
                  </a:cubicBezTo>
                  <a:cubicBezTo>
                    <a:pt x="11879" y="38556"/>
                    <a:pt x="11656" y="41089"/>
                    <a:pt x="11656" y="41089"/>
                  </a:cubicBezTo>
                  <a:cubicBezTo>
                    <a:pt x="11525" y="42789"/>
                    <a:pt x="12381" y="42947"/>
                    <a:pt x="12746" y="43236"/>
                  </a:cubicBezTo>
                  <a:cubicBezTo>
                    <a:pt x="13111" y="43520"/>
                    <a:pt x="13836" y="44184"/>
                    <a:pt x="14321" y="44631"/>
                  </a:cubicBezTo>
                  <a:cubicBezTo>
                    <a:pt x="14546" y="44842"/>
                    <a:pt x="14871" y="44946"/>
                    <a:pt x="15188" y="44946"/>
                  </a:cubicBezTo>
                  <a:cubicBezTo>
                    <a:pt x="15552" y="44946"/>
                    <a:pt x="15908" y="44809"/>
                    <a:pt x="16097" y="44538"/>
                  </a:cubicBezTo>
                  <a:cubicBezTo>
                    <a:pt x="16457" y="44026"/>
                    <a:pt x="13585" y="40806"/>
                    <a:pt x="13421" y="40283"/>
                  </a:cubicBezTo>
                  <a:cubicBezTo>
                    <a:pt x="13253" y="39760"/>
                    <a:pt x="13694" y="36730"/>
                    <a:pt x="13612" y="35330"/>
                  </a:cubicBezTo>
                  <a:cubicBezTo>
                    <a:pt x="13525" y="33929"/>
                    <a:pt x="13541" y="32840"/>
                    <a:pt x="13470" y="32447"/>
                  </a:cubicBezTo>
                  <a:cubicBezTo>
                    <a:pt x="13394" y="32060"/>
                    <a:pt x="12757" y="30137"/>
                    <a:pt x="12958" y="29227"/>
                  </a:cubicBezTo>
                  <a:cubicBezTo>
                    <a:pt x="13160" y="28311"/>
                    <a:pt x="13400" y="24770"/>
                    <a:pt x="13285" y="23418"/>
                  </a:cubicBezTo>
                  <a:cubicBezTo>
                    <a:pt x="13176" y="22067"/>
                    <a:pt x="12555" y="20884"/>
                    <a:pt x="12615" y="20301"/>
                  </a:cubicBezTo>
                  <a:cubicBezTo>
                    <a:pt x="12675" y="19724"/>
                    <a:pt x="12435" y="18705"/>
                    <a:pt x="12353" y="18111"/>
                  </a:cubicBezTo>
                  <a:cubicBezTo>
                    <a:pt x="12272" y="17517"/>
                    <a:pt x="12544" y="14814"/>
                    <a:pt x="12724" y="13714"/>
                  </a:cubicBezTo>
                  <a:cubicBezTo>
                    <a:pt x="12761" y="13482"/>
                    <a:pt x="12809" y="13389"/>
                    <a:pt x="12863" y="13389"/>
                  </a:cubicBezTo>
                  <a:cubicBezTo>
                    <a:pt x="13068" y="13389"/>
                    <a:pt x="13363" y="14697"/>
                    <a:pt x="13492" y="14912"/>
                  </a:cubicBezTo>
                  <a:cubicBezTo>
                    <a:pt x="13656" y="15185"/>
                    <a:pt x="13656" y="17315"/>
                    <a:pt x="13928" y="18133"/>
                  </a:cubicBezTo>
                  <a:cubicBezTo>
                    <a:pt x="14201" y="18950"/>
                    <a:pt x="14822" y="20966"/>
                    <a:pt x="14904" y="21097"/>
                  </a:cubicBezTo>
                  <a:cubicBezTo>
                    <a:pt x="14985" y="21228"/>
                    <a:pt x="14533" y="21893"/>
                    <a:pt x="14789" y="23342"/>
                  </a:cubicBezTo>
                  <a:cubicBezTo>
                    <a:pt x="14865" y="23925"/>
                    <a:pt x="14904" y="24513"/>
                    <a:pt x="14904" y="25102"/>
                  </a:cubicBezTo>
                  <a:cubicBezTo>
                    <a:pt x="14897" y="25359"/>
                    <a:pt x="14969" y="25406"/>
                    <a:pt x="15023" y="25406"/>
                  </a:cubicBezTo>
                  <a:cubicBezTo>
                    <a:pt x="15054" y="25406"/>
                    <a:pt x="15078" y="25391"/>
                    <a:pt x="15078" y="25391"/>
                  </a:cubicBezTo>
                  <a:cubicBezTo>
                    <a:pt x="15187" y="25353"/>
                    <a:pt x="15149" y="24230"/>
                    <a:pt x="15285" y="24029"/>
                  </a:cubicBezTo>
                  <a:cubicBezTo>
                    <a:pt x="15294" y="24015"/>
                    <a:pt x="15302" y="24008"/>
                    <a:pt x="15309" y="24008"/>
                  </a:cubicBezTo>
                  <a:cubicBezTo>
                    <a:pt x="15408" y="24008"/>
                    <a:pt x="15320" y="25278"/>
                    <a:pt x="15345" y="25374"/>
                  </a:cubicBezTo>
                  <a:cubicBezTo>
                    <a:pt x="15365" y="25474"/>
                    <a:pt x="15376" y="25629"/>
                    <a:pt x="15507" y="25629"/>
                  </a:cubicBezTo>
                  <a:cubicBezTo>
                    <a:pt x="15519" y="25629"/>
                    <a:pt x="15532" y="25628"/>
                    <a:pt x="15547" y="25625"/>
                  </a:cubicBezTo>
                  <a:cubicBezTo>
                    <a:pt x="15715" y="25587"/>
                    <a:pt x="15557" y="24383"/>
                    <a:pt x="15677" y="24110"/>
                  </a:cubicBezTo>
                  <a:cubicBezTo>
                    <a:pt x="15685" y="24092"/>
                    <a:pt x="15693" y="24083"/>
                    <a:pt x="15700" y="24083"/>
                  </a:cubicBezTo>
                  <a:cubicBezTo>
                    <a:pt x="15800" y="24083"/>
                    <a:pt x="15863" y="25701"/>
                    <a:pt x="16091" y="25767"/>
                  </a:cubicBezTo>
                  <a:cubicBezTo>
                    <a:pt x="16099" y="25769"/>
                    <a:pt x="16107" y="25770"/>
                    <a:pt x="16114" y="25770"/>
                  </a:cubicBezTo>
                  <a:cubicBezTo>
                    <a:pt x="16337" y="25770"/>
                    <a:pt x="16259" y="24741"/>
                    <a:pt x="16222" y="24546"/>
                  </a:cubicBezTo>
                  <a:cubicBezTo>
                    <a:pt x="16194" y="24377"/>
                    <a:pt x="16231" y="23997"/>
                    <a:pt x="16311" y="23997"/>
                  </a:cubicBezTo>
                  <a:cubicBezTo>
                    <a:pt x="16324" y="23997"/>
                    <a:pt x="16338" y="24007"/>
                    <a:pt x="16353" y="24029"/>
                  </a:cubicBezTo>
                  <a:cubicBezTo>
                    <a:pt x="16454" y="24178"/>
                    <a:pt x="16758" y="25600"/>
                    <a:pt x="16945" y="25600"/>
                  </a:cubicBezTo>
                  <a:cubicBezTo>
                    <a:pt x="16949" y="25600"/>
                    <a:pt x="16954" y="25599"/>
                    <a:pt x="16958" y="25598"/>
                  </a:cubicBezTo>
                  <a:cubicBezTo>
                    <a:pt x="17247" y="25494"/>
                    <a:pt x="16685" y="23386"/>
                    <a:pt x="16685" y="23386"/>
                  </a:cubicBezTo>
                  <a:lnTo>
                    <a:pt x="16685" y="23386"/>
                  </a:lnTo>
                  <a:cubicBezTo>
                    <a:pt x="16685" y="23386"/>
                    <a:pt x="16947" y="23718"/>
                    <a:pt x="17110" y="23892"/>
                  </a:cubicBezTo>
                  <a:cubicBezTo>
                    <a:pt x="17203" y="23991"/>
                    <a:pt x="17343" y="24036"/>
                    <a:pt x="17458" y="24036"/>
                  </a:cubicBezTo>
                  <a:cubicBezTo>
                    <a:pt x="17552" y="24036"/>
                    <a:pt x="17631" y="24006"/>
                    <a:pt x="17655" y="23952"/>
                  </a:cubicBezTo>
                  <a:cubicBezTo>
                    <a:pt x="17715" y="23832"/>
                    <a:pt x="17187" y="22971"/>
                    <a:pt x="17116" y="22334"/>
                  </a:cubicBezTo>
                  <a:cubicBezTo>
                    <a:pt x="17045" y="21691"/>
                    <a:pt x="16168" y="20874"/>
                    <a:pt x="16168" y="20874"/>
                  </a:cubicBezTo>
                  <a:cubicBezTo>
                    <a:pt x="16320" y="18422"/>
                    <a:pt x="15470" y="16324"/>
                    <a:pt x="15519" y="15485"/>
                  </a:cubicBezTo>
                  <a:cubicBezTo>
                    <a:pt x="15563" y="14640"/>
                    <a:pt x="15443" y="12825"/>
                    <a:pt x="15269" y="12542"/>
                  </a:cubicBezTo>
                  <a:cubicBezTo>
                    <a:pt x="15089" y="12259"/>
                    <a:pt x="14958" y="11692"/>
                    <a:pt x="14936" y="9725"/>
                  </a:cubicBezTo>
                  <a:cubicBezTo>
                    <a:pt x="14914" y="7758"/>
                    <a:pt x="13122" y="7338"/>
                    <a:pt x="12544" y="7278"/>
                  </a:cubicBezTo>
                  <a:cubicBezTo>
                    <a:pt x="11961" y="7224"/>
                    <a:pt x="10185" y="5976"/>
                    <a:pt x="10092" y="5851"/>
                  </a:cubicBezTo>
                  <a:cubicBezTo>
                    <a:pt x="9994" y="5725"/>
                    <a:pt x="10125" y="5022"/>
                    <a:pt x="10125" y="5022"/>
                  </a:cubicBezTo>
                  <a:cubicBezTo>
                    <a:pt x="10659" y="4690"/>
                    <a:pt x="10670" y="3965"/>
                    <a:pt x="10670" y="3965"/>
                  </a:cubicBezTo>
                  <a:cubicBezTo>
                    <a:pt x="11253" y="3965"/>
                    <a:pt x="11422" y="3420"/>
                    <a:pt x="11498" y="2946"/>
                  </a:cubicBezTo>
                  <a:cubicBezTo>
                    <a:pt x="11550" y="2641"/>
                    <a:pt x="11381" y="2585"/>
                    <a:pt x="11251" y="2585"/>
                  </a:cubicBezTo>
                  <a:cubicBezTo>
                    <a:pt x="11177" y="2585"/>
                    <a:pt x="11117" y="2603"/>
                    <a:pt x="11117" y="2603"/>
                  </a:cubicBezTo>
                  <a:cubicBezTo>
                    <a:pt x="11450" y="235"/>
                    <a:pt x="9715" y="1"/>
                    <a:pt x="9003" y="1"/>
                  </a:cubicBezTo>
                  <a:cubicBezTo>
                    <a:pt x="8947" y="1"/>
                    <a:pt x="8897" y="2"/>
                    <a:pt x="8855" y="4"/>
                  </a:cubicBezTo>
                  <a:cubicBezTo>
                    <a:pt x="8814" y="2"/>
                    <a:pt x="8764" y="1"/>
                    <a:pt x="87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0" name="Google Shape;9260;p62"/>
            <p:cNvGrpSpPr/>
            <p:nvPr/>
          </p:nvGrpSpPr>
          <p:grpSpPr>
            <a:xfrm>
              <a:off x="4135514" y="3261886"/>
              <a:ext cx="409996" cy="1125132"/>
              <a:chOff x="4135514" y="3261886"/>
              <a:chExt cx="409996" cy="1125132"/>
            </a:xfrm>
          </p:grpSpPr>
          <p:sp>
            <p:nvSpPr>
              <p:cNvPr id="9261" name="Google Shape;9261;p62"/>
              <p:cNvSpPr/>
              <p:nvPr/>
            </p:nvSpPr>
            <p:spPr>
              <a:xfrm>
                <a:off x="4162100" y="4273342"/>
                <a:ext cx="104805" cy="113676"/>
              </a:xfrm>
              <a:custGeom>
                <a:rect b="b" l="l" r="r" t="t"/>
                <a:pathLst>
                  <a:path extrusionOk="0" h="4498" w="4147">
                    <a:moveTo>
                      <a:pt x="2730" y="1"/>
                    </a:moveTo>
                    <a:cubicBezTo>
                      <a:pt x="2725" y="39"/>
                      <a:pt x="2714" y="77"/>
                      <a:pt x="2703" y="115"/>
                    </a:cubicBezTo>
                    <a:cubicBezTo>
                      <a:pt x="2638" y="328"/>
                      <a:pt x="2305" y="769"/>
                      <a:pt x="1728" y="1532"/>
                    </a:cubicBezTo>
                    <a:cubicBezTo>
                      <a:pt x="1319" y="2066"/>
                      <a:pt x="861" y="2665"/>
                      <a:pt x="518" y="3183"/>
                    </a:cubicBezTo>
                    <a:cubicBezTo>
                      <a:pt x="22" y="3929"/>
                      <a:pt x="0" y="4147"/>
                      <a:pt x="6" y="4191"/>
                    </a:cubicBezTo>
                    <a:cubicBezTo>
                      <a:pt x="147" y="4382"/>
                      <a:pt x="414" y="4496"/>
                      <a:pt x="730" y="4496"/>
                    </a:cubicBezTo>
                    <a:cubicBezTo>
                      <a:pt x="744" y="4497"/>
                      <a:pt x="758" y="4497"/>
                      <a:pt x="772" y="4497"/>
                    </a:cubicBezTo>
                    <a:cubicBezTo>
                      <a:pt x="1019" y="4497"/>
                      <a:pt x="1259" y="4405"/>
                      <a:pt x="1450" y="4240"/>
                    </a:cubicBezTo>
                    <a:cubicBezTo>
                      <a:pt x="1957" y="3771"/>
                      <a:pt x="2670" y="3118"/>
                      <a:pt x="3041" y="2829"/>
                    </a:cubicBezTo>
                    <a:cubicBezTo>
                      <a:pt x="3117" y="2774"/>
                      <a:pt x="3193" y="2725"/>
                      <a:pt x="3275" y="2676"/>
                    </a:cubicBezTo>
                    <a:cubicBezTo>
                      <a:pt x="3662" y="2453"/>
                      <a:pt x="4147" y="2164"/>
                      <a:pt x="4049" y="878"/>
                    </a:cubicBezTo>
                    <a:cubicBezTo>
                      <a:pt x="4043" y="851"/>
                      <a:pt x="4027" y="638"/>
                      <a:pt x="4022" y="317"/>
                    </a:cubicBezTo>
                    <a:cubicBezTo>
                      <a:pt x="3842" y="224"/>
                      <a:pt x="3662" y="159"/>
                      <a:pt x="3471" y="110"/>
                    </a:cubicBezTo>
                    <a:cubicBezTo>
                      <a:pt x="3455" y="119"/>
                      <a:pt x="3437" y="123"/>
                      <a:pt x="3420" y="123"/>
                    </a:cubicBezTo>
                    <a:cubicBezTo>
                      <a:pt x="3388" y="123"/>
                      <a:pt x="3357" y="108"/>
                      <a:pt x="3335" y="83"/>
                    </a:cubicBezTo>
                    <a:cubicBezTo>
                      <a:pt x="3133" y="39"/>
                      <a:pt x="2932" y="12"/>
                      <a:pt x="27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2"/>
              <p:cNvSpPr/>
              <p:nvPr/>
            </p:nvSpPr>
            <p:spPr>
              <a:xfrm>
                <a:off x="4225029" y="4031661"/>
                <a:ext cx="52491" cy="238825"/>
              </a:xfrm>
              <a:custGeom>
                <a:rect b="b" l="l" r="r" t="t"/>
                <a:pathLst>
                  <a:path extrusionOk="0" h="9450" w="2077">
                    <a:moveTo>
                      <a:pt x="616" y="1"/>
                    </a:moveTo>
                    <a:cubicBezTo>
                      <a:pt x="524" y="508"/>
                      <a:pt x="387" y="1014"/>
                      <a:pt x="284" y="1396"/>
                    </a:cubicBezTo>
                    <a:cubicBezTo>
                      <a:pt x="229" y="1586"/>
                      <a:pt x="186" y="1745"/>
                      <a:pt x="175" y="1821"/>
                    </a:cubicBezTo>
                    <a:cubicBezTo>
                      <a:pt x="137" y="2022"/>
                      <a:pt x="126" y="2464"/>
                      <a:pt x="104" y="3020"/>
                    </a:cubicBezTo>
                    <a:cubicBezTo>
                      <a:pt x="93" y="3477"/>
                      <a:pt x="71" y="4049"/>
                      <a:pt x="39" y="4676"/>
                    </a:cubicBezTo>
                    <a:cubicBezTo>
                      <a:pt x="1" y="5346"/>
                      <a:pt x="82" y="6436"/>
                      <a:pt x="159" y="7401"/>
                    </a:cubicBezTo>
                    <a:cubicBezTo>
                      <a:pt x="229" y="8321"/>
                      <a:pt x="278" y="8981"/>
                      <a:pt x="262" y="9379"/>
                    </a:cubicBezTo>
                    <a:cubicBezTo>
                      <a:pt x="453" y="9389"/>
                      <a:pt x="643" y="9411"/>
                      <a:pt x="834" y="9449"/>
                    </a:cubicBezTo>
                    <a:cubicBezTo>
                      <a:pt x="829" y="7902"/>
                      <a:pt x="774" y="6349"/>
                      <a:pt x="1243" y="4850"/>
                    </a:cubicBezTo>
                    <a:cubicBezTo>
                      <a:pt x="1711" y="3352"/>
                      <a:pt x="2077" y="1772"/>
                      <a:pt x="1886" y="186"/>
                    </a:cubicBezTo>
                    <a:cubicBezTo>
                      <a:pt x="1886" y="181"/>
                      <a:pt x="1886" y="175"/>
                      <a:pt x="1886" y="164"/>
                    </a:cubicBezTo>
                    <a:cubicBezTo>
                      <a:pt x="1818" y="169"/>
                      <a:pt x="1749" y="171"/>
                      <a:pt x="1681" y="171"/>
                    </a:cubicBezTo>
                    <a:cubicBezTo>
                      <a:pt x="1319" y="171"/>
                      <a:pt x="960" y="111"/>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2"/>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2"/>
              <p:cNvSpPr/>
              <p:nvPr/>
            </p:nvSpPr>
            <p:spPr>
              <a:xfrm>
                <a:off x="4275296" y="3998882"/>
                <a:ext cx="28533" cy="31843"/>
              </a:xfrm>
              <a:custGeom>
                <a:rect b="b" l="l" r="r" t="t"/>
                <a:pathLst>
                  <a:path extrusionOk="0" h="1260" w="1129">
                    <a:moveTo>
                      <a:pt x="98" y="1"/>
                    </a:moveTo>
                    <a:cubicBezTo>
                      <a:pt x="0" y="203"/>
                      <a:pt x="11" y="497"/>
                      <a:pt x="6" y="715"/>
                    </a:cubicBezTo>
                    <a:cubicBezTo>
                      <a:pt x="0" y="851"/>
                      <a:pt x="0" y="987"/>
                      <a:pt x="11" y="1129"/>
                    </a:cubicBezTo>
                    <a:cubicBezTo>
                      <a:pt x="11" y="1156"/>
                      <a:pt x="28" y="1216"/>
                      <a:pt x="33" y="1260"/>
                    </a:cubicBezTo>
                    <a:cubicBezTo>
                      <a:pt x="311" y="1232"/>
                      <a:pt x="583" y="1162"/>
                      <a:pt x="845" y="1064"/>
                    </a:cubicBezTo>
                    <a:cubicBezTo>
                      <a:pt x="910" y="720"/>
                      <a:pt x="1003" y="388"/>
                      <a:pt x="1128" y="66"/>
                    </a:cubicBezTo>
                    <a:lnTo>
                      <a:pt x="1128" y="66"/>
                    </a:lnTo>
                    <a:cubicBezTo>
                      <a:pt x="1060" y="69"/>
                      <a:pt x="992" y="70"/>
                      <a:pt x="923" y="70"/>
                    </a:cubicBezTo>
                    <a:cubicBezTo>
                      <a:pt x="701" y="70"/>
                      <a:pt x="477" y="56"/>
                      <a:pt x="256" y="23"/>
                    </a:cubicBezTo>
                    <a:lnTo>
                      <a:pt x="9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2"/>
              <p:cNvSpPr/>
              <p:nvPr/>
            </p:nvSpPr>
            <p:spPr>
              <a:xfrm>
                <a:off x="4249821" y="3735315"/>
                <a:ext cx="88984" cy="140212"/>
              </a:xfrm>
              <a:custGeom>
                <a:rect b="b" l="l" r="r" t="t"/>
                <a:pathLst>
                  <a:path extrusionOk="0" h="5548" w="3521">
                    <a:moveTo>
                      <a:pt x="175" y="1"/>
                    </a:moveTo>
                    <a:cubicBezTo>
                      <a:pt x="93" y="480"/>
                      <a:pt x="11" y="1003"/>
                      <a:pt x="49" y="1341"/>
                    </a:cubicBezTo>
                    <a:cubicBezTo>
                      <a:pt x="60" y="1510"/>
                      <a:pt x="44" y="1679"/>
                      <a:pt x="0" y="1842"/>
                    </a:cubicBezTo>
                    <a:cubicBezTo>
                      <a:pt x="16" y="1842"/>
                      <a:pt x="32" y="1841"/>
                      <a:pt x="48" y="1841"/>
                    </a:cubicBezTo>
                    <a:cubicBezTo>
                      <a:pt x="608" y="1841"/>
                      <a:pt x="1134" y="2216"/>
                      <a:pt x="1515" y="2714"/>
                    </a:cubicBezTo>
                    <a:cubicBezTo>
                      <a:pt x="1864" y="3156"/>
                      <a:pt x="2109" y="3668"/>
                      <a:pt x="2403" y="4136"/>
                    </a:cubicBezTo>
                    <a:cubicBezTo>
                      <a:pt x="2719" y="4632"/>
                      <a:pt x="3133" y="5106"/>
                      <a:pt x="3520" y="5548"/>
                    </a:cubicBezTo>
                    <a:lnTo>
                      <a:pt x="3520" y="2071"/>
                    </a:lnTo>
                    <a:cubicBezTo>
                      <a:pt x="3210" y="1908"/>
                      <a:pt x="2866" y="1826"/>
                      <a:pt x="2556" y="1679"/>
                    </a:cubicBezTo>
                    <a:cubicBezTo>
                      <a:pt x="2523" y="1668"/>
                      <a:pt x="2496" y="1652"/>
                      <a:pt x="2463" y="1635"/>
                    </a:cubicBezTo>
                    <a:cubicBezTo>
                      <a:pt x="2180" y="1488"/>
                      <a:pt x="1918" y="1303"/>
                      <a:pt x="1684" y="1085"/>
                    </a:cubicBezTo>
                    <a:cubicBezTo>
                      <a:pt x="1237" y="665"/>
                      <a:pt x="796" y="71"/>
                      <a:pt x="1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2"/>
              <p:cNvSpPr/>
              <p:nvPr/>
            </p:nvSpPr>
            <p:spPr>
              <a:xfrm>
                <a:off x="4254901" y="3692352"/>
                <a:ext cx="59795" cy="78648"/>
              </a:xfrm>
              <a:custGeom>
                <a:rect b="b" l="l" r="r" t="t"/>
                <a:pathLst>
                  <a:path extrusionOk="0" h="3112" w="2366">
                    <a:moveTo>
                      <a:pt x="104" y="1"/>
                    </a:moveTo>
                    <a:cubicBezTo>
                      <a:pt x="126" y="300"/>
                      <a:pt x="126" y="600"/>
                      <a:pt x="104" y="900"/>
                    </a:cubicBezTo>
                    <a:cubicBezTo>
                      <a:pt x="83" y="1058"/>
                      <a:pt x="50" y="1248"/>
                      <a:pt x="12" y="1450"/>
                    </a:cubicBezTo>
                    <a:cubicBezTo>
                      <a:pt x="12" y="1472"/>
                      <a:pt x="6" y="1494"/>
                      <a:pt x="1" y="1515"/>
                    </a:cubicBezTo>
                    <a:cubicBezTo>
                      <a:pt x="508" y="1581"/>
                      <a:pt x="905" y="1935"/>
                      <a:pt x="1281" y="2316"/>
                    </a:cubicBezTo>
                    <a:cubicBezTo>
                      <a:pt x="1587" y="2627"/>
                      <a:pt x="1903" y="2910"/>
                      <a:pt x="2290" y="3112"/>
                    </a:cubicBezTo>
                    <a:cubicBezTo>
                      <a:pt x="2366" y="2463"/>
                      <a:pt x="2197" y="1733"/>
                      <a:pt x="2126" y="1101"/>
                    </a:cubicBezTo>
                    <a:lnTo>
                      <a:pt x="2093" y="834"/>
                    </a:lnTo>
                    <a:cubicBezTo>
                      <a:pt x="1423" y="513"/>
                      <a:pt x="856" y="11"/>
                      <a:pt x="1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2"/>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2"/>
              <p:cNvSpPr/>
              <p:nvPr/>
            </p:nvSpPr>
            <p:spPr>
              <a:xfrm>
                <a:off x="4250225" y="3610570"/>
                <a:ext cx="53603" cy="59213"/>
              </a:xfrm>
              <a:custGeom>
                <a:rect b="b" l="l" r="r" t="t"/>
                <a:pathLst>
                  <a:path extrusionOk="0" h="2343" w="2121">
                    <a:moveTo>
                      <a:pt x="565" y="0"/>
                    </a:moveTo>
                    <a:cubicBezTo>
                      <a:pt x="376" y="0"/>
                      <a:pt x="187" y="59"/>
                      <a:pt x="1" y="207"/>
                    </a:cubicBezTo>
                    <a:cubicBezTo>
                      <a:pt x="44" y="518"/>
                      <a:pt x="88" y="888"/>
                      <a:pt x="126" y="1269"/>
                    </a:cubicBezTo>
                    <a:cubicBezTo>
                      <a:pt x="480" y="1269"/>
                      <a:pt x="818" y="1384"/>
                      <a:pt x="1096" y="1596"/>
                    </a:cubicBezTo>
                    <a:cubicBezTo>
                      <a:pt x="1434" y="1847"/>
                      <a:pt x="1739" y="2152"/>
                      <a:pt x="2120" y="2343"/>
                    </a:cubicBezTo>
                    <a:cubicBezTo>
                      <a:pt x="2099" y="2000"/>
                      <a:pt x="2088" y="1662"/>
                      <a:pt x="2093" y="1319"/>
                    </a:cubicBezTo>
                    <a:cubicBezTo>
                      <a:pt x="2093" y="1128"/>
                      <a:pt x="2099" y="926"/>
                      <a:pt x="2115" y="725"/>
                    </a:cubicBezTo>
                    <a:cubicBezTo>
                      <a:pt x="1636" y="471"/>
                      <a:pt x="1100" y="0"/>
                      <a:pt x="5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2"/>
              <p:cNvSpPr/>
              <p:nvPr/>
            </p:nvSpPr>
            <p:spPr>
              <a:xfrm>
                <a:off x="4191416" y="3442559"/>
                <a:ext cx="68337" cy="96137"/>
              </a:xfrm>
              <a:custGeom>
                <a:rect b="b" l="l" r="r" t="t"/>
                <a:pathLst>
                  <a:path extrusionOk="0" h="3804" w="2704">
                    <a:moveTo>
                      <a:pt x="2682" y="0"/>
                    </a:moveTo>
                    <a:lnTo>
                      <a:pt x="2682" y="0"/>
                    </a:lnTo>
                    <a:cubicBezTo>
                      <a:pt x="2540" y="65"/>
                      <a:pt x="2388" y="109"/>
                      <a:pt x="2235" y="136"/>
                    </a:cubicBezTo>
                    <a:cubicBezTo>
                      <a:pt x="1875" y="169"/>
                      <a:pt x="55" y="452"/>
                      <a:pt x="39" y="2365"/>
                    </a:cubicBezTo>
                    <a:cubicBezTo>
                      <a:pt x="34" y="2855"/>
                      <a:pt x="17" y="3264"/>
                      <a:pt x="1" y="3602"/>
                    </a:cubicBezTo>
                    <a:cubicBezTo>
                      <a:pt x="306" y="3733"/>
                      <a:pt x="633" y="3803"/>
                      <a:pt x="965" y="3803"/>
                    </a:cubicBezTo>
                    <a:cubicBezTo>
                      <a:pt x="1510" y="3782"/>
                      <a:pt x="1805" y="3449"/>
                      <a:pt x="2170" y="3101"/>
                    </a:cubicBezTo>
                    <a:cubicBezTo>
                      <a:pt x="2431" y="2071"/>
                      <a:pt x="2704" y="1046"/>
                      <a:pt x="26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2"/>
              <p:cNvSpPr/>
              <p:nvPr/>
            </p:nvSpPr>
            <p:spPr>
              <a:xfrm>
                <a:off x="4135514" y="3814216"/>
                <a:ext cx="49458" cy="46982"/>
              </a:xfrm>
              <a:custGeom>
                <a:rect b="b" l="l" r="r" t="t"/>
                <a:pathLst>
                  <a:path extrusionOk="0" h="1859" w="1957">
                    <a:moveTo>
                      <a:pt x="1341" y="1"/>
                    </a:moveTo>
                    <a:cubicBezTo>
                      <a:pt x="1330" y="12"/>
                      <a:pt x="1325" y="23"/>
                      <a:pt x="1319" y="28"/>
                    </a:cubicBezTo>
                    <a:cubicBezTo>
                      <a:pt x="965" y="420"/>
                      <a:pt x="458" y="573"/>
                      <a:pt x="1" y="796"/>
                    </a:cubicBezTo>
                    <a:cubicBezTo>
                      <a:pt x="230" y="1167"/>
                      <a:pt x="1041" y="1799"/>
                      <a:pt x="1663" y="1859"/>
                    </a:cubicBezTo>
                    <a:cubicBezTo>
                      <a:pt x="1676" y="1854"/>
                      <a:pt x="1690" y="1853"/>
                      <a:pt x="1704" y="1853"/>
                    </a:cubicBezTo>
                    <a:cubicBezTo>
                      <a:pt x="1724" y="1853"/>
                      <a:pt x="1744" y="1856"/>
                      <a:pt x="1766" y="1859"/>
                    </a:cubicBezTo>
                    <a:cubicBezTo>
                      <a:pt x="1832" y="1859"/>
                      <a:pt x="1897" y="1854"/>
                      <a:pt x="1957" y="1832"/>
                    </a:cubicBezTo>
                    <a:cubicBezTo>
                      <a:pt x="1570" y="1314"/>
                      <a:pt x="1325" y="628"/>
                      <a:pt x="1341" y="23"/>
                    </a:cubicBezTo>
                    <a:cubicBezTo>
                      <a:pt x="1341" y="12"/>
                      <a:pt x="1341" y="6"/>
                      <a:pt x="1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2"/>
              <p:cNvSpPr/>
              <p:nvPr/>
            </p:nvSpPr>
            <p:spPr>
              <a:xfrm>
                <a:off x="4158790" y="3647595"/>
                <a:ext cx="38313" cy="142840"/>
              </a:xfrm>
              <a:custGeom>
                <a:rect b="b" l="l" r="r" t="t"/>
                <a:pathLst>
                  <a:path extrusionOk="0" h="5652" w="1516">
                    <a:moveTo>
                      <a:pt x="747" y="1"/>
                    </a:moveTo>
                    <a:lnTo>
                      <a:pt x="747" y="1"/>
                    </a:lnTo>
                    <a:cubicBezTo>
                      <a:pt x="763" y="338"/>
                      <a:pt x="660" y="823"/>
                      <a:pt x="524" y="1445"/>
                    </a:cubicBezTo>
                    <a:cubicBezTo>
                      <a:pt x="306" y="2464"/>
                      <a:pt x="1" y="3859"/>
                      <a:pt x="93" y="5379"/>
                    </a:cubicBezTo>
                    <a:cubicBezTo>
                      <a:pt x="257" y="5428"/>
                      <a:pt x="398" y="5520"/>
                      <a:pt x="502" y="5651"/>
                    </a:cubicBezTo>
                    <a:cubicBezTo>
                      <a:pt x="605" y="3804"/>
                      <a:pt x="1483" y="2088"/>
                      <a:pt x="1515" y="235"/>
                    </a:cubicBezTo>
                    <a:cubicBezTo>
                      <a:pt x="1248" y="186"/>
                      <a:pt x="992" y="110"/>
                      <a:pt x="7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2"/>
              <p:cNvSpPr/>
              <p:nvPr/>
            </p:nvSpPr>
            <p:spPr>
              <a:xfrm>
                <a:off x="4176278" y="3654342"/>
                <a:ext cx="38313" cy="138569"/>
              </a:xfrm>
              <a:custGeom>
                <a:rect b="b" l="l" r="r" t="t"/>
                <a:pathLst>
                  <a:path extrusionOk="0" h="5483" w="1516">
                    <a:moveTo>
                      <a:pt x="1014" y="1"/>
                    </a:moveTo>
                    <a:cubicBezTo>
                      <a:pt x="976" y="1875"/>
                      <a:pt x="71" y="3608"/>
                      <a:pt x="1" y="5482"/>
                    </a:cubicBezTo>
                    <a:cubicBezTo>
                      <a:pt x="28" y="5455"/>
                      <a:pt x="61" y="5428"/>
                      <a:pt x="88" y="5401"/>
                    </a:cubicBezTo>
                    <a:cubicBezTo>
                      <a:pt x="131" y="5362"/>
                      <a:pt x="186" y="5335"/>
                      <a:pt x="240" y="5319"/>
                    </a:cubicBezTo>
                    <a:cubicBezTo>
                      <a:pt x="246" y="5297"/>
                      <a:pt x="257" y="5275"/>
                      <a:pt x="268" y="5253"/>
                    </a:cubicBezTo>
                    <a:cubicBezTo>
                      <a:pt x="328" y="5134"/>
                      <a:pt x="622" y="4207"/>
                      <a:pt x="834" y="3532"/>
                    </a:cubicBezTo>
                    <a:cubicBezTo>
                      <a:pt x="981" y="3068"/>
                      <a:pt x="1123" y="2627"/>
                      <a:pt x="1221" y="2333"/>
                    </a:cubicBezTo>
                    <a:cubicBezTo>
                      <a:pt x="1363" y="1908"/>
                      <a:pt x="1428" y="1063"/>
                      <a:pt x="1488" y="388"/>
                    </a:cubicBezTo>
                    <a:cubicBezTo>
                      <a:pt x="1494" y="262"/>
                      <a:pt x="1504" y="148"/>
                      <a:pt x="1515" y="44"/>
                    </a:cubicBezTo>
                    <a:cubicBezTo>
                      <a:pt x="1346" y="33"/>
                      <a:pt x="1183" y="22"/>
                      <a:pt x="10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2"/>
              <p:cNvSpPr/>
              <p:nvPr/>
            </p:nvSpPr>
            <p:spPr>
              <a:xfrm>
                <a:off x="4174206" y="3794125"/>
                <a:ext cx="13799" cy="59365"/>
              </a:xfrm>
              <a:custGeom>
                <a:rect b="b" l="l" r="r" t="t"/>
                <a:pathLst>
                  <a:path extrusionOk="0" h="2349" w="546">
                    <a:moveTo>
                      <a:pt x="317" y="0"/>
                    </a:moveTo>
                    <a:cubicBezTo>
                      <a:pt x="181" y="88"/>
                      <a:pt x="77" y="311"/>
                      <a:pt x="55" y="398"/>
                    </a:cubicBezTo>
                    <a:cubicBezTo>
                      <a:pt x="17" y="534"/>
                      <a:pt x="1" y="676"/>
                      <a:pt x="1" y="818"/>
                    </a:cubicBezTo>
                    <a:cubicBezTo>
                      <a:pt x="6" y="1101"/>
                      <a:pt x="55" y="1384"/>
                      <a:pt x="153" y="1657"/>
                    </a:cubicBezTo>
                    <a:cubicBezTo>
                      <a:pt x="235" y="1897"/>
                      <a:pt x="344" y="2131"/>
                      <a:pt x="480" y="2349"/>
                    </a:cubicBezTo>
                    <a:cubicBezTo>
                      <a:pt x="480" y="2327"/>
                      <a:pt x="480" y="2305"/>
                      <a:pt x="480" y="2283"/>
                    </a:cubicBezTo>
                    <a:cubicBezTo>
                      <a:pt x="513" y="1853"/>
                      <a:pt x="540" y="1455"/>
                      <a:pt x="546" y="1292"/>
                    </a:cubicBezTo>
                    <a:cubicBezTo>
                      <a:pt x="546" y="1025"/>
                      <a:pt x="464" y="681"/>
                      <a:pt x="399" y="409"/>
                    </a:cubicBezTo>
                    <a:cubicBezTo>
                      <a:pt x="366" y="273"/>
                      <a:pt x="333" y="137"/>
                      <a:pt x="3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2"/>
              <p:cNvSpPr/>
              <p:nvPr/>
            </p:nvSpPr>
            <p:spPr>
              <a:xfrm>
                <a:off x="4135665" y="3788211"/>
                <a:ext cx="36089" cy="41194"/>
              </a:xfrm>
              <a:custGeom>
                <a:rect b="b" l="l" r="r" t="t"/>
                <a:pathLst>
                  <a:path extrusionOk="0" h="1630" w="1428">
                    <a:moveTo>
                      <a:pt x="937" y="0"/>
                    </a:moveTo>
                    <a:cubicBezTo>
                      <a:pt x="703" y="223"/>
                      <a:pt x="109" y="866"/>
                      <a:pt x="60" y="1319"/>
                    </a:cubicBezTo>
                    <a:cubicBezTo>
                      <a:pt x="49" y="1422"/>
                      <a:pt x="27" y="1526"/>
                      <a:pt x="0" y="1629"/>
                    </a:cubicBezTo>
                    <a:cubicBezTo>
                      <a:pt x="213" y="1537"/>
                      <a:pt x="431" y="1444"/>
                      <a:pt x="627" y="1335"/>
                    </a:cubicBezTo>
                    <a:cubicBezTo>
                      <a:pt x="877" y="1193"/>
                      <a:pt x="1221" y="997"/>
                      <a:pt x="1313" y="698"/>
                    </a:cubicBezTo>
                    <a:cubicBezTo>
                      <a:pt x="1428" y="327"/>
                      <a:pt x="1221" y="109"/>
                      <a:pt x="93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2"/>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2"/>
              <p:cNvSpPr/>
              <p:nvPr/>
            </p:nvSpPr>
            <p:spPr>
              <a:xfrm>
                <a:off x="4196926" y="3529850"/>
                <a:ext cx="47133" cy="120803"/>
              </a:xfrm>
              <a:custGeom>
                <a:rect b="b" l="l" r="r" t="t"/>
                <a:pathLst>
                  <a:path extrusionOk="0" h="4780" w="1865">
                    <a:moveTo>
                      <a:pt x="1864" y="1"/>
                    </a:moveTo>
                    <a:lnTo>
                      <a:pt x="1864" y="1"/>
                    </a:lnTo>
                    <a:cubicBezTo>
                      <a:pt x="1555" y="289"/>
                      <a:pt x="1240" y="541"/>
                      <a:pt x="777" y="541"/>
                    </a:cubicBezTo>
                    <a:cubicBezTo>
                      <a:pt x="767" y="541"/>
                      <a:pt x="757" y="540"/>
                      <a:pt x="747" y="540"/>
                    </a:cubicBezTo>
                    <a:cubicBezTo>
                      <a:pt x="671" y="540"/>
                      <a:pt x="589" y="529"/>
                      <a:pt x="508" y="524"/>
                    </a:cubicBezTo>
                    <a:lnTo>
                      <a:pt x="508" y="524"/>
                    </a:lnTo>
                    <a:cubicBezTo>
                      <a:pt x="513" y="540"/>
                      <a:pt x="508" y="557"/>
                      <a:pt x="502" y="573"/>
                    </a:cubicBezTo>
                    <a:cubicBezTo>
                      <a:pt x="1" y="1892"/>
                      <a:pt x="61" y="3319"/>
                      <a:pt x="66" y="4709"/>
                    </a:cubicBezTo>
                    <a:cubicBezTo>
                      <a:pt x="279" y="4747"/>
                      <a:pt x="497" y="4769"/>
                      <a:pt x="715" y="4780"/>
                    </a:cubicBezTo>
                    <a:cubicBezTo>
                      <a:pt x="758" y="4322"/>
                      <a:pt x="796" y="4104"/>
                      <a:pt x="862" y="3989"/>
                    </a:cubicBezTo>
                    <a:cubicBezTo>
                      <a:pt x="933" y="3826"/>
                      <a:pt x="987" y="3662"/>
                      <a:pt x="1036" y="3499"/>
                    </a:cubicBezTo>
                    <a:cubicBezTo>
                      <a:pt x="1221" y="2894"/>
                      <a:pt x="1336" y="2567"/>
                      <a:pt x="1494" y="2436"/>
                    </a:cubicBezTo>
                    <a:cubicBezTo>
                      <a:pt x="1494" y="1614"/>
                      <a:pt x="1663" y="807"/>
                      <a:pt x="18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2"/>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2"/>
              <p:cNvSpPr/>
              <p:nvPr/>
            </p:nvSpPr>
            <p:spPr>
              <a:xfrm>
                <a:off x="4279011" y="3261886"/>
                <a:ext cx="59795" cy="180547"/>
              </a:xfrm>
              <a:custGeom>
                <a:rect b="b" l="l" r="r" t="t"/>
                <a:pathLst>
                  <a:path extrusionOk="0" h="7144" w="2366">
                    <a:moveTo>
                      <a:pt x="2360" y="0"/>
                    </a:moveTo>
                    <a:cubicBezTo>
                      <a:pt x="1973" y="0"/>
                      <a:pt x="1183" y="76"/>
                      <a:pt x="742" y="583"/>
                    </a:cubicBezTo>
                    <a:cubicBezTo>
                      <a:pt x="404" y="981"/>
                      <a:pt x="278" y="1575"/>
                      <a:pt x="387" y="2359"/>
                    </a:cubicBezTo>
                    <a:lnTo>
                      <a:pt x="431" y="2681"/>
                    </a:lnTo>
                    <a:lnTo>
                      <a:pt x="120" y="2599"/>
                    </a:lnTo>
                    <a:cubicBezTo>
                      <a:pt x="93" y="2594"/>
                      <a:pt x="71" y="2594"/>
                      <a:pt x="44" y="2594"/>
                    </a:cubicBezTo>
                    <a:cubicBezTo>
                      <a:pt x="33" y="2594"/>
                      <a:pt x="17" y="2594"/>
                      <a:pt x="6" y="2599"/>
                    </a:cubicBezTo>
                    <a:cubicBezTo>
                      <a:pt x="1" y="2632"/>
                      <a:pt x="1" y="2670"/>
                      <a:pt x="6" y="2703"/>
                    </a:cubicBezTo>
                    <a:cubicBezTo>
                      <a:pt x="109" y="3302"/>
                      <a:pt x="289" y="3553"/>
                      <a:pt x="622" y="3553"/>
                    </a:cubicBezTo>
                    <a:lnTo>
                      <a:pt x="834" y="3553"/>
                    </a:lnTo>
                    <a:lnTo>
                      <a:pt x="840" y="3760"/>
                    </a:lnTo>
                    <a:cubicBezTo>
                      <a:pt x="840" y="3765"/>
                      <a:pt x="851" y="4359"/>
                      <a:pt x="1281" y="4626"/>
                    </a:cubicBezTo>
                    <a:lnTo>
                      <a:pt x="1363" y="4675"/>
                    </a:lnTo>
                    <a:lnTo>
                      <a:pt x="1379" y="4768"/>
                    </a:lnTo>
                    <a:cubicBezTo>
                      <a:pt x="1417" y="4964"/>
                      <a:pt x="1526" y="5558"/>
                      <a:pt x="1379" y="5765"/>
                    </a:cubicBezTo>
                    <a:cubicBezTo>
                      <a:pt x="1352" y="5792"/>
                      <a:pt x="1325" y="5820"/>
                      <a:pt x="1297" y="5847"/>
                    </a:cubicBezTo>
                    <a:cubicBezTo>
                      <a:pt x="1575" y="6255"/>
                      <a:pt x="1962" y="6806"/>
                      <a:pt x="2365" y="7144"/>
                    </a:cubicBezTo>
                    <a:lnTo>
                      <a:pt x="236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2"/>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2"/>
              <p:cNvSpPr/>
              <p:nvPr/>
            </p:nvSpPr>
            <p:spPr>
              <a:xfrm>
                <a:off x="4249821" y="3442129"/>
                <a:ext cx="88984" cy="151104"/>
              </a:xfrm>
              <a:custGeom>
                <a:rect b="b" l="l" r="r" t="t"/>
                <a:pathLst>
                  <a:path extrusionOk="0" h="5979" w="3521">
                    <a:moveTo>
                      <a:pt x="556" y="1"/>
                    </a:moveTo>
                    <a:lnTo>
                      <a:pt x="556" y="1"/>
                    </a:lnTo>
                    <a:cubicBezTo>
                      <a:pt x="572" y="1058"/>
                      <a:pt x="295" y="2093"/>
                      <a:pt x="33" y="3123"/>
                    </a:cubicBezTo>
                    <a:cubicBezTo>
                      <a:pt x="0" y="3161"/>
                      <a:pt x="0" y="3216"/>
                      <a:pt x="33" y="3254"/>
                    </a:cubicBezTo>
                    <a:cubicBezTo>
                      <a:pt x="496" y="4327"/>
                      <a:pt x="1444" y="5341"/>
                      <a:pt x="2436" y="5978"/>
                    </a:cubicBezTo>
                    <a:cubicBezTo>
                      <a:pt x="2491" y="5858"/>
                      <a:pt x="2561" y="5744"/>
                      <a:pt x="2638" y="5640"/>
                    </a:cubicBezTo>
                    <a:cubicBezTo>
                      <a:pt x="2861" y="5341"/>
                      <a:pt x="3215" y="5177"/>
                      <a:pt x="3520" y="5112"/>
                    </a:cubicBezTo>
                    <a:lnTo>
                      <a:pt x="3520" y="1439"/>
                    </a:lnTo>
                    <a:cubicBezTo>
                      <a:pt x="2507" y="1080"/>
                      <a:pt x="1553" y="420"/>
                      <a:pt x="5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2"/>
              <p:cNvSpPr/>
              <p:nvPr/>
            </p:nvSpPr>
            <p:spPr>
              <a:xfrm>
                <a:off x="4307518" y="3576073"/>
                <a:ext cx="31287" cy="206224"/>
              </a:xfrm>
              <a:custGeom>
                <a:rect b="b" l="l" r="r" t="t"/>
                <a:pathLst>
                  <a:path extrusionOk="0" h="8160" w="1238">
                    <a:moveTo>
                      <a:pt x="1235" y="1"/>
                    </a:moveTo>
                    <a:cubicBezTo>
                      <a:pt x="1192" y="1"/>
                      <a:pt x="685" y="288"/>
                      <a:pt x="638" y="330"/>
                    </a:cubicBezTo>
                    <a:cubicBezTo>
                      <a:pt x="502" y="460"/>
                      <a:pt x="393" y="613"/>
                      <a:pt x="316" y="782"/>
                    </a:cubicBezTo>
                    <a:cubicBezTo>
                      <a:pt x="99" y="1240"/>
                      <a:pt x="28" y="1757"/>
                      <a:pt x="11" y="2258"/>
                    </a:cubicBezTo>
                    <a:cubicBezTo>
                      <a:pt x="6" y="2509"/>
                      <a:pt x="11" y="2760"/>
                      <a:pt x="17" y="3010"/>
                    </a:cubicBezTo>
                    <a:cubicBezTo>
                      <a:pt x="22" y="3158"/>
                      <a:pt x="0" y="3310"/>
                      <a:pt x="6" y="3463"/>
                    </a:cubicBezTo>
                    <a:cubicBezTo>
                      <a:pt x="66" y="4711"/>
                      <a:pt x="322" y="5937"/>
                      <a:pt x="393" y="7184"/>
                    </a:cubicBezTo>
                    <a:cubicBezTo>
                      <a:pt x="393" y="7239"/>
                      <a:pt x="371" y="7789"/>
                      <a:pt x="387" y="7800"/>
                    </a:cubicBezTo>
                    <a:cubicBezTo>
                      <a:pt x="649" y="7920"/>
                      <a:pt x="981" y="8029"/>
                      <a:pt x="1237" y="8160"/>
                    </a:cubicBezTo>
                    <a:lnTo>
                      <a:pt x="1237" y="3"/>
                    </a:lnTo>
                    <a:cubicBezTo>
                      <a:pt x="1237" y="1"/>
                      <a:pt x="1236" y="1"/>
                      <a:pt x="12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2"/>
              <p:cNvSpPr/>
              <p:nvPr/>
            </p:nvSpPr>
            <p:spPr>
              <a:xfrm>
                <a:off x="4342369" y="3576073"/>
                <a:ext cx="31262" cy="206224"/>
              </a:xfrm>
              <a:custGeom>
                <a:rect b="b" l="l" r="r" t="t"/>
                <a:pathLst>
                  <a:path extrusionOk="0" h="8160" w="1237">
                    <a:moveTo>
                      <a:pt x="3" y="1"/>
                    </a:moveTo>
                    <a:cubicBezTo>
                      <a:pt x="1" y="1"/>
                      <a:pt x="0" y="1"/>
                      <a:pt x="0" y="3"/>
                    </a:cubicBezTo>
                    <a:lnTo>
                      <a:pt x="0" y="8160"/>
                    </a:lnTo>
                    <a:cubicBezTo>
                      <a:pt x="256" y="8029"/>
                      <a:pt x="589" y="7920"/>
                      <a:pt x="850" y="7800"/>
                    </a:cubicBezTo>
                    <a:cubicBezTo>
                      <a:pt x="866" y="7789"/>
                      <a:pt x="845" y="7239"/>
                      <a:pt x="845" y="7184"/>
                    </a:cubicBezTo>
                    <a:cubicBezTo>
                      <a:pt x="910" y="5937"/>
                      <a:pt x="1172" y="4711"/>
                      <a:pt x="1226" y="3463"/>
                    </a:cubicBezTo>
                    <a:cubicBezTo>
                      <a:pt x="1237" y="3310"/>
                      <a:pt x="1215" y="3158"/>
                      <a:pt x="1221" y="3010"/>
                    </a:cubicBezTo>
                    <a:cubicBezTo>
                      <a:pt x="1226" y="2760"/>
                      <a:pt x="1232" y="2509"/>
                      <a:pt x="1221" y="2258"/>
                    </a:cubicBezTo>
                    <a:cubicBezTo>
                      <a:pt x="1210" y="1757"/>
                      <a:pt x="1139" y="1240"/>
                      <a:pt x="921" y="782"/>
                    </a:cubicBezTo>
                    <a:cubicBezTo>
                      <a:pt x="845" y="613"/>
                      <a:pt x="736" y="460"/>
                      <a:pt x="599" y="330"/>
                    </a:cubicBezTo>
                    <a:cubicBezTo>
                      <a:pt x="552" y="288"/>
                      <a:pt x="45" y="1"/>
                      <a:pt x="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2"/>
              <p:cNvSpPr/>
              <p:nvPr/>
            </p:nvSpPr>
            <p:spPr>
              <a:xfrm>
                <a:off x="4231777" y="3786720"/>
                <a:ext cx="107029" cy="209130"/>
              </a:xfrm>
              <a:custGeom>
                <a:rect b="b" l="l" r="r" t="t"/>
                <a:pathLst>
                  <a:path extrusionOk="0" h="8275" w="4235">
                    <a:moveTo>
                      <a:pt x="766" y="0"/>
                    </a:moveTo>
                    <a:cubicBezTo>
                      <a:pt x="734" y="0"/>
                      <a:pt x="703" y="2"/>
                      <a:pt x="671" y="5"/>
                    </a:cubicBezTo>
                    <a:cubicBezTo>
                      <a:pt x="627" y="173"/>
                      <a:pt x="573" y="364"/>
                      <a:pt x="507" y="566"/>
                    </a:cubicBezTo>
                    <a:cubicBezTo>
                      <a:pt x="338" y="1127"/>
                      <a:pt x="148" y="1770"/>
                      <a:pt x="88" y="2462"/>
                    </a:cubicBezTo>
                    <a:cubicBezTo>
                      <a:pt x="1" y="3579"/>
                      <a:pt x="159" y="6380"/>
                      <a:pt x="333" y="7709"/>
                    </a:cubicBezTo>
                    <a:cubicBezTo>
                      <a:pt x="785" y="7987"/>
                      <a:pt x="1346" y="8129"/>
                      <a:pt x="1848" y="8205"/>
                    </a:cubicBezTo>
                    <a:cubicBezTo>
                      <a:pt x="2108" y="8253"/>
                      <a:pt x="2372" y="8274"/>
                      <a:pt x="2637" y="8274"/>
                    </a:cubicBezTo>
                    <a:cubicBezTo>
                      <a:pt x="2737" y="8274"/>
                      <a:pt x="2837" y="8271"/>
                      <a:pt x="2938" y="8265"/>
                    </a:cubicBezTo>
                    <a:cubicBezTo>
                      <a:pt x="2959" y="8222"/>
                      <a:pt x="2981" y="8178"/>
                      <a:pt x="3003" y="8140"/>
                    </a:cubicBezTo>
                    <a:cubicBezTo>
                      <a:pt x="3232" y="7704"/>
                      <a:pt x="3515" y="6472"/>
                      <a:pt x="3739" y="5486"/>
                    </a:cubicBezTo>
                    <a:cubicBezTo>
                      <a:pt x="3875" y="4876"/>
                      <a:pt x="4071" y="4347"/>
                      <a:pt x="4174" y="4020"/>
                    </a:cubicBezTo>
                    <a:lnTo>
                      <a:pt x="4234" y="3813"/>
                    </a:lnTo>
                    <a:lnTo>
                      <a:pt x="4234" y="3786"/>
                    </a:lnTo>
                    <a:cubicBezTo>
                      <a:pt x="4223" y="3781"/>
                      <a:pt x="4207" y="3775"/>
                      <a:pt x="4196" y="3764"/>
                    </a:cubicBezTo>
                    <a:cubicBezTo>
                      <a:pt x="3504" y="2996"/>
                      <a:pt x="2943" y="2130"/>
                      <a:pt x="2404" y="1258"/>
                    </a:cubicBezTo>
                    <a:cubicBezTo>
                      <a:pt x="2029" y="659"/>
                      <a:pt x="1444" y="0"/>
                      <a:pt x="7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2"/>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2"/>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2"/>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2"/>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2"/>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2"/>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2"/>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2"/>
              <p:cNvSpPr/>
              <p:nvPr/>
            </p:nvSpPr>
            <p:spPr>
              <a:xfrm>
                <a:off x="4414244" y="4273342"/>
                <a:ext cx="104830" cy="113676"/>
              </a:xfrm>
              <a:custGeom>
                <a:rect b="b" l="l" r="r" t="t"/>
                <a:pathLst>
                  <a:path extrusionOk="0" h="4498" w="4148">
                    <a:moveTo>
                      <a:pt x="1423" y="1"/>
                    </a:moveTo>
                    <a:cubicBezTo>
                      <a:pt x="1216" y="12"/>
                      <a:pt x="1014" y="39"/>
                      <a:pt x="812" y="83"/>
                    </a:cubicBezTo>
                    <a:cubicBezTo>
                      <a:pt x="795" y="110"/>
                      <a:pt x="765" y="125"/>
                      <a:pt x="732" y="125"/>
                    </a:cubicBezTo>
                    <a:cubicBezTo>
                      <a:pt x="714" y="125"/>
                      <a:pt x="694" y="120"/>
                      <a:pt x="676" y="110"/>
                    </a:cubicBezTo>
                    <a:cubicBezTo>
                      <a:pt x="485" y="159"/>
                      <a:pt x="300" y="230"/>
                      <a:pt x="126" y="317"/>
                    </a:cubicBezTo>
                    <a:cubicBezTo>
                      <a:pt x="120" y="638"/>
                      <a:pt x="98" y="851"/>
                      <a:pt x="104" y="878"/>
                    </a:cubicBezTo>
                    <a:cubicBezTo>
                      <a:pt x="0" y="2164"/>
                      <a:pt x="485" y="2453"/>
                      <a:pt x="872" y="2676"/>
                    </a:cubicBezTo>
                    <a:cubicBezTo>
                      <a:pt x="954" y="2725"/>
                      <a:pt x="1030" y="2774"/>
                      <a:pt x="1107" y="2829"/>
                    </a:cubicBezTo>
                    <a:cubicBezTo>
                      <a:pt x="1483" y="3118"/>
                      <a:pt x="2196" y="3771"/>
                      <a:pt x="2698" y="4240"/>
                    </a:cubicBezTo>
                    <a:cubicBezTo>
                      <a:pt x="2889" y="4405"/>
                      <a:pt x="3128" y="4497"/>
                      <a:pt x="3380" y="4497"/>
                    </a:cubicBezTo>
                    <a:cubicBezTo>
                      <a:pt x="3394" y="4497"/>
                      <a:pt x="3408" y="4497"/>
                      <a:pt x="3422" y="4496"/>
                    </a:cubicBezTo>
                    <a:cubicBezTo>
                      <a:pt x="3733" y="4496"/>
                      <a:pt x="4005" y="4382"/>
                      <a:pt x="4142" y="4191"/>
                    </a:cubicBezTo>
                    <a:cubicBezTo>
                      <a:pt x="4147" y="4147"/>
                      <a:pt x="4125" y="3929"/>
                      <a:pt x="3635" y="3183"/>
                    </a:cubicBezTo>
                    <a:cubicBezTo>
                      <a:pt x="3286" y="2665"/>
                      <a:pt x="2828" y="2066"/>
                      <a:pt x="2425" y="1532"/>
                    </a:cubicBezTo>
                    <a:cubicBezTo>
                      <a:pt x="1842" y="769"/>
                      <a:pt x="1515" y="328"/>
                      <a:pt x="1444" y="115"/>
                    </a:cubicBezTo>
                    <a:cubicBezTo>
                      <a:pt x="1433" y="77"/>
                      <a:pt x="1428" y="39"/>
                      <a:pt x="14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2"/>
              <p:cNvSpPr/>
              <p:nvPr/>
            </p:nvSpPr>
            <p:spPr>
              <a:xfrm>
                <a:off x="4403630" y="4031661"/>
                <a:ext cx="52491" cy="238825"/>
              </a:xfrm>
              <a:custGeom>
                <a:rect b="b" l="l" r="r" t="t"/>
                <a:pathLst>
                  <a:path extrusionOk="0" h="9450" w="2077">
                    <a:moveTo>
                      <a:pt x="1461" y="1"/>
                    </a:moveTo>
                    <a:cubicBezTo>
                      <a:pt x="1117" y="111"/>
                      <a:pt x="758" y="171"/>
                      <a:pt x="396" y="171"/>
                    </a:cubicBezTo>
                    <a:cubicBezTo>
                      <a:pt x="328" y="171"/>
                      <a:pt x="260" y="169"/>
                      <a:pt x="192" y="164"/>
                    </a:cubicBezTo>
                    <a:cubicBezTo>
                      <a:pt x="192" y="175"/>
                      <a:pt x="192" y="181"/>
                      <a:pt x="192" y="186"/>
                    </a:cubicBezTo>
                    <a:cubicBezTo>
                      <a:pt x="1" y="1772"/>
                      <a:pt x="360" y="3352"/>
                      <a:pt x="835" y="4850"/>
                    </a:cubicBezTo>
                    <a:cubicBezTo>
                      <a:pt x="1303" y="6349"/>
                      <a:pt x="1249" y="7902"/>
                      <a:pt x="1243" y="9449"/>
                    </a:cubicBezTo>
                    <a:cubicBezTo>
                      <a:pt x="1428" y="9411"/>
                      <a:pt x="1625" y="9389"/>
                      <a:pt x="1815" y="9379"/>
                    </a:cubicBezTo>
                    <a:cubicBezTo>
                      <a:pt x="1794" y="8981"/>
                      <a:pt x="1843" y="8321"/>
                      <a:pt x="1919" y="7401"/>
                    </a:cubicBezTo>
                    <a:cubicBezTo>
                      <a:pt x="1995" y="6436"/>
                      <a:pt x="2077" y="5346"/>
                      <a:pt x="2039" y="4676"/>
                    </a:cubicBezTo>
                    <a:cubicBezTo>
                      <a:pt x="2006" y="4049"/>
                      <a:pt x="1984" y="3477"/>
                      <a:pt x="1973" y="3020"/>
                    </a:cubicBezTo>
                    <a:cubicBezTo>
                      <a:pt x="1952" y="2464"/>
                      <a:pt x="1941" y="2022"/>
                      <a:pt x="1903" y="1821"/>
                    </a:cubicBezTo>
                    <a:cubicBezTo>
                      <a:pt x="1892" y="1745"/>
                      <a:pt x="1848" y="1586"/>
                      <a:pt x="1794" y="1396"/>
                    </a:cubicBezTo>
                    <a:cubicBezTo>
                      <a:pt x="1690" y="1014"/>
                      <a:pt x="1559" y="508"/>
                      <a:pt x="14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2"/>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2"/>
              <p:cNvSpPr/>
              <p:nvPr/>
            </p:nvSpPr>
            <p:spPr>
              <a:xfrm>
                <a:off x="4377194" y="3998882"/>
                <a:ext cx="28684" cy="31843"/>
              </a:xfrm>
              <a:custGeom>
                <a:rect b="b" l="l" r="r" t="t"/>
                <a:pathLst>
                  <a:path extrusionOk="0" h="1260" w="1135">
                    <a:moveTo>
                      <a:pt x="1036" y="1"/>
                    </a:moveTo>
                    <a:lnTo>
                      <a:pt x="878" y="23"/>
                    </a:lnTo>
                    <a:cubicBezTo>
                      <a:pt x="653" y="56"/>
                      <a:pt x="432" y="70"/>
                      <a:pt x="208" y="70"/>
                    </a:cubicBezTo>
                    <a:cubicBezTo>
                      <a:pt x="139" y="70"/>
                      <a:pt x="70" y="69"/>
                      <a:pt x="1" y="66"/>
                    </a:cubicBezTo>
                    <a:lnTo>
                      <a:pt x="1" y="66"/>
                    </a:lnTo>
                    <a:cubicBezTo>
                      <a:pt x="126" y="388"/>
                      <a:pt x="224" y="720"/>
                      <a:pt x="284" y="1064"/>
                    </a:cubicBezTo>
                    <a:cubicBezTo>
                      <a:pt x="546" y="1167"/>
                      <a:pt x="823" y="1232"/>
                      <a:pt x="1101" y="1260"/>
                    </a:cubicBezTo>
                    <a:cubicBezTo>
                      <a:pt x="1107" y="1216"/>
                      <a:pt x="1123" y="1156"/>
                      <a:pt x="1123" y="1129"/>
                    </a:cubicBezTo>
                    <a:cubicBezTo>
                      <a:pt x="1134" y="987"/>
                      <a:pt x="1134" y="851"/>
                      <a:pt x="1129" y="715"/>
                    </a:cubicBezTo>
                    <a:cubicBezTo>
                      <a:pt x="1123" y="497"/>
                      <a:pt x="1134" y="203"/>
                      <a:pt x="10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2"/>
              <p:cNvSpPr/>
              <p:nvPr/>
            </p:nvSpPr>
            <p:spPr>
              <a:xfrm>
                <a:off x="4342495" y="3735315"/>
                <a:ext cx="88706" cy="140212"/>
              </a:xfrm>
              <a:custGeom>
                <a:rect b="b" l="l" r="r" t="t"/>
                <a:pathLst>
                  <a:path extrusionOk="0" h="5548" w="3510">
                    <a:moveTo>
                      <a:pt x="3341" y="1"/>
                    </a:moveTo>
                    <a:cubicBezTo>
                      <a:pt x="2720" y="71"/>
                      <a:pt x="2278" y="665"/>
                      <a:pt x="1831" y="1085"/>
                    </a:cubicBezTo>
                    <a:cubicBezTo>
                      <a:pt x="1597" y="1297"/>
                      <a:pt x="1330" y="1472"/>
                      <a:pt x="1036" y="1603"/>
                    </a:cubicBezTo>
                    <a:cubicBezTo>
                      <a:pt x="693" y="1766"/>
                      <a:pt x="333" y="1897"/>
                      <a:pt x="0" y="2071"/>
                    </a:cubicBezTo>
                    <a:lnTo>
                      <a:pt x="0" y="5548"/>
                    </a:lnTo>
                    <a:cubicBezTo>
                      <a:pt x="382" y="5106"/>
                      <a:pt x="801" y="4632"/>
                      <a:pt x="1112" y="4136"/>
                    </a:cubicBezTo>
                    <a:cubicBezTo>
                      <a:pt x="1406" y="3668"/>
                      <a:pt x="1652" y="3156"/>
                      <a:pt x="2000" y="2714"/>
                    </a:cubicBezTo>
                    <a:cubicBezTo>
                      <a:pt x="2382" y="2216"/>
                      <a:pt x="2908" y="1841"/>
                      <a:pt x="3463" y="1841"/>
                    </a:cubicBezTo>
                    <a:cubicBezTo>
                      <a:pt x="3478" y="1841"/>
                      <a:pt x="3494" y="1842"/>
                      <a:pt x="3510" y="1842"/>
                    </a:cubicBezTo>
                    <a:cubicBezTo>
                      <a:pt x="3471" y="1679"/>
                      <a:pt x="3455" y="1510"/>
                      <a:pt x="3466" y="1341"/>
                    </a:cubicBezTo>
                    <a:cubicBezTo>
                      <a:pt x="3504" y="1003"/>
                      <a:pt x="3422" y="480"/>
                      <a:pt x="3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2"/>
              <p:cNvSpPr/>
              <p:nvPr/>
            </p:nvSpPr>
            <p:spPr>
              <a:xfrm>
                <a:off x="4366454" y="3692352"/>
                <a:ext cx="59668" cy="78648"/>
              </a:xfrm>
              <a:custGeom>
                <a:rect b="b" l="l" r="r" t="t"/>
                <a:pathLst>
                  <a:path extrusionOk="0" h="3112" w="2361">
                    <a:moveTo>
                      <a:pt x="2262" y="1"/>
                    </a:moveTo>
                    <a:cubicBezTo>
                      <a:pt x="1510" y="11"/>
                      <a:pt x="943" y="513"/>
                      <a:pt x="273" y="834"/>
                    </a:cubicBezTo>
                    <a:lnTo>
                      <a:pt x="240" y="1101"/>
                    </a:lnTo>
                    <a:cubicBezTo>
                      <a:pt x="170" y="1733"/>
                      <a:pt x="1" y="2463"/>
                      <a:pt x="77" y="3112"/>
                    </a:cubicBezTo>
                    <a:cubicBezTo>
                      <a:pt x="464" y="2910"/>
                      <a:pt x="774" y="2627"/>
                      <a:pt x="1080" y="2316"/>
                    </a:cubicBezTo>
                    <a:cubicBezTo>
                      <a:pt x="1455" y="1935"/>
                      <a:pt x="1853" y="1581"/>
                      <a:pt x="2360" y="1515"/>
                    </a:cubicBezTo>
                    <a:cubicBezTo>
                      <a:pt x="2360" y="1494"/>
                      <a:pt x="2349" y="1472"/>
                      <a:pt x="2349" y="1450"/>
                    </a:cubicBezTo>
                    <a:cubicBezTo>
                      <a:pt x="2316" y="1248"/>
                      <a:pt x="2284" y="1058"/>
                      <a:pt x="2262" y="900"/>
                    </a:cubicBezTo>
                    <a:cubicBezTo>
                      <a:pt x="2235" y="600"/>
                      <a:pt x="2235" y="300"/>
                      <a:pt x="22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2"/>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2"/>
              <p:cNvSpPr/>
              <p:nvPr/>
            </p:nvSpPr>
            <p:spPr>
              <a:xfrm>
                <a:off x="4377346" y="3610570"/>
                <a:ext cx="53578" cy="59213"/>
              </a:xfrm>
              <a:custGeom>
                <a:rect b="b" l="l" r="r" t="t"/>
                <a:pathLst>
                  <a:path extrusionOk="0" h="2343" w="2120">
                    <a:moveTo>
                      <a:pt x="1555" y="0"/>
                    </a:moveTo>
                    <a:cubicBezTo>
                      <a:pt x="1020" y="0"/>
                      <a:pt x="485" y="471"/>
                      <a:pt x="6" y="725"/>
                    </a:cubicBezTo>
                    <a:cubicBezTo>
                      <a:pt x="16" y="926"/>
                      <a:pt x="27" y="1128"/>
                      <a:pt x="27" y="1319"/>
                    </a:cubicBezTo>
                    <a:cubicBezTo>
                      <a:pt x="33" y="1662"/>
                      <a:pt x="22" y="2000"/>
                      <a:pt x="0" y="2343"/>
                    </a:cubicBezTo>
                    <a:cubicBezTo>
                      <a:pt x="382" y="2152"/>
                      <a:pt x="687" y="1847"/>
                      <a:pt x="1024" y="1596"/>
                    </a:cubicBezTo>
                    <a:cubicBezTo>
                      <a:pt x="1302" y="1384"/>
                      <a:pt x="1640" y="1269"/>
                      <a:pt x="1989" y="1269"/>
                    </a:cubicBezTo>
                    <a:cubicBezTo>
                      <a:pt x="2033" y="888"/>
                      <a:pt x="2076" y="518"/>
                      <a:pt x="2120" y="207"/>
                    </a:cubicBezTo>
                    <a:cubicBezTo>
                      <a:pt x="1933" y="59"/>
                      <a:pt x="1744" y="0"/>
                      <a:pt x="15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2"/>
              <p:cNvSpPr/>
              <p:nvPr/>
            </p:nvSpPr>
            <p:spPr>
              <a:xfrm>
                <a:off x="4421396" y="3442559"/>
                <a:ext cx="68337" cy="96137"/>
              </a:xfrm>
              <a:custGeom>
                <a:rect b="b" l="l" r="r" t="t"/>
                <a:pathLst>
                  <a:path extrusionOk="0" h="3804" w="2704">
                    <a:moveTo>
                      <a:pt x="23" y="0"/>
                    </a:moveTo>
                    <a:cubicBezTo>
                      <a:pt x="1" y="1046"/>
                      <a:pt x="273" y="2071"/>
                      <a:pt x="535" y="3101"/>
                    </a:cubicBezTo>
                    <a:cubicBezTo>
                      <a:pt x="900" y="3449"/>
                      <a:pt x="1189" y="3782"/>
                      <a:pt x="1734" y="3803"/>
                    </a:cubicBezTo>
                    <a:cubicBezTo>
                      <a:pt x="2071" y="3803"/>
                      <a:pt x="2398" y="3733"/>
                      <a:pt x="2703" y="3602"/>
                    </a:cubicBezTo>
                    <a:cubicBezTo>
                      <a:pt x="2687" y="3264"/>
                      <a:pt x="2671" y="2855"/>
                      <a:pt x="2665" y="2365"/>
                    </a:cubicBezTo>
                    <a:cubicBezTo>
                      <a:pt x="2649" y="452"/>
                      <a:pt x="829" y="169"/>
                      <a:pt x="469" y="136"/>
                    </a:cubicBezTo>
                    <a:cubicBezTo>
                      <a:pt x="311" y="109"/>
                      <a:pt x="164" y="65"/>
                      <a:pt x="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2"/>
              <p:cNvSpPr/>
              <p:nvPr/>
            </p:nvSpPr>
            <p:spPr>
              <a:xfrm>
                <a:off x="4496177" y="3814216"/>
                <a:ext cx="49332" cy="46982"/>
              </a:xfrm>
              <a:custGeom>
                <a:rect b="b" l="l" r="r" t="t"/>
                <a:pathLst>
                  <a:path extrusionOk="0" h="1859" w="1952">
                    <a:moveTo>
                      <a:pt x="616" y="1"/>
                    </a:moveTo>
                    <a:cubicBezTo>
                      <a:pt x="616" y="6"/>
                      <a:pt x="616" y="12"/>
                      <a:pt x="616" y="23"/>
                    </a:cubicBezTo>
                    <a:cubicBezTo>
                      <a:pt x="633" y="628"/>
                      <a:pt x="387" y="1314"/>
                      <a:pt x="1" y="1832"/>
                    </a:cubicBezTo>
                    <a:cubicBezTo>
                      <a:pt x="60" y="1854"/>
                      <a:pt x="126" y="1859"/>
                      <a:pt x="191" y="1859"/>
                    </a:cubicBezTo>
                    <a:cubicBezTo>
                      <a:pt x="213" y="1854"/>
                      <a:pt x="235" y="1854"/>
                      <a:pt x="257" y="1854"/>
                    </a:cubicBezTo>
                    <a:cubicBezTo>
                      <a:pt x="268" y="1854"/>
                      <a:pt x="284" y="1854"/>
                      <a:pt x="295" y="1859"/>
                    </a:cubicBezTo>
                    <a:cubicBezTo>
                      <a:pt x="916" y="1799"/>
                      <a:pt x="1728" y="1167"/>
                      <a:pt x="1951" y="796"/>
                    </a:cubicBezTo>
                    <a:cubicBezTo>
                      <a:pt x="1494" y="573"/>
                      <a:pt x="992" y="420"/>
                      <a:pt x="638" y="28"/>
                    </a:cubicBezTo>
                    <a:cubicBezTo>
                      <a:pt x="633" y="23"/>
                      <a:pt x="627" y="12"/>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2"/>
              <p:cNvSpPr/>
              <p:nvPr/>
            </p:nvSpPr>
            <p:spPr>
              <a:xfrm>
                <a:off x="4484072" y="3647595"/>
                <a:ext cx="38288" cy="142840"/>
              </a:xfrm>
              <a:custGeom>
                <a:rect b="b" l="l" r="r" t="t"/>
                <a:pathLst>
                  <a:path extrusionOk="0" h="5652" w="1515">
                    <a:moveTo>
                      <a:pt x="768" y="1"/>
                    </a:moveTo>
                    <a:lnTo>
                      <a:pt x="768" y="1"/>
                    </a:lnTo>
                    <a:cubicBezTo>
                      <a:pt x="523" y="110"/>
                      <a:pt x="262" y="186"/>
                      <a:pt x="0" y="235"/>
                    </a:cubicBezTo>
                    <a:cubicBezTo>
                      <a:pt x="27" y="2088"/>
                      <a:pt x="910" y="3804"/>
                      <a:pt x="1014" y="5651"/>
                    </a:cubicBezTo>
                    <a:cubicBezTo>
                      <a:pt x="1117" y="5520"/>
                      <a:pt x="1259" y="5428"/>
                      <a:pt x="1422" y="5379"/>
                    </a:cubicBezTo>
                    <a:cubicBezTo>
                      <a:pt x="1515" y="3859"/>
                      <a:pt x="1210" y="2464"/>
                      <a:pt x="992" y="1445"/>
                    </a:cubicBezTo>
                    <a:cubicBezTo>
                      <a:pt x="856" y="823"/>
                      <a:pt x="752" y="338"/>
                      <a:pt x="7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2"/>
              <p:cNvSpPr/>
              <p:nvPr/>
            </p:nvSpPr>
            <p:spPr>
              <a:xfrm>
                <a:off x="4466583" y="3654342"/>
                <a:ext cx="38288" cy="138569"/>
              </a:xfrm>
              <a:custGeom>
                <a:rect b="b" l="l" r="r" t="t"/>
                <a:pathLst>
                  <a:path extrusionOk="0" h="5483" w="1515">
                    <a:moveTo>
                      <a:pt x="501" y="1"/>
                    </a:moveTo>
                    <a:cubicBezTo>
                      <a:pt x="332" y="22"/>
                      <a:pt x="169" y="33"/>
                      <a:pt x="0" y="44"/>
                    </a:cubicBezTo>
                    <a:cubicBezTo>
                      <a:pt x="11" y="148"/>
                      <a:pt x="16" y="262"/>
                      <a:pt x="27" y="388"/>
                    </a:cubicBezTo>
                    <a:cubicBezTo>
                      <a:pt x="82" y="1063"/>
                      <a:pt x="153" y="1908"/>
                      <a:pt x="294" y="2333"/>
                    </a:cubicBezTo>
                    <a:cubicBezTo>
                      <a:pt x="392" y="2627"/>
                      <a:pt x="529" y="3068"/>
                      <a:pt x="681" y="3532"/>
                    </a:cubicBezTo>
                    <a:cubicBezTo>
                      <a:pt x="894" y="4207"/>
                      <a:pt x="1188" y="5134"/>
                      <a:pt x="1248" y="5253"/>
                    </a:cubicBezTo>
                    <a:cubicBezTo>
                      <a:pt x="1259" y="5275"/>
                      <a:pt x="1270" y="5297"/>
                      <a:pt x="1275" y="5319"/>
                    </a:cubicBezTo>
                    <a:cubicBezTo>
                      <a:pt x="1330" y="5335"/>
                      <a:pt x="1379" y="5362"/>
                      <a:pt x="1428" y="5401"/>
                    </a:cubicBezTo>
                    <a:cubicBezTo>
                      <a:pt x="1455" y="5428"/>
                      <a:pt x="1488" y="5455"/>
                      <a:pt x="1515" y="5482"/>
                    </a:cubicBezTo>
                    <a:cubicBezTo>
                      <a:pt x="1444" y="3608"/>
                      <a:pt x="539" y="1875"/>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2"/>
              <p:cNvSpPr/>
              <p:nvPr/>
            </p:nvSpPr>
            <p:spPr>
              <a:xfrm>
                <a:off x="4493018" y="3794125"/>
                <a:ext cx="13925" cy="59365"/>
              </a:xfrm>
              <a:custGeom>
                <a:rect b="b" l="l" r="r" t="t"/>
                <a:pathLst>
                  <a:path extrusionOk="0" h="2349" w="551">
                    <a:moveTo>
                      <a:pt x="235" y="0"/>
                    </a:moveTo>
                    <a:cubicBezTo>
                      <a:pt x="213" y="137"/>
                      <a:pt x="185" y="273"/>
                      <a:pt x="153" y="409"/>
                    </a:cubicBezTo>
                    <a:cubicBezTo>
                      <a:pt x="87" y="681"/>
                      <a:pt x="0" y="1025"/>
                      <a:pt x="6" y="1292"/>
                    </a:cubicBezTo>
                    <a:cubicBezTo>
                      <a:pt x="11" y="1455"/>
                      <a:pt x="38" y="1853"/>
                      <a:pt x="66" y="2283"/>
                    </a:cubicBezTo>
                    <a:cubicBezTo>
                      <a:pt x="71" y="2305"/>
                      <a:pt x="71" y="2327"/>
                      <a:pt x="71" y="2349"/>
                    </a:cubicBezTo>
                    <a:cubicBezTo>
                      <a:pt x="207" y="2131"/>
                      <a:pt x="311" y="1897"/>
                      <a:pt x="398" y="1657"/>
                    </a:cubicBezTo>
                    <a:cubicBezTo>
                      <a:pt x="491" y="1384"/>
                      <a:pt x="545" y="1101"/>
                      <a:pt x="551" y="818"/>
                    </a:cubicBezTo>
                    <a:cubicBezTo>
                      <a:pt x="551" y="676"/>
                      <a:pt x="534" y="534"/>
                      <a:pt x="496" y="398"/>
                    </a:cubicBezTo>
                    <a:cubicBezTo>
                      <a:pt x="474" y="311"/>
                      <a:pt x="371" y="88"/>
                      <a:pt x="2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2"/>
              <p:cNvSpPr/>
              <p:nvPr/>
            </p:nvSpPr>
            <p:spPr>
              <a:xfrm>
                <a:off x="4509395" y="3788211"/>
                <a:ext cx="36114" cy="41194"/>
              </a:xfrm>
              <a:custGeom>
                <a:rect b="b" l="l" r="r" t="t"/>
                <a:pathLst>
                  <a:path extrusionOk="0" h="1630" w="1429">
                    <a:moveTo>
                      <a:pt x="491" y="0"/>
                    </a:moveTo>
                    <a:cubicBezTo>
                      <a:pt x="202" y="109"/>
                      <a:pt x="1" y="327"/>
                      <a:pt x="115" y="698"/>
                    </a:cubicBezTo>
                    <a:cubicBezTo>
                      <a:pt x="208" y="997"/>
                      <a:pt x="551" y="1193"/>
                      <a:pt x="802" y="1335"/>
                    </a:cubicBezTo>
                    <a:cubicBezTo>
                      <a:pt x="998" y="1444"/>
                      <a:pt x="1216" y="1537"/>
                      <a:pt x="1428" y="1629"/>
                    </a:cubicBezTo>
                    <a:cubicBezTo>
                      <a:pt x="1401" y="1526"/>
                      <a:pt x="1379" y="1422"/>
                      <a:pt x="1368" y="1319"/>
                    </a:cubicBezTo>
                    <a:cubicBezTo>
                      <a:pt x="1314" y="866"/>
                      <a:pt x="725" y="223"/>
                      <a:pt x="4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2"/>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2"/>
              <p:cNvSpPr/>
              <p:nvPr/>
            </p:nvSpPr>
            <p:spPr>
              <a:xfrm>
                <a:off x="4437090" y="3529850"/>
                <a:ext cx="47133" cy="120803"/>
              </a:xfrm>
              <a:custGeom>
                <a:rect b="b" l="l" r="r" t="t"/>
                <a:pathLst>
                  <a:path extrusionOk="0" h="4780" w="1865">
                    <a:moveTo>
                      <a:pt x="1" y="1"/>
                    </a:moveTo>
                    <a:cubicBezTo>
                      <a:pt x="203" y="807"/>
                      <a:pt x="371" y="1614"/>
                      <a:pt x="371" y="2436"/>
                    </a:cubicBezTo>
                    <a:cubicBezTo>
                      <a:pt x="524" y="2567"/>
                      <a:pt x="644" y="2894"/>
                      <a:pt x="829" y="3499"/>
                    </a:cubicBezTo>
                    <a:cubicBezTo>
                      <a:pt x="878" y="3662"/>
                      <a:pt x="933" y="3826"/>
                      <a:pt x="998" y="3989"/>
                    </a:cubicBezTo>
                    <a:cubicBezTo>
                      <a:pt x="1069" y="4104"/>
                      <a:pt x="1107" y="4322"/>
                      <a:pt x="1151" y="4780"/>
                    </a:cubicBezTo>
                    <a:cubicBezTo>
                      <a:pt x="1369" y="4769"/>
                      <a:pt x="1587" y="4747"/>
                      <a:pt x="1799" y="4709"/>
                    </a:cubicBezTo>
                    <a:cubicBezTo>
                      <a:pt x="1805" y="3319"/>
                      <a:pt x="1864" y="1892"/>
                      <a:pt x="1363" y="573"/>
                    </a:cubicBezTo>
                    <a:cubicBezTo>
                      <a:pt x="1358" y="557"/>
                      <a:pt x="1352" y="540"/>
                      <a:pt x="1358" y="524"/>
                    </a:cubicBezTo>
                    <a:lnTo>
                      <a:pt x="1358" y="524"/>
                    </a:lnTo>
                    <a:cubicBezTo>
                      <a:pt x="1276" y="529"/>
                      <a:pt x="1194" y="540"/>
                      <a:pt x="1113" y="540"/>
                    </a:cubicBezTo>
                    <a:cubicBezTo>
                      <a:pt x="1103" y="540"/>
                      <a:pt x="1093" y="541"/>
                      <a:pt x="1083" y="541"/>
                    </a:cubicBezTo>
                    <a:cubicBezTo>
                      <a:pt x="625" y="541"/>
                      <a:pt x="310" y="289"/>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2"/>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2"/>
              <p:cNvSpPr/>
              <p:nvPr/>
            </p:nvSpPr>
            <p:spPr>
              <a:xfrm>
                <a:off x="4342495" y="3261886"/>
                <a:ext cx="59795" cy="180547"/>
              </a:xfrm>
              <a:custGeom>
                <a:rect b="b" l="l" r="r" t="t"/>
                <a:pathLst>
                  <a:path extrusionOk="0" h="7144" w="2366">
                    <a:moveTo>
                      <a:pt x="0" y="0"/>
                    </a:moveTo>
                    <a:lnTo>
                      <a:pt x="0" y="7144"/>
                    </a:lnTo>
                    <a:cubicBezTo>
                      <a:pt x="404" y="6806"/>
                      <a:pt x="785" y="6255"/>
                      <a:pt x="1068" y="5847"/>
                    </a:cubicBezTo>
                    <a:cubicBezTo>
                      <a:pt x="1041" y="5820"/>
                      <a:pt x="1009" y="5792"/>
                      <a:pt x="987" y="5765"/>
                    </a:cubicBezTo>
                    <a:cubicBezTo>
                      <a:pt x="840" y="5558"/>
                      <a:pt x="949" y="4964"/>
                      <a:pt x="987" y="4768"/>
                    </a:cubicBezTo>
                    <a:lnTo>
                      <a:pt x="1003" y="4675"/>
                    </a:lnTo>
                    <a:lnTo>
                      <a:pt x="1085" y="4626"/>
                    </a:lnTo>
                    <a:cubicBezTo>
                      <a:pt x="1510" y="4359"/>
                      <a:pt x="1526" y="3765"/>
                      <a:pt x="1526" y="3760"/>
                    </a:cubicBezTo>
                    <a:lnTo>
                      <a:pt x="1526" y="3553"/>
                    </a:lnTo>
                    <a:lnTo>
                      <a:pt x="1739" y="3553"/>
                    </a:lnTo>
                    <a:cubicBezTo>
                      <a:pt x="2071" y="3553"/>
                      <a:pt x="2251" y="3302"/>
                      <a:pt x="2360" y="2703"/>
                    </a:cubicBezTo>
                    <a:cubicBezTo>
                      <a:pt x="2365" y="2670"/>
                      <a:pt x="2365" y="2632"/>
                      <a:pt x="2360" y="2599"/>
                    </a:cubicBezTo>
                    <a:cubicBezTo>
                      <a:pt x="2349" y="2594"/>
                      <a:pt x="2333" y="2594"/>
                      <a:pt x="2316" y="2594"/>
                    </a:cubicBezTo>
                    <a:cubicBezTo>
                      <a:pt x="2295" y="2594"/>
                      <a:pt x="2273" y="2594"/>
                      <a:pt x="2245" y="2599"/>
                    </a:cubicBezTo>
                    <a:lnTo>
                      <a:pt x="1935" y="2681"/>
                    </a:lnTo>
                    <a:lnTo>
                      <a:pt x="1973" y="2359"/>
                    </a:lnTo>
                    <a:cubicBezTo>
                      <a:pt x="2087" y="1575"/>
                      <a:pt x="1968" y="981"/>
                      <a:pt x="1624" y="583"/>
                    </a:cubicBezTo>
                    <a:cubicBezTo>
                      <a:pt x="1183" y="76"/>
                      <a:pt x="393" y="0"/>
                      <a:pt x="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2"/>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2"/>
              <p:cNvSpPr/>
              <p:nvPr/>
            </p:nvSpPr>
            <p:spPr>
              <a:xfrm>
                <a:off x="4342369" y="3442129"/>
                <a:ext cx="88555" cy="151104"/>
              </a:xfrm>
              <a:custGeom>
                <a:rect b="b" l="l" r="r" t="t"/>
                <a:pathLst>
                  <a:path extrusionOk="0" h="5979" w="3504">
                    <a:moveTo>
                      <a:pt x="2964" y="1"/>
                    </a:moveTo>
                    <a:lnTo>
                      <a:pt x="2964" y="1"/>
                    </a:lnTo>
                    <a:cubicBezTo>
                      <a:pt x="1967" y="420"/>
                      <a:pt x="1014" y="1080"/>
                      <a:pt x="0" y="1439"/>
                    </a:cubicBezTo>
                    <a:lnTo>
                      <a:pt x="0" y="5112"/>
                    </a:lnTo>
                    <a:cubicBezTo>
                      <a:pt x="311" y="5177"/>
                      <a:pt x="659" y="5341"/>
                      <a:pt x="883" y="5640"/>
                    </a:cubicBezTo>
                    <a:cubicBezTo>
                      <a:pt x="959" y="5744"/>
                      <a:pt x="1030" y="5858"/>
                      <a:pt x="1084" y="5978"/>
                    </a:cubicBezTo>
                    <a:cubicBezTo>
                      <a:pt x="2076" y="5341"/>
                      <a:pt x="3024" y="4327"/>
                      <a:pt x="3487" y="3254"/>
                    </a:cubicBezTo>
                    <a:cubicBezTo>
                      <a:pt x="3493" y="3248"/>
                      <a:pt x="3498" y="3237"/>
                      <a:pt x="3504" y="3232"/>
                    </a:cubicBezTo>
                    <a:cubicBezTo>
                      <a:pt x="3471" y="3205"/>
                      <a:pt x="3466" y="3161"/>
                      <a:pt x="3487" y="3123"/>
                    </a:cubicBezTo>
                    <a:cubicBezTo>
                      <a:pt x="3226" y="2093"/>
                      <a:pt x="2948" y="1058"/>
                      <a:pt x="29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2"/>
              <p:cNvSpPr/>
              <p:nvPr/>
            </p:nvSpPr>
            <p:spPr>
              <a:xfrm>
                <a:off x="4342369" y="3786720"/>
                <a:ext cx="107004" cy="209130"/>
              </a:xfrm>
              <a:custGeom>
                <a:rect b="b" l="l" r="r" t="t"/>
                <a:pathLst>
                  <a:path extrusionOk="0" h="8275" w="4234">
                    <a:moveTo>
                      <a:pt x="3469" y="0"/>
                    </a:moveTo>
                    <a:cubicBezTo>
                      <a:pt x="2790" y="0"/>
                      <a:pt x="2206" y="659"/>
                      <a:pt x="1831" y="1258"/>
                    </a:cubicBezTo>
                    <a:cubicBezTo>
                      <a:pt x="1291" y="2130"/>
                      <a:pt x="725" y="2996"/>
                      <a:pt x="38" y="3764"/>
                    </a:cubicBezTo>
                    <a:cubicBezTo>
                      <a:pt x="27" y="3775"/>
                      <a:pt x="11" y="3781"/>
                      <a:pt x="0" y="3786"/>
                    </a:cubicBezTo>
                    <a:lnTo>
                      <a:pt x="0" y="3813"/>
                    </a:lnTo>
                    <a:lnTo>
                      <a:pt x="60" y="4020"/>
                    </a:lnTo>
                    <a:cubicBezTo>
                      <a:pt x="164" y="4347"/>
                      <a:pt x="354" y="4876"/>
                      <a:pt x="496" y="5486"/>
                    </a:cubicBezTo>
                    <a:cubicBezTo>
                      <a:pt x="719" y="6472"/>
                      <a:pt x="1003" y="7704"/>
                      <a:pt x="1232" y="8140"/>
                    </a:cubicBezTo>
                    <a:cubicBezTo>
                      <a:pt x="1253" y="8178"/>
                      <a:pt x="1275" y="8222"/>
                      <a:pt x="1297" y="8265"/>
                    </a:cubicBezTo>
                    <a:cubicBezTo>
                      <a:pt x="1396" y="8271"/>
                      <a:pt x="1495" y="8274"/>
                      <a:pt x="1596" y="8274"/>
                    </a:cubicBezTo>
                    <a:cubicBezTo>
                      <a:pt x="1859" y="8274"/>
                      <a:pt x="2126" y="8253"/>
                      <a:pt x="2387" y="8205"/>
                    </a:cubicBezTo>
                    <a:cubicBezTo>
                      <a:pt x="2888" y="8129"/>
                      <a:pt x="3449" y="7987"/>
                      <a:pt x="3902" y="7709"/>
                    </a:cubicBezTo>
                    <a:cubicBezTo>
                      <a:pt x="4076" y="6380"/>
                      <a:pt x="4234" y="3579"/>
                      <a:pt x="4141" y="2462"/>
                    </a:cubicBezTo>
                    <a:cubicBezTo>
                      <a:pt x="4087" y="1770"/>
                      <a:pt x="3896" y="1127"/>
                      <a:pt x="3722" y="566"/>
                    </a:cubicBezTo>
                    <a:cubicBezTo>
                      <a:pt x="3662" y="364"/>
                      <a:pt x="3607" y="173"/>
                      <a:pt x="3564" y="5"/>
                    </a:cubicBezTo>
                    <a:cubicBezTo>
                      <a:pt x="3532" y="2"/>
                      <a:pt x="3500" y="0"/>
                      <a:pt x="346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2"/>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2"/>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2"/>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2"/>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2"/>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2"/>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2"/>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9" name="Google Shape;9319;p62"/>
          <p:cNvGrpSpPr/>
          <p:nvPr/>
        </p:nvGrpSpPr>
        <p:grpSpPr>
          <a:xfrm>
            <a:off x="2936333" y="3256553"/>
            <a:ext cx="447601" cy="1135923"/>
            <a:chOff x="2936333" y="3256553"/>
            <a:chExt cx="447601" cy="1135923"/>
          </a:xfrm>
        </p:grpSpPr>
        <p:sp>
          <p:nvSpPr>
            <p:cNvPr id="9320" name="Google Shape;9320;p62"/>
            <p:cNvSpPr/>
            <p:nvPr/>
          </p:nvSpPr>
          <p:spPr>
            <a:xfrm>
              <a:off x="2936333" y="3256553"/>
              <a:ext cx="447601" cy="1135923"/>
            </a:xfrm>
            <a:custGeom>
              <a:rect b="b" l="l" r="r" t="t"/>
              <a:pathLst>
                <a:path extrusionOk="0" h="44947" w="17711">
                  <a:moveTo>
                    <a:pt x="8707" y="1"/>
                  </a:moveTo>
                  <a:cubicBezTo>
                    <a:pt x="7995" y="1"/>
                    <a:pt x="6256" y="235"/>
                    <a:pt x="6589" y="2603"/>
                  </a:cubicBezTo>
                  <a:cubicBezTo>
                    <a:pt x="6589" y="2603"/>
                    <a:pt x="6530" y="2587"/>
                    <a:pt x="6458" y="2587"/>
                  </a:cubicBezTo>
                  <a:cubicBezTo>
                    <a:pt x="6328" y="2587"/>
                    <a:pt x="6155" y="2641"/>
                    <a:pt x="6207" y="2946"/>
                  </a:cubicBezTo>
                  <a:cubicBezTo>
                    <a:pt x="6295" y="3415"/>
                    <a:pt x="6458" y="3965"/>
                    <a:pt x="7041" y="3965"/>
                  </a:cubicBezTo>
                  <a:cubicBezTo>
                    <a:pt x="7041" y="3965"/>
                    <a:pt x="7052" y="4690"/>
                    <a:pt x="7586" y="5022"/>
                  </a:cubicBezTo>
                  <a:cubicBezTo>
                    <a:pt x="7586" y="5022"/>
                    <a:pt x="7711" y="5720"/>
                    <a:pt x="7619" y="5851"/>
                  </a:cubicBezTo>
                  <a:cubicBezTo>
                    <a:pt x="7526" y="5982"/>
                    <a:pt x="5744" y="7224"/>
                    <a:pt x="5167" y="7278"/>
                  </a:cubicBezTo>
                  <a:cubicBezTo>
                    <a:pt x="4589" y="7338"/>
                    <a:pt x="2796" y="7758"/>
                    <a:pt x="2774" y="9725"/>
                  </a:cubicBezTo>
                  <a:cubicBezTo>
                    <a:pt x="2747" y="11687"/>
                    <a:pt x="2622" y="12259"/>
                    <a:pt x="2442" y="12542"/>
                  </a:cubicBezTo>
                  <a:cubicBezTo>
                    <a:pt x="2262" y="12825"/>
                    <a:pt x="2148" y="14640"/>
                    <a:pt x="2191" y="15485"/>
                  </a:cubicBezTo>
                  <a:cubicBezTo>
                    <a:pt x="2240" y="16324"/>
                    <a:pt x="1385" y="18422"/>
                    <a:pt x="1543" y="20874"/>
                  </a:cubicBezTo>
                  <a:cubicBezTo>
                    <a:pt x="1543" y="20874"/>
                    <a:pt x="666" y="21691"/>
                    <a:pt x="595" y="22334"/>
                  </a:cubicBezTo>
                  <a:cubicBezTo>
                    <a:pt x="519" y="22971"/>
                    <a:pt x="1" y="23838"/>
                    <a:pt x="61" y="23958"/>
                  </a:cubicBezTo>
                  <a:cubicBezTo>
                    <a:pt x="88" y="24009"/>
                    <a:pt x="166" y="24037"/>
                    <a:pt x="259" y="24037"/>
                  </a:cubicBezTo>
                  <a:cubicBezTo>
                    <a:pt x="374" y="24037"/>
                    <a:pt x="512" y="23994"/>
                    <a:pt x="606" y="23898"/>
                  </a:cubicBezTo>
                  <a:cubicBezTo>
                    <a:pt x="769" y="23718"/>
                    <a:pt x="1031" y="23386"/>
                    <a:pt x="1031" y="23386"/>
                  </a:cubicBezTo>
                  <a:lnTo>
                    <a:pt x="1031" y="23386"/>
                  </a:lnTo>
                  <a:cubicBezTo>
                    <a:pt x="1031" y="23386"/>
                    <a:pt x="475" y="25511"/>
                    <a:pt x="758" y="25603"/>
                  </a:cubicBezTo>
                  <a:cubicBezTo>
                    <a:pt x="770" y="25607"/>
                    <a:pt x="781" y="25609"/>
                    <a:pt x="793" y="25609"/>
                  </a:cubicBezTo>
                  <a:cubicBezTo>
                    <a:pt x="1101" y="25609"/>
                    <a:pt x="1318" y="24295"/>
                    <a:pt x="1423" y="24143"/>
                  </a:cubicBezTo>
                  <a:cubicBezTo>
                    <a:pt x="1440" y="24117"/>
                    <a:pt x="1455" y="24106"/>
                    <a:pt x="1467" y="24106"/>
                  </a:cubicBezTo>
                  <a:cubicBezTo>
                    <a:pt x="1526" y="24106"/>
                    <a:pt x="1520" y="24383"/>
                    <a:pt x="1489" y="24546"/>
                  </a:cubicBezTo>
                  <a:cubicBezTo>
                    <a:pt x="1452" y="24741"/>
                    <a:pt x="1374" y="25771"/>
                    <a:pt x="1595" y="25771"/>
                  </a:cubicBezTo>
                  <a:cubicBezTo>
                    <a:pt x="1603" y="25771"/>
                    <a:pt x="1611" y="25769"/>
                    <a:pt x="1619" y="25767"/>
                  </a:cubicBezTo>
                  <a:cubicBezTo>
                    <a:pt x="1851" y="25701"/>
                    <a:pt x="1929" y="24271"/>
                    <a:pt x="2034" y="24271"/>
                  </a:cubicBezTo>
                  <a:cubicBezTo>
                    <a:pt x="2043" y="24271"/>
                    <a:pt x="2052" y="24280"/>
                    <a:pt x="2061" y="24301"/>
                  </a:cubicBezTo>
                  <a:cubicBezTo>
                    <a:pt x="2175" y="24573"/>
                    <a:pt x="2001" y="25592"/>
                    <a:pt x="2164" y="25625"/>
                  </a:cubicBezTo>
                  <a:cubicBezTo>
                    <a:pt x="2178" y="25628"/>
                    <a:pt x="2191" y="25629"/>
                    <a:pt x="2203" y="25629"/>
                  </a:cubicBezTo>
                  <a:cubicBezTo>
                    <a:pt x="2335" y="25629"/>
                    <a:pt x="2346" y="25475"/>
                    <a:pt x="2366" y="25380"/>
                  </a:cubicBezTo>
                  <a:cubicBezTo>
                    <a:pt x="2386" y="25279"/>
                    <a:pt x="2340" y="24133"/>
                    <a:pt x="2439" y="24133"/>
                  </a:cubicBezTo>
                  <a:cubicBezTo>
                    <a:pt x="2446" y="24133"/>
                    <a:pt x="2455" y="24140"/>
                    <a:pt x="2464" y="24154"/>
                  </a:cubicBezTo>
                  <a:cubicBezTo>
                    <a:pt x="2595" y="24350"/>
                    <a:pt x="2518" y="25353"/>
                    <a:pt x="2627" y="25385"/>
                  </a:cubicBezTo>
                  <a:cubicBezTo>
                    <a:pt x="2627" y="25385"/>
                    <a:pt x="2667" y="25404"/>
                    <a:pt x="2714" y="25404"/>
                  </a:cubicBezTo>
                  <a:cubicBezTo>
                    <a:pt x="2791" y="25404"/>
                    <a:pt x="2890" y="25356"/>
                    <a:pt x="2883" y="25107"/>
                  </a:cubicBezTo>
                  <a:cubicBezTo>
                    <a:pt x="2873" y="24704"/>
                    <a:pt x="3020" y="22966"/>
                    <a:pt x="3025" y="22563"/>
                  </a:cubicBezTo>
                  <a:cubicBezTo>
                    <a:pt x="3036" y="22007"/>
                    <a:pt x="2720" y="21228"/>
                    <a:pt x="2807" y="21097"/>
                  </a:cubicBezTo>
                  <a:cubicBezTo>
                    <a:pt x="2889" y="20966"/>
                    <a:pt x="3505" y="18950"/>
                    <a:pt x="3777" y="18133"/>
                  </a:cubicBezTo>
                  <a:cubicBezTo>
                    <a:pt x="4050" y="17315"/>
                    <a:pt x="4050" y="15185"/>
                    <a:pt x="4213" y="14912"/>
                  </a:cubicBezTo>
                  <a:cubicBezTo>
                    <a:pt x="4346" y="14693"/>
                    <a:pt x="4639" y="13388"/>
                    <a:pt x="4845" y="13388"/>
                  </a:cubicBezTo>
                  <a:cubicBezTo>
                    <a:pt x="4900" y="13388"/>
                    <a:pt x="4949" y="13481"/>
                    <a:pt x="4987" y="13714"/>
                  </a:cubicBezTo>
                  <a:cubicBezTo>
                    <a:pt x="5161" y="14814"/>
                    <a:pt x="5434" y="17517"/>
                    <a:pt x="5352" y="18111"/>
                  </a:cubicBezTo>
                  <a:cubicBezTo>
                    <a:pt x="5270" y="18705"/>
                    <a:pt x="5030" y="19724"/>
                    <a:pt x="5090" y="20301"/>
                  </a:cubicBezTo>
                  <a:cubicBezTo>
                    <a:pt x="5150" y="20884"/>
                    <a:pt x="4529" y="22067"/>
                    <a:pt x="4420" y="23418"/>
                  </a:cubicBezTo>
                  <a:cubicBezTo>
                    <a:pt x="4311" y="24770"/>
                    <a:pt x="4545" y="28311"/>
                    <a:pt x="4747" y="29227"/>
                  </a:cubicBezTo>
                  <a:cubicBezTo>
                    <a:pt x="4949" y="30137"/>
                    <a:pt x="4311" y="32060"/>
                    <a:pt x="4240" y="32447"/>
                  </a:cubicBezTo>
                  <a:cubicBezTo>
                    <a:pt x="4169" y="32840"/>
                    <a:pt x="4180" y="33929"/>
                    <a:pt x="4099" y="35330"/>
                  </a:cubicBezTo>
                  <a:cubicBezTo>
                    <a:pt x="4011" y="36730"/>
                    <a:pt x="4453" y="39760"/>
                    <a:pt x="4284" y="40283"/>
                  </a:cubicBezTo>
                  <a:cubicBezTo>
                    <a:pt x="4120" y="40806"/>
                    <a:pt x="1254" y="44032"/>
                    <a:pt x="1608" y="44538"/>
                  </a:cubicBezTo>
                  <a:cubicBezTo>
                    <a:pt x="1798" y="44809"/>
                    <a:pt x="2153" y="44946"/>
                    <a:pt x="2517" y="44946"/>
                  </a:cubicBezTo>
                  <a:cubicBezTo>
                    <a:pt x="2835" y="44946"/>
                    <a:pt x="3159" y="44842"/>
                    <a:pt x="3385" y="44631"/>
                  </a:cubicBezTo>
                  <a:cubicBezTo>
                    <a:pt x="3870" y="44184"/>
                    <a:pt x="4594" y="43520"/>
                    <a:pt x="4960" y="43236"/>
                  </a:cubicBezTo>
                  <a:cubicBezTo>
                    <a:pt x="5330" y="42947"/>
                    <a:pt x="6180" y="42795"/>
                    <a:pt x="6049" y="41089"/>
                  </a:cubicBezTo>
                  <a:cubicBezTo>
                    <a:pt x="6049" y="41089"/>
                    <a:pt x="5826" y="38550"/>
                    <a:pt x="6611" y="36872"/>
                  </a:cubicBezTo>
                  <a:cubicBezTo>
                    <a:pt x="7390" y="35188"/>
                    <a:pt x="7036" y="32840"/>
                    <a:pt x="7117" y="32082"/>
                  </a:cubicBezTo>
                  <a:cubicBezTo>
                    <a:pt x="7199" y="31325"/>
                    <a:pt x="7275" y="30093"/>
                    <a:pt x="7738" y="29216"/>
                  </a:cubicBezTo>
                  <a:cubicBezTo>
                    <a:pt x="8120" y="28491"/>
                    <a:pt x="8578" y="25936"/>
                    <a:pt x="8850" y="25058"/>
                  </a:cubicBezTo>
                  <a:cubicBezTo>
                    <a:pt x="9123" y="25936"/>
                    <a:pt x="9580" y="28491"/>
                    <a:pt x="9962" y="29216"/>
                  </a:cubicBezTo>
                  <a:cubicBezTo>
                    <a:pt x="10425" y="30093"/>
                    <a:pt x="10501" y="31325"/>
                    <a:pt x="10583" y="32082"/>
                  </a:cubicBezTo>
                  <a:cubicBezTo>
                    <a:pt x="10665" y="32840"/>
                    <a:pt x="10310" y="35188"/>
                    <a:pt x="11090" y="36872"/>
                  </a:cubicBezTo>
                  <a:cubicBezTo>
                    <a:pt x="11874" y="38556"/>
                    <a:pt x="11651" y="41089"/>
                    <a:pt x="11651" y="41089"/>
                  </a:cubicBezTo>
                  <a:cubicBezTo>
                    <a:pt x="11520" y="42789"/>
                    <a:pt x="12370" y="42947"/>
                    <a:pt x="12741" y="43236"/>
                  </a:cubicBezTo>
                  <a:cubicBezTo>
                    <a:pt x="13106" y="43520"/>
                    <a:pt x="13830" y="44184"/>
                    <a:pt x="14315" y="44631"/>
                  </a:cubicBezTo>
                  <a:cubicBezTo>
                    <a:pt x="14541" y="44842"/>
                    <a:pt x="14866" y="44946"/>
                    <a:pt x="15183" y="44946"/>
                  </a:cubicBezTo>
                  <a:cubicBezTo>
                    <a:pt x="15547" y="44946"/>
                    <a:pt x="15903" y="44809"/>
                    <a:pt x="16092" y="44538"/>
                  </a:cubicBezTo>
                  <a:cubicBezTo>
                    <a:pt x="16446" y="44026"/>
                    <a:pt x="13580" y="40806"/>
                    <a:pt x="13416" y="40283"/>
                  </a:cubicBezTo>
                  <a:cubicBezTo>
                    <a:pt x="13247" y="39760"/>
                    <a:pt x="13689" y="36730"/>
                    <a:pt x="13602" y="35330"/>
                  </a:cubicBezTo>
                  <a:cubicBezTo>
                    <a:pt x="13520" y="33929"/>
                    <a:pt x="13536" y="32840"/>
                    <a:pt x="13460" y="32447"/>
                  </a:cubicBezTo>
                  <a:cubicBezTo>
                    <a:pt x="13389" y="32060"/>
                    <a:pt x="12752" y="30137"/>
                    <a:pt x="12953" y="29227"/>
                  </a:cubicBezTo>
                  <a:cubicBezTo>
                    <a:pt x="13155" y="28311"/>
                    <a:pt x="13389" y="24770"/>
                    <a:pt x="13280" y="23418"/>
                  </a:cubicBezTo>
                  <a:cubicBezTo>
                    <a:pt x="13171" y="22067"/>
                    <a:pt x="12550" y="20884"/>
                    <a:pt x="12610" y="20301"/>
                  </a:cubicBezTo>
                  <a:cubicBezTo>
                    <a:pt x="12664" y="19724"/>
                    <a:pt x="12430" y="18705"/>
                    <a:pt x="12348" y="18111"/>
                  </a:cubicBezTo>
                  <a:cubicBezTo>
                    <a:pt x="12267" y="17517"/>
                    <a:pt x="12539" y="14814"/>
                    <a:pt x="12713" y="13714"/>
                  </a:cubicBezTo>
                  <a:cubicBezTo>
                    <a:pt x="12751" y="13482"/>
                    <a:pt x="12800" y="13389"/>
                    <a:pt x="12855" y="13389"/>
                  </a:cubicBezTo>
                  <a:cubicBezTo>
                    <a:pt x="13061" y="13389"/>
                    <a:pt x="13354" y="14697"/>
                    <a:pt x="13487" y="14912"/>
                  </a:cubicBezTo>
                  <a:cubicBezTo>
                    <a:pt x="13651" y="15185"/>
                    <a:pt x="13651" y="17315"/>
                    <a:pt x="13923" y="18133"/>
                  </a:cubicBezTo>
                  <a:cubicBezTo>
                    <a:pt x="14196" y="18950"/>
                    <a:pt x="14811" y="20966"/>
                    <a:pt x="14893" y="21097"/>
                  </a:cubicBezTo>
                  <a:cubicBezTo>
                    <a:pt x="14980" y="21228"/>
                    <a:pt x="14522" y="21893"/>
                    <a:pt x="14779" y="23342"/>
                  </a:cubicBezTo>
                  <a:cubicBezTo>
                    <a:pt x="14860" y="23925"/>
                    <a:pt x="14898" y="24513"/>
                    <a:pt x="14893" y="25102"/>
                  </a:cubicBezTo>
                  <a:cubicBezTo>
                    <a:pt x="14886" y="25359"/>
                    <a:pt x="14961" y="25406"/>
                    <a:pt x="15016" y="25406"/>
                  </a:cubicBezTo>
                  <a:cubicBezTo>
                    <a:pt x="15048" y="25406"/>
                    <a:pt x="15073" y="25391"/>
                    <a:pt x="15073" y="25391"/>
                  </a:cubicBezTo>
                  <a:cubicBezTo>
                    <a:pt x="15182" y="25353"/>
                    <a:pt x="15138" y="24230"/>
                    <a:pt x="15274" y="24029"/>
                  </a:cubicBezTo>
                  <a:cubicBezTo>
                    <a:pt x="15283" y="24015"/>
                    <a:pt x="15292" y="24008"/>
                    <a:pt x="15299" y="24008"/>
                  </a:cubicBezTo>
                  <a:cubicBezTo>
                    <a:pt x="15398" y="24008"/>
                    <a:pt x="15314" y="25278"/>
                    <a:pt x="15334" y="25374"/>
                  </a:cubicBezTo>
                  <a:cubicBezTo>
                    <a:pt x="15359" y="25474"/>
                    <a:pt x="15371" y="25629"/>
                    <a:pt x="15502" y="25629"/>
                  </a:cubicBezTo>
                  <a:cubicBezTo>
                    <a:pt x="15514" y="25629"/>
                    <a:pt x="15527" y="25628"/>
                    <a:pt x="15541" y="25625"/>
                  </a:cubicBezTo>
                  <a:cubicBezTo>
                    <a:pt x="15710" y="25587"/>
                    <a:pt x="15547" y="24383"/>
                    <a:pt x="15667" y="24110"/>
                  </a:cubicBezTo>
                  <a:cubicBezTo>
                    <a:pt x="15675" y="24092"/>
                    <a:pt x="15683" y="24083"/>
                    <a:pt x="15690" y="24083"/>
                  </a:cubicBezTo>
                  <a:cubicBezTo>
                    <a:pt x="15794" y="24083"/>
                    <a:pt x="15853" y="25701"/>
                    <a:pt x="16086" y="25767"/>
                  </a:cubicBezTo>
                  <a:cubicBezTo>
                    <a:pt x="16094" y="25769"/>
                    <a:pt x="16101" y="25770"/>
                    <a:pt x="16108" y="25770"/>
                  </a:cubicBezTo>
                  <a:cubicBezTo>
                    <a:pt x="16326" y="25770"/>
                    <a:pt x="16249" y="24741"/>
                    <a:pt x="16217" y="24546"/>
                  </a:cubicBezTo>
                  <a:cubicBezTo>
                    <a:pt x="16184" y="24377"/>
                    <a:pt x="16220" y="23997"/>
                    <a:pt x="16301" y="23997"/>
                  </a:cubicBezTo>
                  <a:cubicBezTo>
                    <a:pt x="16313" y="23997"/>
                    <a:pt x="16327" y="24007"/>
                    <a:pt x="16342" y="24029"/>
                  </a:cubicBezTo>
                  <a:cubicBezTo>
                    <a:pt x="16449" y="24178"/>
                    <a:pt x="16748" y="25600"/>
                    <a:pt x="16939" y="25600"/>
                  </a:cubicBezTo>
                  <a:cubicBezTo>
                    <a:pt x="16944" y="25600"/>
                    <a:pt x="16948" y="25599"/>
                    <a:pt x="16953" y="25598"/>
                  </a:cubicBezTo>
                  <a:cubicBezTo>
                    <a:pt x="17241" y="25494"/>
                    <a:pt x="16680" y="23386"/>
                    <a:pt x="16680" y="23386"/>
                  </a:cubicBezTo>
                  <a:lnTo>
                    <a:pt x="16680" y="23386"/>
                  </a:lnTo>
                  <a:cubicBezTo>
                    <a:pt x="16680" y="23386"/>
                    <a:pt x="16936" y="23718"/>
                    <a:pt x="17105" y="23892"/>
                  </a:cubicBezTo>
                  <a:cubicBezTo>
                    <a:pt x="17195" y="23991"/>
                    <a:pt x="17333" y="24036"/>
                    <a:pt x="17449" y="24036"/>
                  </a:cubicBezTo>
                  <a:cubicBezTo>
                    <a:pt x="17543" y="24036"/>
                    <a:pt x="17623" y="24006"/>
                    <a:pt x="17650" y="23952"/>
                  </a:cubicBezTo>
                  <a:cubicBezTo>
                    <a:pt x="17710" y="23832"/>
                    <a:pt x="17182" y="22971"/>
                    <a:pt x="17111" y="22334"/>
                  </a:cubicBezTo>
                  <a:cubicBezTo>
                    <a:pt x="17045" y="21691"/>
                    <a:pt x="16163" y="20874"/>
                    <a:pt x="16163" y="20874"/>
                  </a:cubicBezTo>
                  <a:cubicBezTo>
                    <a:pt x="16321" y="18422"/>
                    <a:pt x="15465" y="16324"/>
                    <a:pt x="15514" y="15485"/>
                  </a:cubicBezTo>
                  <a:cubicBezTo>
                    <a:pt x="15558" y="14640"/>
                    <a:pt x="15443" y="12825"/>
                    <a:pt x="15264" y="12542"/>
                  </a:cubicBezTo>
                  <a:cubicBezTo>
                    <a:pt x="15084" y="12259"/>
                    <a:pt x="14958" y="11692"/>
                    <a:pt x="14931" y="9725"/>
                  </a:cubicBezTo>
                  <a:cubicBezTo>
                    <a:pt x="14909" y="7758"/>
                    <a:pt x="13117" y="7338"/>
                    <a:pt x="12539" y="7278"/>
                  </a:cubicBezTo>
                  <a:cubicBezTo>
                    <a:pt x="11956" y="7224"/>
                    <a:pt x="10180" y="5976"/>
                    <a:pt x="10087" y="5851"/>
                  </a:cubicBezTo>
                  <a:cubicBezTo>
                    <a:pt x="9994" y="5725"/>
                    <a:pt x="10120" y="5022"/>
                    <a:pt x="10120" y="5022"/>
                  </a:cubicBezTo>
                  <a:cubicBezTo>
                    <a:pt x="10654" y="4690"/>
                    <a:pt x="10665" y="3965"/>
                    <a:pt x="10665" y="3965"/>
                  </a:cubicBezTo>
                  <a:cubicBezTo>
                    <a:pt x="11248" y="3965"/>
                    <a:pt x="11417" y="3420"/>
                    <a:pt x="11498" y="2946"/>
                  </a:cubicBezTo>
                  <a:cubicBezTo>
                    <a:pt x="11547" y="2641"/>
                    <a:pt x="11378" y="2585"/>
                    <a:pt x="11250" y="2585"/>
                  </a:cubicBezTo>
                  <a:cubicBezTo>
                    <a:pt x="11177" y="2585"/>
                    <a:pt x="11117" y="2603"/>
                    <a:pt x="11117" y="2603"/>
                  </a:cubicBezTo>
                  <a:cubicBezTo>
                    <a:pt x="11450" y="235"/>
                    <a:pt x="9711" y="1"/>
                    <a:pt x="9003" y="1"/>
                  </a:cubicBezTo>
                  <a:cubicBezTo>
                    <a:pt x="8947" y="1"/>
                    <a:pt x="8897" y="2"/>
                    <a:pt x="8856" y="4"/>
                  </a:cubicBezTo>
                  <a:cubicBezTo>
                    <a:pt x="8814" y="2"/>
                    <a:pt x="8764" y="1"/>
                    <a:pt x="870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1" name="Google Shape;9321;p62"/>
            <p:cNvGrpSpPr/>
            <p:nvPr/>
          </p:nvGrpSpPr>
          <p:grpSpPr>
            <a:xfrm>
              <a:off x="2939796" y="3259611"/>
              <a:ext cx="443027" cy="1124980"/>
              <a:chOff x="2939796" y="3259611"/>
              <a:chExt cx="443027" cy="1124980"/>
            </a:xfrm>
          </p:grpSpPr>
          <p:sp>
            <p:nvSpPr>
              <p:cNvPr id="9322" name="Google Shape;9322;p62"/>
              <p:cNvSpPr/>
              <p:nvPr/>
            </p:nvSpPr>
            <p:spPr>
              <a:xfrm>
                <a:off x="3348503" y="3813938"/>
                <a:ext cx="20698" cy="20799"/>
              </a:xfrm>
              <a:custGeom>
                <a:rect b="b" l="l" r="r" t="t"/>
                <a:pathLst>
                  <a:path extrusionOk="0" h="823" w="819">
                    <a:moveTo>
                      <a:pt x="164" y="1"/>
                    </a:moveTo>
                    <a:lnTo>
                      <a:pt x="1" y="115"/>
                    </a:lnTo>
                    <a:cubicBezTo>
                      <a:pt x="1" y="115"/>
                      <a:pt x="519" y="823"/>
                      <a:pt x="674" y="823"/>
                    </a:cubicBezTo>
                    <a:cubicBezTo>
                      <a:pt x="681" y="823"/>
                      <a:pt x="687" y="821"/>
                      <a:pt x="693" y="818"/>
                    </a:cubicBezTo>
                    <a:cubicBezTo>
                      <a:pt x="818" y="748"/>
                      <a:pt x="164" y="1"/>
                      <a:pt x="1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2"/>
              <p:cNvSpPr/>
              <p:nvPr/>
            </p:nvSpPr>
            <p:spPr>
              <a:xfrm>
                <a:off x="3361240" y="3830643"/>
                <a:ext cx="21583" cy="28659"/>
              </a:xfrm>
              <a:custGeom>
                <a:rect b="b" l="l" r="r" t="t"/>
                <a:pathLst>
                  <a:path extrusionOk="0" h="1134" w="854">
                    <a:moveTo>
                      <a:pt x="145" y="1"/>
                    </a:moveTo>
                    <a:cubicBezTo>
                      <a:pt x="113" y="1"/>
                      <a:pt x="84" y="13"/>
                      <a:pt x="63" y="37"/>
                    </a:cubicBezTo>
                    <a:cubicBezTo>
                      <a:pt x="1" y="90"/>
                      <a:pt x="342" y="1134"/>
                      <a:pt x="582" y="1134"/>
                    </a:cubicBezTo>
                    <a:cubicBezTo>
                      <a:pt x="593" y="1134"/>
                      <a:pt x="603" y="1132"/>
                      <a:pt x="614" y="1127"/>
                    </a:cubicBezTo>
                    <a:cubicBezTo>
                      <a:pt x="854" y="1024"/>
                      <a:pt x="178" y="5"/>
                      <a:pt x="178" y="5"/>
                    </a:cubicBezTo>
                    <a:cubicBezTo>
                      <a:pt x="167" y="2"/>
                      <a:pt x="156" y="1"/>
                      <a:pt x="1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2"/>
              <p:cNvSpPr/>
              <p:nvPr/>
            </p:nvSpPr>
            <p:spPr>
              <a:xfrm>
                <a:off x="3341805" y="3812472"/>
                <a:ext cx="16655" cy="30352"/>
              </a:xfrm>
              <a:custGeom>
                <a:rect b="b" l="l" r="r" t="t"/>
                <a:pathLst>
                  <a:path extrusionOk="0" h="1201" w="659">
                    <a:moveTo>
                      <a:pt x="140" y="1"/>
                    </a:moveTo>
                    <a:cubicBezTo>
                      <a:pt x="115" y="1"/>
                      <a:pt x="90" y="9"/>
                      <a:pt x="70" y="26"/>
                    </a:cubicBezTo>
                    <a:cubicBezTo>
                      <a:pt x="0" y="64"/>
                      <a:pt x="139" y="1200"/>
                      <a:pt x="383" y="1200"/>
                    </a:cubicBezTo>
                    <a:cubicBezTo>
                      <a:pt x="389" y="1200"/>
                      <a:pt x="396" y="1199"/>
                      <a:pt x="402" y="1198"/>
                    </a:cubicBezTo>
                    <a:cubicBezTo>
                      <a:pt x="658" y="1143"/>
                      <a:pt x="184" y="10"/>
                      <a:pt x="184" y="10"/>
                    </a:cubicBezTo>
                    <a:cubicBezTo>
                      <a:pt x="170" y="4"/>
                      <a:pt x="155"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2"/>
              <p:cNvSpPr/>
              <p:nvPr/>
            </p:nvSpPr>
            <p:spPr>
              <a:xfrm>
                <a:off x="3347997" y="3841839"/>
                <a:ext cx="16655" cy="30302"/>
              </a:xfrm>
              <a:custGeom>
                <a:rect b="b" l="l" r="r" t="t"/>
                <a:pathLst>
                  <a:path extrusionOk="0" h="1199" w="659">
                    <a:moveTo>
                      <a:pt x="135" y="1"/>
                    </a:moveTo>
                    <a:cubicBezTo>
                      <a:pt x="112" y="1"/>
                      <a:pt x="89" y="9"/>
                      <a:pt x="70" y="25"/>
                    </a:cubicBezTo>
                    <a:cubicBezTo>
                      <a:pt x="1" y="67"/>
                      <a:pt x="144" y="1199"/>
                      <a:pt x="384" y="1199"/>
                    </a:cubicBezTo>
                    <a:cubicBezTo>
                      <a:pt x="390" y="1199"/>
                      <a:pt x="396" y="1198"/>
                      <a:pt x="402" y="1196"/>
                    </a:cubicBezTo>
                    <a:cubicBezTo>
                      <a:pt x="658" y="1142"/>
                      <a:pt x="184" y="14"/>
                      <a:pt x="184" y="14"/>
                    </a:cubicBezTo>
                    <a:cubicBezTo>
                      <a:pt x="168" y="5"/>
                      <a:pt x="151" y="1"/>
                      <a:pt x="13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2"/>
              <p:cNvSpPr/>
              <p:nvPr/>
            </p:nvSpPr>
            <p:spPr>
              <a:xfrm>
                <a:off x="3354619" y="3870043"/>
                <a:ext cx="16629" cy="30327"/>
              </a:xfrm>
              <a:custGeom>
                <a:rect b="b" l="l" r="r" t="t"/>
                <a:pathLst>
                  <a:path extrusionOk="0" h="1200" w="658">
                    <a:moveTo>
                      <a:pt x="139" y="0"/>
                    </a:moveTo>
                    <a:cubicBezTo>
                      <a:pt x="114" y="0"/>
                      <a:pt x="90" y="9"/>
                      <a:pt x="69" y="26"/>
                    </a:cubicBezTo>
                    <a:cubicBezTo>
                      <a:pt x="0" y="63"/>
                      <a:pt x="144" y="1200"/>
                      <a:pt x="383" y="1200"/>
                    </a:cubicBezTo>
                    <a:cubicBezTo>
                      <a:pt x="389" y="1200"/>
                      <a:pt x="396" y="1199"/>
                      <a:pt x="402" y="1198"/>
                    </a:cubicBezTo>
                    <a:cubicBezTo>
                      <a:pt x="658" y="1138"/>
                      <a:pt x="184" y="10"/>
                      <a:pt x="184" y="10"/>
                    </a:cubicBezTo>
                    <a:cubicBezTo>
                      <a:pt x="169" y="3"/>
                      <a:pt x="154"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2"/>
              <p:cNvSpPr/>
              <p:nvPr/>
            </p:nvSpPr>
            <p:spPr>
              <a:xfrm>
                <a:off x="3331722" y="3818411"/>
                <a:ext cx="14330" cy="29468"/>
              </a:xfrm>
              <a:custGeom>
                <a:rect b="b" l="l" r="r" t="t"/>
                <a:pathLst>
                  <a:path extrusionOk="0" h="1166" w="567">
                    <a:moveTo>
                      <a:pt x="175" y="1"/>
                    </a:moveTo>
                    <a:cubicBezTo>
                      <a:pt x="150" y="1"/>
                      <a:pt x="125" y="8"/>
                      <a:pt x="103" y="20"/>
                    </a:cubicBezTo>
                    <a:cubicBezTo>
                      <a:pt x="23" y="52"/>
                      <a:pt x="1" y="1165"/>
                      <a:pt x="270" y="1165"/>
                    </a:cubicBezTo>
                    <a:cubicBezTo>
                      <a:pt x="274" y="1165"/>
                      <a:pt x="279" y="1165"/>
                      <a:pt x="283" y="1164"/>
                    </a:cubicBezTo>
                    <a:cubicBezTo>
                      <a:pt x="567" y="1126"/>
                      <a:pt x="234" y="15"/>
                      <a:pt x="234" y="15"/>
                    </a:cubicBezTo>
                    <a:cubicBezTo>
                      <a:pt x="215" y="5"/>
                      <a:pt x="195" y="1"/>
                      <a:pt x="1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2"/>
              <p:cNvSpPr/>
              <p:nvPr/>
            </p:nvSpPr>
            <p:spPr>
              <a:xfrm>
                <a:off x="3333920" y="3846919"/>
                <a:ext cx="14481" cy="29468"/>
              </a:xfrm>
              <a:custGeom>
                <a:rect b="b" l="l" r="r" t="t"/>
                <a:pathLst>
                  <a:path extrusionOk="0" h="1166" w="573">
                    <a:moveTo>
                      <a:pt x="178" y="1"/>
                    </a:moveTo>
                    <a:cubicBezTo>
                      <a:pt x="154" y="1"/>
                      <a:pt x="131" y="8"/>
                      <a:pt x="109" y="20"/>
                    </a:cubicBezTo>
                    <a:cubicBezTo>
                      <a:pt x="23" y="52"/>
                      <a:pt x="1" y="1165"/>
                      <a:pt x="270" y="1165"/>
                    </a:cubicBezTo>
                    <a:cubicBezTo>
                      <a:pt x="274" y="1165"/>
                      <a:pt x="279" y="1165"/>
                      <a:pt x="283" y="1164"/>
                    </a:cubicBezTo>
                    <a:cubicBezTo>
                      <a:pt x="572" y="1126"/>
                      <a:pt x="234" y="15"/>
                      <a:pt x="234" y="15"/>
                    </a:cubicBezTo>
                    <a:cubicBezTo>
                      <a:pt x="215" y="5"/>
                      <a:pt x="196" y="1"/>
                      <a:pt x="1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2"/>
              <p:cNvSpPr/>
              <p:nvPr/>
            </p:nvSpPr>
            <p:spPr>
              <a:xfrm>
                <a:off x="3336675" y="3874289"/>
                <a:ext cx="14481" cy="29493"/>
              </a:xfrm>
              <a:custGeom>
                <a:rect b="b" l="l" r="r" t="t"/>
                <a:pathLst>
                  <a:path extrusionOk="0" h="1167" w="573">
                    <a:moveTo>
                      <a:pt x="173" y="0"/>
                    </a:moveTo>
                    <a:cubicBezTo>
                      <a:pt x="150" y="0"/>
                      <a:pt x="127" y="7"/>
                      <a:pt x="104" y="21"/>
                    </a:cubicBezTo>
                    <a:cubicBezTo>
                      <a:pt x="23" y="54"/>
                      <a:pt x="1" y="1167"/>
                      <a:pt x="270" y="1167"/>
                    </a:cubicBezTo>
                    <a:cubicBezTo>
                      <a:pt x="274" y="1167"/>
                      <a:pt x="279" y="1166"/>
                      <a:pt x="283" y="1166"/>
                    </a:cubicBezTo>
                    <a:cubicBezTo>
                      <a:pt x="572" y="1128"/>
                      <a:pt x="234" y="16"/>
                      <a:pt x="234" y="16"/>
                    </a:cubicBezTo>
                    <a:cubicBezTo>
                      <a:pt x="214" y="6"/>
                      <a:pt x="193"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2"/>
              <p:cNvSpPr/>
              <p:nvPr/>
            </p:nvSpPr>
            <p:spPr>
              <a:xfrm>
                <a:off x="2953418" y="3814368"/>
                <a:ext cx="20673" cy="20926"/>
              </a:xfrm>
              <a:custGeom>
                <a:rect b="b" l="l" r="r" t="t"/>
                <a:pathLst>
                  <a:path extrusionOk="0" h="828" w="818">
                    <a:moveTo>
                      <a:pt x="654" y="0"/>
                    </a:moveTo>
                    <a:cubicBezTo>
                      <a:pt x="654" y="0"/>
                      <a:pt x="1" y="752"/>
                      <a:pt x="126" y="823"/>
                    </a:cubicBezTo>
                    <a:cubicBezTo>
                      <a:pt x="131" y="826"/>
                      <a:pt x="138" y="828"/>
                      <a:pt x="145" y="828"/>
                    </a:cubicBezTo>
                    <a:cubicBezTo>
                      <a:pt x="300" y="828"/>
                      <a:pt x="818" y="120"/>
                      <a:pt x="818" y="120"/>
                    </a:cubicBezTo>
                    <a:lnTo>
                      <a:pt x="6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2"/>
              <p:cNvSpPr/>
              <p:nvPr/>
            </p:nvSpPr>
            <p:spPr>
              <a:xfrm>
                <a:off x="2939796" y="3831123"/>
                <a:ext cx="21431" cy="28735"/>
              </a:xfrm>
              <a:custGeom>
                <a:rect b="b" l="l" r="r" t="t"/>
                <a:pathLst>
                  <a:path extrusionOk="0" h="1137" w="848">
                    <a:moveTo>
                      <a:pt x="695" y="1"/>
                    </a:moveTo>
                    <a:cubicBezTo>
                      <a:pt x="688" y="1"/>
                      <a:pt x="682" y="1"/>
                      <a:pt x="676" y="2"/>
                    </a:cubicBezTo>
                    <a:cubicBezTo>
                      <a:pt x="676" y="2"/>
                      <a:pt x="0" y="1027"/>
                      <a:pt x="240" y="1130"/>
                    </a:cubicBezTo>
                    <a:cubicBezTo>
                      <a:pt x="250" y="1135"/>
                      <a:pt x="261" y="1137"/>
                      <a:pt x="272" y="1137"/>
                    </a:cubicBezTo>
                    <a:cubicBezTo>
                      <a:pt x="511" y="1137"/>
                      <a:pt x="847" y="87"/>
                      <a:pt x="785" y="40"/>
                    </a:cubicBezTo>
                    <a:cubicBezTo>
                      <a:pt x="762" y="13"/>
                      <a:pt x="728" y="1"/>
                      <a:pt x="6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2"/>
              <p:cNvSpPr/>
              <p:nvPr/>
            </p:nvSpPr>
            <p:spPr>
              <a:xfrm>
                <a:off x="2964310" y="3812927"/>
                <a:ext cx="16503" cy="30428"/>
              </a:xfrm>
              <a:custGeom>
                <a:rect b="b" l="l" r="r" t="t"/>
                <a:pathLst>
                  <a:path extrusionOk="0" h="1204" w="653">
                    <a:moveTo>
                      <a:pt x="518" y="0"/>
                    </a:moveTo>
                    <a:cubicBezTo>
                      <a:pt x="501" y="0"/>
                      <a:pt x="485" y="5"/>
                      <a:pt x="469" y="14"/>
                    </a:cubicBezTo>
                    <a:cubicBezTo>
                      <a:pt x="469" y="14"/>
                      <a:pt x="0" y="1142"/>
                      <a:pt x="251" y="1202"/>
                    </a:cubicBezTo>
                    <a:cubicBezTo>
                      <a:pt x="256" y="1203"/>
                      <a:pt x="262" y="1203"/>
                      <a:pt x="268" y="1203"/>
                    </a:cubicBezTo>
                    <a:cubicBezTo>
                      <a:pt x="513" y="1203"/>
                      <a:pt x="652" y="62"/>
                      <a:pt x="583" y="25"/>
                    </a:cubicBezTo>
                    <a:cubicBezTo>
                      <a:pt x="564" y="9"/>
                      <a:pt x="541" y="0"/>
                      <a:pt x="51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2"/>
              <p:cNvSpPr/>
              <p:nvPr/>
            </p:nvSpPr>
            <p:spPr>
              <a:xfrm>
                <a:off x="2958093" y="3842344"/>
                <a:ext cx="16528" cy="30352"/>
              </a:xfrm>
              <a:custGeom>
                <a:rect b="b" l="l" r="r" t="t"/>
                <a:pathLst>
                  <a:path extrusionOk="0" h="1201" w="654">
                    <a:moveTo>
                      <a:pt x="516" y="1"/>
                    </a:moveTo>
                    <a:cubicBezTo>
                      <a:pt x="500" y="1"/>
                      <a:pt x="485" y="4"/>
                      <a:pt x="469" y="10"/>
                    </a:cubicBezTo>
                    <a:cubicBezTo>
                      <a:pt x="469" y="10"/>
                      <a:pt x="1" y="1138"/>
                      <a:pt x="252" y="1198"/>
                    </a:cubicBezTo>
                    <a:cubicBezTo>
                      <a:pt x="257" y="1199"/>
                      <a:pt x="263" y="1200"/>
                      <a:pt x="269" y="1200"/>
                    </a:cubicBezTo>
                    <a:cubicBezTo>
                      <a:pt x="514" y="1200"/>
                      <a:pt x="653" y="64"/>
                      <a:pt x="584" y="21"/>
                    </a:cubicBezTo>
                    <a:cubicBezTo>
                      <a:pt x="564" y="8"/>
                      <a:pt x="540" y="1"/>
                      <a:pt x="5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2"/>
              <p:cNvSpPr/>
              <p:nvPr/>
            </p:nvSpPr>
            <p:spPr>
              <a:xfrm>
                <a:off x="2951497" y="3870473"/>
                <a:ext cx="16655" cy="30453"/>
              </a:xfrm>
              <a:custGeom>
                <a:rect b="b" l="l" r="r" t="t"/>
                <a:pathLst>
                  <a:path extrusionOk="0" h="1205" w="659">
                    <a:moveTo>
                      <a:pt x="521" y="1"/>
                    </a:moveTo>
                    <a:cubicBezTo>
                      <a:pt x="505" y="1"/>
                      <a:pt x="488" y="5"/>
                      <a:pt x="474" y="14"/>
                    </a:cubicBezTo>
                    <a:cubicBezTo>
                      <a:pt x="474" y="14"/>
                      <a:pt x="0" y="1142"/>
                      <a:pt x="256" y="1202"/>
                    </a:cubicBezTo>
                    <a:cubicBezTo>
                      <a:pt x="262" y="1204"/>
                      <a:pt x="268" y="1204"/>
                      <a:pt x="273" y="1204"/>
                    </a:cubicBezTo>
                    <a:cubicBezTo>
                      <a:pt x="519" y="1204"/>
                      <a:pt x="658" y="63"/>
                      <a:pt x="589" y="25"/>
                    </a:cubicBezTo>
                    <a:cubicBezTo>
                      <a:pt x="570" y="9"/>
                      <a:pt x="54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2"/>
              <p:cNvSpPr/>
              <p:nvPr/>
            </p:nvSpPr>
            <p:spPr>
              <a:xfrm>
                <a:off x="2976567" y="3818841"/>
                <a:ext cx="14304" cy="29442"/>
              </a:xfrm>
              <a:custGeom>
                <a:rect b="b" l="l" r="r" t="t"/>
                <a:pathLst>
                  <a:path extrusionOk="0" h="1165" w="566">
                    <a:moveTo>
                      <a:pt x="387" y="0"/>
                    </a:moveTo>
                    <a:cubicBezTo>
                      <a:pt x="368" y="0"/>
                      <a:pt x="349" y="5"/>
                      <a:pt x="332" y="14"/>
                    </a:cubicBezTo>
                    <a:cubicBezTo>
                      <a:pt x="332" y="14"/>
                      <a:pt x="0" y="1126"/>
                      <a:pt x="283" y="1164"/>
                    </a:cubicBezTo>
                    <a:cubicBezTo>
                      <a:pt x="288" y="1164"/>
                      <a:pt x="293" y="1165"/>
                      <a:pt x="297" y="1165"/>
                    </a:cubicBezTo>
                    <a:cubicBezTo>
                      <a:pt x="566" y="1165"/>
                      <a:pt x="538" y="52"/>
                      <a:pt x="458" y="20"/>
                    </a:cubicBezTo>
                    <a:cubicBezTo>
                      <a:pt x="436" y="7"/>
                      <a:pt x="411" y="0"/>
                      <a:pt x="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2"/>
              <p:cNvSpPr/>
              <p:nvPr/>
            </p:nvSpPr>
            <p:spPr>
              <a:xfrm>
                <a:off x="2974343" y="3847273"/>
                <a:ext cx="14481" cy="29518"/>
              </a:xfrm>
              <a:custGeom>
                <a:rect b="b" l="l" r="r" t="t"/>
                <a:pathLst>
                  <a:path extrusionOk="0" h="1168" w="573">
                    <a:moveTo>
                      <a:pt x="399" y="1"/>
                    </a:moveTo>
                    <a:cubicBezTo>
                      <a:pt x="377" y="1"/>
                      <a:pt x="355" y="6"/>
                      <a:pt x="333" y="17"/>
                    </a:cubicBezTo>
                    <a:cubicBezTo>
                      <a:pt x="333" y="17"/>
                      <a:pt x="1" y="1129"/>
                      <a:pt x="284" y="1167"/>
                    </a:cubicBezTo>
                    <a:cubicBezTo>
                      <a:pt x="289" y="1167"/>
                      <a:pt x="294" y="1168"/>
                      <a:pt x="298" y="1168"/>
                    </a:cubicBezTo>
                    <a:cubicBezTo>
                      <a:pt x="572" y="1168"/>
                      <a:pt x="544" y="55"/>
                      <a:pt x="464" y="17"/>
                    </a:cubicBezTo>
                    <a:cubicBezTo>
                      <a:pt x="442" y="6"/>
                      <a:pt x="420" y="1"/>
                      <a:pt x="3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2"/>
              <p:cNvSpPr/>
              <p:nvPr/>
            </p:nvSpPr>
            <p:spPr>
              <a:xfrm>
                <a:off x="2971589" y="3874820"/>
                <a:ext cx="14481" cy="29518"/>
              </a:xfrm>
              <a:custGeom>
                <a:rect b="b" l="l" r="r" t="t"/>
                <a:pathLst>
                  <a:path extrusionOk="0" h="1168" w="573">
                    <a:moveTo>
                      <a:pt x="401" y="0"/>
                    </a:moveTo>
                    <a:cubicBezTo>
                      <a:pt x="380" y="0"/>
                      <a:pt x="358" y="6"/>
                      <a:pt x="339" y="17"/>
                    </a:cubicBezTo>
                    <a:cubicBezTo>
                      <a:pt x="339" y="17"/>
                      <a:pt x="1" y="1128"/>
                      <a:pt x="290" y="1167"/>
                    </a:cubicBezTo>
                    <a:cubicBezTo>
                      <a:pt x="294" y="1167"/>
                      <a:pt x="299" y="1167"/>
                      <a:pt x="303" y="1167"/>
                    </a:cubicBezTo>
                    <a:cubicBezTo>
                      <a:pt x="572" y="1167"/>
                      <a:pt x="544" y="54"/>
                      <a:pt x="464" y="17"/>
                    </a:cubicBezTo>
                    <a:cubicBezTo>
                      <a:pt x="445" y="6"/>
                      <a:pt x="423" y="0"/>
                      <a:pt x="4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2"/>
              <p:cNvSpPr/>
              <p:nvPr/>
            </p:nvSpPr>
            <p:spPr>
              <a:xfrm>
                <a:off x="2989355" y="382480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5"/>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2"/>
              <p:cNvSpPr/>
              <p:nvPr/>
            </p:nvSpPr>
            <p:spPr>
              <a:xfrm>
                <a:off x="2988824" y="3850735"/>
                <a:ext cx="11828" cy="26865"/>
              </a:xfrm>
              <a:custGeom>
                <a:rect b="b" l="l" r="r" t="t"/>
                <a:pathLst>
                  <a:path extrusionOk="0" h="1063" w="468">
                    <a:moveTo>
                      <a:pt x="284" y="1"/>
                    </a:moveTo>
                    <a:cubicBezTo>
                      <a:pt x="263" y="1"/>
                      <a:pt x="242" y="7"/>
                      <a:pt x="223" y="16"/>
                    </a:cubicBezTo>
                    <a:cubicBezTo>
                      <a:pt x="223" y="16"/>
                      <a:pt x="0" y="1046"/>
                      <a:pt x="234" y="1062"/>
                    </a:cubicBezTo>
                    <a:cubicBezTo>
                      <a:pt x="236" y="1063"/>
                      <a:pt x="238" y="1063"/>
                      <a:pt x="240" y="1063"/>
                    </a:cubicBezTo>
                    <a:cubicBezTo>
                      <a:pt x="468" y="1063"/>
                      <a:pt x="397" y="38"/>
                      <a:pt x="327" y="11"/>
                    </a:cubicBezTo>
                    <a:cubicBezTo>
                      <a:pt x="313" y="4"/>
                      <a:pt x="299" y="1"/>
                      <a:pt x="28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2"/>
              <p:cNvSpPr/>
              <p:nvPr/>
            </p:nvSpPr>
            <p:spPr>
              <a:xfrm>
                <a:off x="2987839" y="387575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0"/>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2"/>
              <p:cNvSpPr/>
              <p:nvPr/>
            </p:nvSpPr>
            <p:spPr>
              <a:xfrm>
                <a:off x="2960721" y="3801226"/>
                <a:ext cx="45870" cy="28583"/>
              </a:xfrm>
              <a:custGeom>
                <a:rect b="b" l="l" r="r" t="t"/>
                <a:pathLst>
                  <a:path extrusionOk="0" h="1131" w="1815">
                    <a:moveTo>
                      <a:pt x="902" y="0"/>
                    </a:moveTo>
                    <a:cubicBezTo>
                      <a:pt x="718" y="0"/>
                      <a:pt x="543" y="87"/>
                      <a:pt x="404" y="226"/>
                    </a:cubicBezTo>
                    <a:cubicBezTo>
                      <a:pt x="404" y="226"/>
                      <a:pt x="0" y="362"/>
                      <a:pt x="137" y="673"/>
                    </a:cubicBezTo>
                    <a:cubicBezTo>
                      <a:pt x="273" y="989"/>
                      <a:pt x="899" y="869"/>
                      <a:pt x="1101" y="1076"/>
                    </a:cubicBezTo>
                    <a:cubicBezTo>
                      <a:pt x="1138" y="1114"/>
                      <a:pt x="1186" y="1131"/>
                      <a:pt x="1240" y="1131"/>
                    </a:cubicBezTo>
                    <a:cubicBezTo>
                      <a:pt x="1481" y="1131"/>
                      <a:pt x="1814" y="779"/>
                      <a:pt x="1515" y="373"/>
                    </a:cubicBezTo>
                    <a:cubicBezTo>
                      <a:pt x="1325" y="109"/>
                      <a:pt x="1108"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2"/>
              <p:cNvSpPr/>
              <p:nvPr/>
            </p:nvSpPr>
            <p:spPr>
              <a:xfrm>
                <a:off x="3231744" y="4292043"/>
                <a:ext cx="109354" cy="92270"/>
              </a:xfrm>
              <a:custGeom>
                <a:rect b="b" l="l" r="r" t="t"/>
                <a:pathLst>
                  <a:path extrusionOk="0" h="3651" w="4327">
                    <a:moveTo>
                      <a:pt x="1399" y="1"/>
                    </a:moveTo>
                    <a:cubicBezTo>
                      <a:pt x="992" y="1"/>
                      <a:pt x="498" y="145"/>
                      <a:pt x="251" y="765"/>
                    </a:cubicBezTo>
                    <a:cubicBezTo>
                      <a:pt x="251" y="765"/>
                      <a:pt x="0" y="1108"/>
                      <a:pt x="300" y="1304"/>
                    </a:cubicBezTo>
                    <a:cubicBezTo>
                      <a:pt x="594" y="1495"/>
                      <a:pt x="850" y="1457"/>
                      <a:pt x="975" y="1805"/>
                    </a:cubicBezTo>
                    <a:cubicBezTo>
                      <a:pt x="1095" y="2149"/>
                      <a:pt x="1629" y="2683"/>
                      <a:pt x="2190" y="3091"/>
                    </a:cubicBezTo>
                    <a:cubicBezTo>
                      <a:pt x="2329" y="3191"/>
                      <a:pt x="2509" y="3651"/>
                      <a:pt x="2790" y="3651"/>
                    </a:cubicBezTo>
                    <a:cubicBezTo>
                      <a:pt x="2818" y="3651"/>
                      <a:pt x="2847" y="3646"/>
                      <a:pt x="2877" y="3636"/>
                    </a:cubicBezTo>
                    <a:cubicBezTo>
                      <a:pt x="3204" y="3522"/>
                      <a:pt x="2561" y="2803"/>
                      <a:pt x="2463" y="2775"/>
                    </a:cubicBezTo>
                    <a:cubicBezTo>
                      <a:pt x="2463" y="2775"/>
                      <a:pt x="1809" y="1996"/>
                      <a:pt x="1706" y="1838"/>
                    </a:cubicBezTo>
                    <a:lnTo>
                      <a:pt x="1706" y="1838"/>
                    </a:lnTo>
                    <a:cubicBezTo>
                      <a:pt x="1706" y="1838"/>
                      <a:pt x="2310" y="2269"/>
                      <a:pt x="2512" y="2672"/>
                    </a:cubicBezTo>
                    <a:cubicBezTo>
                      <a:pt x="2616" y="2873"/>
                      <a:pt x="3079" y="3266"/>
                      <a:pt x="3139" y="3413"/>
                    </a:cubicBezTo>
                    <a:cubicBezTo>
                      <a:pt x="3163" y="3472"/>
                      <a:pt x="3221" y="3501"/>
                      <a:pt x="3277" y="3501"/>
                    </a:cubicBezTo>
                    <a:cubicBezTo>
                      <a:pt x="3361" y="3501"/>
                      <a:pt x="3439" y="3435"/>
                      <a:pt x="3384" y="3304"/>
                    </a:cubicBezTo>
                    <a:cubicBezTo>
                      <a:pt x="3286" y="3081"/>
                      <a:pt x="2948" y="2672"/>
                      <a:pt x="2948" y="2672"/>
                    </a:cubicBezTo>
                    <a:lnTo>
                      <a:pt x="2948" y="2672"/>
                    </a:lnTo>
                    <a:lnTo>
                      <a:pt x="3531" y="3320"/>
                    </a:lnTo>
                    <a:cubicBezTo>
                      <a:pt x="3531" y="3320"/>
                      <a:pt x="3614" y="3401"/>
                      <a:pt x="3713" y="3401"/>
                    </a:cubicBezTo>
                    <a:cubicBezTo>
                      <a:pt x="3748" y="3401"/>
                      <a:pt x="3784" y="3391"/>
                      <a:pt x="3820" y="3364"/>
                    </a:cubicBezTo>
                    <a:cubicBezTo>
                      <a:pt x="3896" y="3306"/>
                      <a:pt x="3759" y="3093"/>
                      <a:pt x="3599" y="2903"/>
                    </a:cubicBezTo>
                    <a:lnTo>
                      <a:pt x="3599" y="2903"/>
                    </a:lnTo>
                    <a:lnTo>
                      <a:pt x="3831" y="3130"/>
                    </a:lnTo>
                    <a:cubicBezTo>
                      <a:pt x="3831" y="3130"/>
                      <a:pt x="3963" y="3284"/>
                      <a:pt x="4048" y="3284"/>
                    </a:cubicBezTo>
                    <a:cubicBezTo>
                      <a:pt x="4068" y="3284"/>
                      <a:pt x="4085" y="3275"/>
                      <a:pt x="4098" y="3255"/>
                    </a:cubicBezTo>
                    <a:cubicBezTo>
                      <a:pt x="4144" y="3181"/>
                      <a:pt x="4133" y="2991"/>
                      <a:pt x="3955" y="2756"/>
                    </a:cubicBezTo>
                    <a:lnTo>
                      <a:pt x="3955" y="2756"/>
                    </a:lnTo>
                    <a:cubicBezTo>
                      <a:pt x="4036" y="2825"/>
                      <a:pt x="4113" y="2878"/>
                      <a:pt x="4161" y="2878"/>
                    </a:cubicBezTo>
                    <a:cubicBezTo>
                      <a:pt x="4176" y="2878"/>
                      <a:pt x="4187" y="2873"/>
                      <a:pt x="4196" y="2863"/>
                    </a:cubicBezTo>
                    <a:cubicBezTo>
                      <a:pt x="4196" y="2863"/>
                      <a:pt x="4326" y="2835"/>
                      <a:pt x="3765" y="2121"/>
                    </a:cubicBezTo>
                    <a:cubicBezTo>
                      <a:pt x="3765" y="2121"/>
                      <a:pt x="3002" y="1206"/>
                      <a:pt x="2474" y="857"/>
                    </a:cubicBezTo>
                    <a:cubicBezTo>
                      <a:pt x="1945" y="514"/>
                      <a:pt x="1994" y="411"/>
                      <a:pt x="2043" y="111"/>
                    </a:cubicBezTo>
                    <a:cubicBezTo>
                      <a:pt x="2043" y="111"/>
                      <a:pt x="1754" y="1"/>
                      <a:pt x="13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2"/>
              <p:cNvSpPr/>
              <p:nvPr/>
            </p:nvSpPr>
            <p:spPr>
              <a:xfrm>
                <a:off x="3056706" y="3695536"/>
                <a:ext cx="200259" cy="117189"/>
              </a:xfrm>
              <a:custGeom>
                <a:rect b="b" l="l" r="r" t="t"/>
                <a:pathLst>
                  <a:path extrusionOk="0" h="4637" w="7924">
                    <a:moveTo>
                      <a:pt x="5970" y="1"/>
                    </a:moveTo>
                    <a:cubicBezTo>
                      <a:pt x="4955" y="1"/>
                      <a:pt x="4725" y="801"/>
                      <a:pt x="4725" y="801"/>
                    </a:cubicBezTo>
                    <a:cubicBezTo>
                      <a:pt x="4725" y="801"/>
                      <a:pt x="4332" y="1387"/>
                      <a:pt x="4594" y="1387"/>
                    </a:cubicBezTo>
                    <a:cubicBezTo>
                      <a:pt x="4630" y="1387"/>
                      <a:pt x="4678" y="1376"/>
                      <a:pt x="4741" y="1351"/>
                    </a:cubicBezTo>
                    <a:cubicBezTo>
                      <a:pt x="4823" y="1319"/>
                      <a:pt x="4902" y="1304"/>
                      <a:pt x="4977" y="1304"/>
                    </a:cubicBezTo>
                    <a:cubicBezTo>
                      <a:pt x="5381" y="1304"/>
                      <a:pt x="5675" y="1750"/>
                      <a:pt x="5716" y="2376"/>
                    </a:cubicBezTo>
                    <a:cubicBezTo>
                      <a:pt x="5760" y="3111"/>
                      <a:pt x="5291" y="2850"/>
                      <a:pt x="4741" y="3525"/>
                    </a:cubicBezTo>
                    <a:cubicBezTo>
                      <a:pt x="4475" y="3855"/>
                      <a:pt x="4307" y="3939"/>
                      <a:pt x="4204" y="3939"/>
                    </a:cubicBezTo>
                    <a:cubicBezTo>
                      <a:pt x="4166" y="3939"/>
                      <a:pt x="4136" y="3927"/>
                      <a:pt x="4114" y="3912"/>
                    </a:cubicBezTo>
                    <a:lnTo>
                      <a:pt x="4114" y="3841"/>
                    </a:lnTo>
                    <a:cubicBezTo>
                      <a:pt x="4109" y="3858"/>
                      <a:pt x="4098" y="3874"/>
                      <a:pt x="4087" y="3885"/>
                    </a:cubicBezTo>
                    <a:cubicBezTo>
                      <a:pt x="4076" y="3874"/>
                      <a:pt x="4065" y="3858"/>
                      <a:pt x="4060" y="3841"/>
                    </a:cubicBezTo>
                    <a:lnTo>
                      <a:pt x="4060" y="3912"/>
                    </a:lnTo>
                    <a:cubicBezTo>
                      <a:pt x="4038" y="3927"/>
                      <a:pt x="4008" y="3939"/>
                      <a:pt x="3970" y="3939"/>
                    </a:cubicBezTo>
                    <a:cubicBezTo>
                      <a:pt x="3867" y="3939"/>
                      <a:pt x="3698" y="3855"/>
                      <a:pt x="3428" y="3525"/>
                    </a:cubicBezTo>
                    <a:cubicBezTo>
                      <a:pt x="2877" y="2855"/>
                      <a:pt x="2409" y="3117"/>
                      <a:pt x="2452" y="2381"/>
                    </a:cubicBezTo>
                    <a:cubicBezTo>
                      <a:pt x="2494" y="1754"/>
                      <a:pt x="2789" y="1311"/>
                      <a:pt x="3195" y="1311"/>
                    </a:cubicBezTo>
                    <a:cubicBezTo>
                      <a:pt x="3269" y="1311"/>
                      <a:pt x="3347" y="1326"/>
                      <a:pt x="3428" y="1357"/>
                    </a:cubicBezTo>
                    <a:cubicBezTo>
                      <a:pt x="3491" y="1382"/>
                      <a:pt x="3539" y="1393"/>
                      <a:pt x="3574" y="1393"/>
                    </a:cubicBezTo>
                    <a:cubicBezTo>
                      <a:pt x="3836" y="1393"/>
                      <a:pt x="3444" y="806"/>
                      <a:pt x="3444" y="806"/>
                    </a:cubicBezTo>
                    <a:cubicBezTo>
                      <a:pt x="3444" y="806"/>
                      <a:pt x="3332" y="89"/>
                      <a:pt x="2574" y="89"/>
                    </a:cubicBezTo>
                    <a:cubicBezTo>
                      <a:pt x="2330" y="89"/>
                      <a:pt x="2019" y="163"/>
                      <a:pt x="1624" y="360"/>
                    </a:cubicBezTo>
                    <a:cubicBezTo>
                      <a:pt x="0" y="1161"/>
                      <a:pt x="507" y="2087"/>
                      <a:pt x="1292" y="2506"/>
                    </a:cubicBezTo>
                    <a:cubicBezTo>
                      <a:pt x="2076" y="2926"/>
                      <a:pt x="1777" y="2959"/>
                      <a:pt x="2033" y="3422"/>
                    </a:cubicBezTo>
                    <a:cubicBezTo>
                      <a:pt x="2143" y="3621"/>
                      <a:pt x="2238" y="3651"/>
                      <a:pt x="2342" y="3651"/>
                    </a:cubicBezTo>
                    <a:cubicBezTo>
                      <a:pt x="2386" y="3651"/>
                      <a:pt x="2431" y="3646"/>
                      <a:pt x="2479" y="3646"/>
                    </a:cubicBezTo>
                    <a:cubicBezTo>
                      <a:pt x="2582" y="3646"/>
                      <a:pt x="2700" y="3670"/>
                      <a:pt x="2850" y="3820"/>
                    </a:cubicBezTo>
                    <a:cubicBezTo>
                      <a:pt x="3221" y="4190"/>
                      <a:pt x="3559" y="4610"/>
                      <a:pt x="4060" y="4637"/>
                    </a:cubicBezTo>
                    <a:lnTo>
                      <a:pt x="4114" y="4637"/>
                    </a:lnTo>
                    <a:cubicBezTo>
                      <a:pt x="4621" y="4610"/>
                      <a:pt x="4953" y="4190"/>
                      <a:pt x="5324" y="3814"/>
                    </a:cubicBezTo>
                    <a:cubicBezTo>
                      <a:pt x="5474" y="3664"/>
                      <a:pt x="5592" y="3640"/>
                      <a:pt x="5695" y="3640"/>
                    </a:cubicBezTo>
                    <a:cubicBezTo>
                      <a:pt x="5743" y="3640"/>
                      <a:pt x="5789" y="3646"/>
                      <a:pt x="5832" y="3646"/>
                    </a:cubicBezTo>
                    <a:cubicBezTo>
                      <a:pt x="5936" y="3646"/>
                      <a:pt x="6031" y="3616"/>
                      <a:pt x="6141" y="3416"/>
                    </a:cubicBezTo>
                    <a:cubicBezTo>
                      <a:pt x="6397" y="2953"/>
                      <a:pt x="6354" y="2719"/>
                      <a:pt x="7139" y="2299"/>
                    </a:cubicBezTo>
                    <a:cubicBezTo>
                      <a:pt x="7923" y="1880"/>
                      <a:pt x="7678" y="436"/>
                      <a:pt x="6801" y="147"/>
                    </a:cubicBezTo>
                    <a:cubicBezTo>
                      <a:pt x="6478" y="43"/>
                      <a:pt x="6203" y="1"/>
                      <a:pt x="597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2"/>
              <p:cNvSpPr/>
              <p:nvPr/>
            </p:nvSpPr>
            <p:spPr>
              <a:xfrm>
                <a:off x="3147864" y="3709992"/>
                <a:ext cx="25500" cy="16402"/>
              </a:xfrm>
              <a:custGeom>
                <a:rect b="b" l="l" r="r" t="t"/>
                <a:pathLst>
                  <a:path extrusionOk="0" h="649" w="1009">
                    <a:moveTo>
                      <a:pt x="126" y="0"/>
                    </a:moveTo>
                    <a:cubicBezTo>
                      <a:pt x="55" y="0"/>
                      <a:pt x="1" y="55"/>
                      <a:pt x="1" y="120"/>
                    </a:cubicBezTo>
                    <a:lnTo>
                      <a:pt x="1" y="529"/>
                    </a:lnTo>
                    <a:cubicBezTo>
                      <a:pt x="1" y="594"/>
                      <a:pt x="55" y="648"/>
                      <a:pt x="126" y="648"/>
                    </a:cubicBezTo>
                    <a:lnTo>
                      <a:pt x="889" y="648"/>
                    </a:lnTo>
                    <a:cubicBezTo>
                      <a:pt x="954" y="648"/>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2"/>
              <p:cNvSpPr/>
              <p:nvPr/>
            </p:nvSpPr>
            <p:spPr>
              <a:xfrm>
                <a:off x="3147864" y="3704483"/>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2"/>
              <p:cNvSpPr/>
              <p:nvPr/>
            </p:nvSpPr>
            <p:spPr>
              <a:xfrm>
                <a:off x="3147864" y="3688081"/>
                <a:ext cx="25500" cy="16427"/>
              </a:xfrm>
              <a:custGeom>
                <a:rect b="b" l="l" r="r" t="t"/>
                <a:pathLst>
                  <a:path extrusionOk="0" h="650" w="1009">
                    <a:moveTo>
                      <a:pt x="120"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2"/>
              <p:cNvSpPr/>
              <p:nvPr/>
            </p:nvSpPr>
            <p:spPr>
              <a:xfrm>
                <a:off x="3147864" y="3682572"/>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2"/>
              <p:cNvSpPr/>
              <p:nvPr/>
            </p:nvSpPr>
            <p:spPr>
              <a:xfrm>
                <a:off x="3147864" y="3666195"/>
                <a:ext cx="25500" cy="16402"/>
              </a:xfrm>
              <a:custGeom>
                <a:rect b="b" l="l" r="r" t="t"/>
                <a:pathLst>
                  <a:path extrusionOk="0" h="649" w="1009">
                    <a:moveTo>
                      <a:pt x="120" y="0"/>
                    </a:moveTo>
                    <a:cubicBezTo>
                      <a:pt x="55" y="0"/>
                      <a:pt x="1" y="55"/>
                      <a:pt x="1" y="120"/>
                    </a:cubicBezTo>
                    <a:lnTo>
                      <a:pt x="1" y="523"/>
                    </a:lnTo>
                    <a:cubicBezTo>
                      <a:pt x="1" y="594"/>
                      <a:pt x="55" y="649"/>
                      <a:pt x="120" y="649"/>
                    </a:cubicBezTo>
                    <a:lnTo>
                      <a:pt x="883" y="649"/>
                    </a:lnTo>
                    <a:cubicBezTo>
                      <a:pt x="954" y="649"/>
                      <a:pt x="1009" y="594"/>
                      <a:pt x="1009" y="523"/>
                    </a:cubicBezTo>
                    <a:lnTo>
                      <a:pt x="1009" y="120"/>
                    </a:lnTo>
                    <a:cubicBezTo>
                      <a:pt x="1009"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2"/>
              <p:cNvSpPr/>
              <p:nvPr/>
            </p:nvSpPr>
            <p:spPr>
              <a:xfrm>
                <a:off x="3147738" y="3660686"/>
                <a:ext cx="25500" cy="5535"/>
              </a:xfrm>
              <a:custGeom>
                <a:rect b="b" l="l" r="r" t="t"/>
                <a:pathLst>
                  <a:path extrusionOk="0" h="219" w="1009">
                    <a:moveTo>
                      <a:pt x="115" y="0"/>
                    </a:moveTo>
                    <a:cubicBezTo>
                      <a:pt x="49" y="0"/>
                      <a:pt x="0" y="49"/>
                      <a:pt x="6" y="109"/>
                    </a:cubicBezTo>
                    <a:cubicBezTo>
                      <a:pt x="6" y="169"/>
                      <a:pt x="55" y="218"/>
                      <a:pt x="115"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2"/>
              <p:cNvSpPr/>
              <p:nvPr/>
            </p:nvSpPr>
            <p:spPr>
              <a:xfrm>
                <a:off x="3147864" y="3644284"/>
                <a:ext cx="25500" cy="16427"/>
              </a:xfrm>
              <a:custGeom>
                <a:rect b="b" l="l" r="r" t="t"/>
                <a:pathLst>
                  <a:path extrusionOk="0" h="650" w="1009">
                    <a:moveTo>
                      <a:pt x="892" y="0"/>
                    </a:moveTo>
                    <a:cubicBezTo>
                      <a:pt x="889" y="0"/>
                      <a:pt x="886" y="1"/>
                      <a:pt x="883" y="1"/>
                    </a:cubicBezTo>
                    <a:lnTo>
                      <a:pt x="120" y="1"/>
                    </a:lnTo>
                    <a:cubicBezTo>
                      <a:pt x="50" y="1"/>
                      <a:pt x="1" y="55"/>
                      <a:pt x="1" y="121"/>
                    </a:cubicBezTo>
                    <a:lnTo>
                      <a:pt x="1" y="524"/>
                    </a:lnTo>
                    <a:cubicBezTo>
                      <a:pt x="1" y="595"/>
                      <a:pt x="55" y="649"/>
                      <a:pt x="120" y="649"/>
                    </a:cubicBezTo>
                    <a:lnTo>
                      <a:pt x="883" y="649"/>
                    </a:lnTo>
                    <a:cubicBezTo>
                      <a:pt x="954" y="644"/>
                      <a:pt x="1009" y="589"/>
                      <a:pt x="1009" y="524"/>
                    </a:cubicBezTo>
                    <a:lnTo>
                      <a:pt x="1003" y="121"/>
                    </a:lnTo>
                    <a:cubicBezTo>
                      <a:pt x="1003" y="53"/>
                      <a:pt x="954" y="0"/>
                      <a:pt x="8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2"/>
              <p:cNvSpPr/>
              <p:nvPr/>
            </p:nvSpPr>
            <p:spPr>
              <a:xfrm>
                <a:off x="3147738" y="363877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2"/>
              <p:cNvSpPr/>
              <p:nvPr/>
            </p:nvSpPr>
            <p:spPr>
              <a:xfrm>
                <a:off x="3147738" y="3622272"/>
                <a:ext cx="25500" cy="16528"/>
              </a:xfrm>
              <a:custGeom>
                <a:rect b="b" l="l" r="r" t="t"/>
                <a:pathLst>
                  <a:path extrusionOk="0" h="654" w="1009">
                    <a:moveTo>
                      <a:pt x="888" y="0"/>
                    </a:moveTo>
                    <a:lnTo>
                      <a:pt x="125" y="5"/>
                    </a:lnTo>
                    <a:cubicBezTo>
                      <a:pt x="55" y="5"/>
                      <a:pt x="0" y="60"/>
                      <a:pt x="0" y="125"/>
                    </a:cubicBezTo>
                    <a:lnTo>
                      <a:pt x="6" y="529"/>
                    </a:lnTo>
                    <a:cubicBezTo>
                      <a:pt x="6" y="599"/>
                      <a:pt x="60" y="654"/>
                      <a:pt x="125" y="654"/>
                    </a:cubicBezTo>
                    <a:lnTo>
                      <a:pt x="888" y="648"/>
                    </a:lnTo>
                    <a:cubicBezTo>
                      <a:pt x="954" y="648"/>
                      <a:pt x="1008" y="594"/>
                      <a:pt x="1008" y="529"/>
                    </a:cubicBezTo>
                    <a:lnTo>
                      <a:pt x="1008" y="125"/>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2"/>
              <p:cNvSpPr/>
              <p:nvPr/>
            </p:nvSpPr>
            <p:spPr>
              <a:xfrm>
                <a:off x="3147738" y="3616888"/>
                <a:ext cx="25500" cy="5535"/>
              </a:xfrm>
              <a:custGeom>
                <a:rect b="b" l="l" r="r" t="t"/>
                <a:pathLst>
                  <a:path extrusionOk="0" h="219" w="1009">
                    <a:moveTo>
                      <a:pt x="109" y="1"/>
                    </a:moveTo>
                    <a:cubicBezTo>
                      <a:pt x="49" y="1"/>
                      <a:pt x="0" y="50"/>
                      <a:pt x="0" y="109"/>
                    </a:cubicBezTo>
                    <a:cubicBezTo>
                      <a:pt x="0" y="169"/>
                      <a:pt x="49" y="218"/>
                      <a:pt x="109" y="218"/>
                    </a:cubicBezTo>
                    <a:lnTo>
                      <a:pt x="899" y="218"/>
                    </a:lnTo>
                    <a:cubicBezTo>
                      <a:pt x="959" y="218"/>
                      <a:pt x="1008" y="169"/>
                      <a:pt x="1008" y="109"/>
                    </a:cubicBezTo>
                    <a:cubicBezTo>
                      <a:pt x="1008" y="44"/>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2"/>
              <p:cNvSpPr/>
              <p:nvPr/>
            </p:nvSpPr>
            <p:spPr>
              <a:xfrm>
                <a:off x="3147738" y="3600360"/>
                <a:ext cx="25500" cy="16427"/>
              </a:xfrm>
              <a:custGeom>
                <a:rect b="b" l="l" r="r" t="t"/>
                <a:pathLst>
                  <a:path extrusionOk="0" h="650" w="1009">
                    <a:moveTo>
                      <a:pt x="120" y="1"/>
                    </a:moveTo>
                    <a:cubicBezTo>
                      <a:pt x="55" y="1"/>
                      <a:pt x="0" y="55"/>
                      <a:pt x="0" y="126"/>
                    </a:cubicBezTo>
                    <a:lnTo>
                      <a:pt x="0" y="529"/>
                    </a:lnTo>
                    <a:cubicBezTo>
                      <a:pt x="0" y="595"/>
                      <a:pt x="55" y="649"/>
                      <a:pt x="125" y="649"/>
                    </a:cubicBezTo>
                    <a:lnTo>
                      <a:pt x="888" y="649"/>
                    </a:lnTo>
                    <a:cubicBezTo>
                      <a:pt x="954" y="649"/>
                      <a:pt x="1008" y="595"/>
                      <a:pt x="1008" y="529"/>
                    </a:cubicBezTo>
                    <a:lnTo>
                      <a:pt x="1008" y="126"/>
                    </a:lnTo>
                    <a:cubicBezTo>
                      <a:pt x="1008" y="55"/>
                      <a:pt x="954" y="1"/>
                      <a:pt x="8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2"/>
              <p:cNvSpPr/>
              <p:nvPr/>
            </p:nvSpPr>
            <p:spPr>
              <a:xfrm>
                <a:off x="3147738" y="3595002"/>
                <a:ext cx="25500" cy="5535"/>
              </a:xfrm>
              <a:custGeom>
                <a:rect b="b" l="l" r="r" t="t"/>
                <a:pathLst>
                  <a:path extrusionOk="0" h="219" w="1009">
                    <a:moveTo>
                      <a:pt x="109" y="0"/>
                    </a:moveTo>
                    <a:cubicBezTo>
                      <a:pt x="49" y="0"/>
                      <a:pt x="0" y="49"/>
                      <a:pt x="0" y="109"/>
                    </a:cubicBezTo>
                    <a:cubicBezTo>
                      <a:pt x="0" y="169"/>
                      <a:pt x="49" y="218"/>
                      <a:pt x="109"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2"/>
              <p:cNvSpPr/>
              <p:nvPr/>
            </p:nvSpPr>
            <p:spPr>
              <a:xfrm>
                <a:off x="3147738" y="3578474"/>
                <a:ext cx="25500" cy="16402"/>
              </a:xfrm>
              <a:custGeom>
                <a:rect b="b" l="l" r="r" t="t"/>
                <a:pathLst>
                  <a:path extrusionOk="0" h="649" w="1009">
                    <a:moveTo>
                      <a:pt x="120" y="0"/>
                    </a:moveTo>
                    <a:cubicBezTo>
                      <a:pt x="55" y="0"/>
                      <a:pt x="0" y="55"/>
                      <a:pt x="0" y="126"/>
                    </a:cubicBezTo>
                    <a:lnTo>
                      <a:pt x="0" y="529"/>
                    </a:lnTo>
                    <a:cubicBezTo>
                      <a:pt x="0" y="594"/>
                      <a:pt x="55" y="649"/>
                      <a:pt x="125" y="649"/>
                    </a:cubicBezTo>
                    <a:lnTo>
                      <a:pt x="888" y="649"/>
                    </a:lnTo>
                    <a:cubicBezTo>
                      <a:pt x="954" y="649"/>
                      <a:pt x="1008" y="594"/>
                      <a:pt x="1008" y="529"/>
                    </a:cubicBezTo>
                    <a:lnTo>
                      <a:pt x="1008" y="126"/>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2"/>
              <p:cNvSpPr/>
              <p:nvPr/>
            </p:nvSpPr>
            <p:spPr>
              <a:xfrm>
                <a:off x="3147738" y="3573091"/>
                <a:ext cx="25500" cy="5408"/>
              </a:xfrm>
              <a:custGeom>
                <a:rect b="b" l="l" r="r" t="t"/>
                <a:pathLst>
                  <a:path extrusionOk="0" h="214" w="1009">
                    <a:moveTo>
                      <a:pt x="109" y="1"/>
                    </a:moveTo>
                    <a:cubicBezTo>
                      <a:pt x="49" y="1"/>
                      <a:pt x="0" y="44"/>
                      <a:pt x="0" y="110"/>
                    </a:cubicBezTo>
                    <a:cubicBezTo>
                      <a:pt x="0" y="170"/>
                      <a:pt x="49" y="213"/>
                      <a:pt x="109" y="213"/>
                    </a:cubicBezTo>
                    <a:lnTo>
                      <a:pt x="899" y="213"/>
                    </a:lnTo>
                    <a:cubicBezTo>
                      <a:pt x="902" y="213"/>
                      <a:pt x="905" y="214"/>
                      <a:pt x="907" y="214"/>
                    </a:cubicBezTo>
                    <a:cubicBezTo>
                      <a:pt x="963" y="214"/>
                      <a:pt x="1007" y="163"/>
                      <a:pt x="1008" y="107"/>
                    </a:cubicBezTo>
                    <a:lnTo>
                      <a:pt x="1008" y="107"/>
                    </a:lnTo>
                    <a:cubicBezTo>
                      <a:pt x="1008" y="108"/>
                      <a:pt x="1008" y="109"/>
                      <a:pt x="1008" y="110"/>
                    </a:cubicBezTo>
                    <a:lnTo>
                      <a:pt x="1008" y="104"/>
                    </a:lnTo>
                    <a:cubicBezTo>
                      <a:pt x="1008" y="105"/>
                      <a:pt x="1008" y="106"/>
                      <a:pt x="1008" y="107"/>
                    </a:cubicBezTo>
                    <a:lnTo>
                      <a:pt x="1008" y="107"/>
                    </a:lnTo>
                    <a:cubicBezTo>
                      <a:pt x="1007" y="43"/>
                      <a:pt x="958"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2"/>
              <p:cNvSpPr/>
              <p:nvPr/>
            </p:nvSpPr>
            <p:spPr>
              <a:xfrm>
                <a:off x="3147738" y="3556563"/>
                <a:ext cx="25500" cy="16427"/>
              </a:xfrm>
              <a:custGeom>
                <a:rect b="b" l="l" r="r" t="t"/>
                <a:pathLst>
                  <a:path extrusionOk="0" h="650" w="1009">
                    <a:moveTo>
                      <a:pt x="120" y="1"/>
                    </a:moveTo>
                    <a:cubicBezTo>
                      <a:pt x="55" y="1"/>
                      <a:pt x="0" y="55"/>
                      <a:pt x="0" y="126"/>
                    </a:cubicBezTo>
                    <a:lnTo>
                      <a:pt x="0" y="529"/>
                    </a:lnTo>
                    <a:cubicBezTo>
                      <a:pt x="0" y="595"/>
                      <a:pt x="55" y="649"/>
                      <a:pt x="120" y="649"/>
                    </a:cubicBezTo>
                    <a:lnTo>
                      <a:pt x="888" y="649"/>
                    </a:lnTo>
                    <a:cubicBezTo>
                      <a:pt x="954" y="649"/>
                      <a:pt x="1008" y="595"/>
                      <a:pt x="1008" y="529"/>
                    </a:cubicBezTo>
                    <a:lnTo>
                      <a:pt x="1008" y="121"/>
                    </a:lnTo>
                    <a:cubicBezTo>
                      <a:pt x="1008" y="55"/>
                      <a:pt x="954"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2"/>
              <p:cNvSpPr/>
              <p:nvPr/>
            </p:nvSpPr>
            <p:spPr>
              <a:xfrm>
                <a:off x="3147738" y="355105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2"/>
              <p:cNvSpPr/>
              <p:nvPr/>
            </p:nvSpPr>
            <p:spPr>
              <a:xfrm>
                <a:off x="3147738" y="3534677"/>
                <a:ext cx="25500" cy="16402"/>
              </a:xfrm>
              <a:custGeom>
                <a:rect b="b" l="l" r="r" t="t"/>
                <a:pathLst>
                  <a:path extrusionOk="0" h="649" w="1009">
                    <a:moveTo>
                      <a:pt x="120" y="0"/>
                    </a:moveTo>
                    <a:cubicBezTo>
                      <a:pt x="55" y="0"/>
                      <a:pt x="0" y="55"/>
                      <a:pt x="0" y="126"/>
                    </a:cubicBezTo>
                    <a:lnTo>
                      <a:pt x="0" y="529"/>
                    </a:lnTo>
                    <a:cubicBezTo>
                      <a:pt x="0" y="594"/>
                      <a:pt x="55" y="649"/>
                      <a:pt x="120" y="649"/>
                    </a:cubicBezTo>
                    <a:lnTo>
                      <a:pt x="883" y="649"/>
                    </a:lnTo>
                    <a:cubicBezTo>
                      <a:pt x="954" y="649"/>
                      <a:pt x="1008" y="594"/>
                      <a:pt x="1008" y="529"/>
                    </a:cubicBezTo>
                    <a:lnTo>
                      <a:pt x="1008" y="120"/>
                    </a:lnTo>
                    <a:cubicBezTo>
                      <a:pt x="1008"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2"/>
              <p:cNvSpPr/>
              <p:nvPr/>
            </p:nvSpPr>
            <p:spPr>
              <a:xfrm>
                <a:off x="3147586" y="3529168"/>
                <a:ext cx="25500" cy="5535"/>
              </a:xfrm>
              <a:custGeom>
                <a:rect b="b" l="l" r="r" t="t"/>
                <a:pathLst>
                  <a:path extrusionOk="0" h="219" w="1009">
                    <a:moveTo>
                      <a:pt x="110" y="1"/>
                    </a:moveTo>
                    <a:cubicBezTo>
                      <a:pt x="50" y="1"/>
                      <a:pt x="1" y="50"/>
                      <a:pt x="1" y="109"/>
                    </a:cubicBezTo>
                    <a:cubicBezTo>
                      <a:pt x="1" y="169"/>
                      <a:pt x="50" y="218"/>
                      <a:pt x="110" y="218"/>
                    </a:cubicBezTo>
                    <a:lnTo>
                      <a:pt x="900" y="218"/>
                    </a:lnTo>
                    <a:cubicBezTo>
                      <a:pt x="960" y="218"/>
                      <a:pt x="1009" y="169"/>
                      <a:pt x="1009" y="109"/>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2"/>
              <p:cNvSpPr/>
              <p:nvPr/>
            </p:nvSpPr>
            <p:spPr>
              <a:xfrm>
                <a:off x="3147586" y="3512791"/>
                <a:ext cx="25500" cy="16402"/>
              </a:xfrm>
              <a:custGeom>
                <a:rect b="b" l="l" r="r" t="t"/>
                <a:pathLst>
                  <a:path extrusionOk="0" h="649" w="1009">
                    <a:moveTo>
                      <a:pt x="126" y="0"/>
                    </a:moveTo>
                    <a:cubicBezTo>
                      <a:pt x="55" y="0"/>
                      <a:pt x="1" y="55"/>
                      <a:pt x="1" y="120"/>
                    </a:cubicBezTo>
                    <a:lnTo>
                      <a:pt x="6" y="529"/>
                    </a:lnTo>
                    <a:cubicBezTo>
                      <a:pt x="6" y="594"/>
                      <a:pt x="61" y="649"/>
                      <a:pt x="126" y="649"/>
                    </a:cubicBezTo>
                    <a:lnTo>
                      <a:pt x="889" y="649"/>
                    </a:lnTo>
                    <a:cubicBezTo>
                      <a:pt x="960"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2"/>
              <p:cNvSpPr/>
              <p:nvPr/>
            </p:nvSpPr>
            <p:spPr>
              <a:xfrm>
                <a:off x="3147586" y="3507282"/>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2"/>
              <p:cNvSpPr/>
              <p:nvPr/>
            </p:nvSpPr>
            <p:spPr>
              <a:xfrm>
                <a:off x="3147586" y="3490880"/>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2"/>
              <p:cNvSpPr/>
              <p:nvPr/>
            </p:nvSpPr>
            <p:spPr>
              <a:xfrm>
                <a:off x="3147586" y="3485370"/>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2"/>
              <p:cNvSpPr/>
              <p:nvPr/>
            </p:nvSpPr>
            <p:spPr>
              <a:xfrm>
                <a:off x="3147586" y="3468994"/>
                <a:ext cx="25500" cy="16402"/>
              </a:xfrm>
              <a:custGeom>
                <a:rect b="b" l="l" r="r" t="t"/>
                <a:pathLst>
                  <a:path extrusionOk="0" h="649" w="1009">
                    <a:moveTo>
                      <a:pt x="121"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2"/>
              <p:cNvSpPr/>
              <p:nvPr/>
            </p:nvSpPr>
            <p:spPr>
              <a:xfrm>
                <a:off x="3147586" y="3463484"/>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2"/>
              <p:cNvSpPr/>
              <p:nvPr/>
            </p:nvSpPr>
            <p:spPr>
              <a:xfrm>
                <a:off x="3147586" y="3447083"/>
                <a:ext cx="25500" cy="16427"/>
              </a:xfrm>
              <a:custGeom>
                <a:rect b="b" l="l" r="r" t="t"/>
                <a:pathLst>
                  <a:path extrusionOk="0" h="650" w="1009">
                    <a:moveTo>
                      <a:pt x="893" y="1"/>
                    </a:moveTo>
                    <a:cubicBezTo>
                      <a:pt x="890" y="1"/>
                      <a:pt x="887" y="1"/>
                      <a:pt x="883" y="1"/>
                    </a:cubicBezTo>
                    <a:lnTo>
                      <a:pt x="121" y="1"/>
                    </a:lnTo>
                    <a:cubicBezTo>
                      <a:pt x="55" y="1"/>
                      <a:pt x="1" y="55"/>
                      <a:pt x="1" y="121"/>
                    </a:cubicBezTo>
                    <a:lnTo>
                      <a:pt x="1" y="524"/>
                    </a:lnTo>
                    <a:cubicBezTo>
                      <a:pt x="1" y="595"/>
                      <a:pt x="55" y="649"/>
                      <a:pt x="121" y="649"/>
                    </a:cubicBezTo>
                    <a:lnTo>
                      <a:pt x="889" y="649"/>
                    </a:lnTo>
                    <a:cubicBezTo>
                      <a:pt x="954" y="644"/>
                      <a:pt x="1009" y="595"/>
                      <a:pt x="1009" y="524"/>
                    </a:cubicBezTo>
                    <a:lnTo>
                      <a:pt x="1009" y="121"/>
                    </a:lnTo>
                    <a:cubicBezTo>
                      <a:pt x="1009" y="53"/>
                      <a:pt x="959" y="1"/>
                      <a:pt x="8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2"/>
              <p:cNvSpPr/>
              <p:nvPr/>
            </p:nvSpPr>
            <p:spPr>
              <a:xfrm>
                <a:off x="3147586" y="3441573"/>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2"/>
              <p:cNvSpPr/>
              <p:nvPr/>
            </p:nvSpPr>
            <p:spPr>
              <a:xfrm>
                <a:off x="3147586" y="3425197"/>
                <a:ext cx="25500" cy="16402"/>
              </a:xfrm>
              <a:custGeom>
                <a:rect b="b" l="l" r="r" t="t"/>
                <a:pathLst>
                  <a:path extrusionOk="0" h="649" w="1009">
                    <a:moveTo>
                      <a:pt x="893" y="0"/>
                    </a:moveTo>
                    <a:cubicBezTo>
                      <a:pt x="890" y="0"/>
                      <a:pt x="887" y="0"/>
                      <a:pt x="883" y="1"/>
                    </a:cubicBezTo>
                    <a:lnTo>
                      <a:pt x="121" y="1"/>
                    </a:lnTo>
                    <a:cubicBezTo>
                      <a:pt x="55" y="1"/>
                      <a:pt x="1" y="55"/>
                      <a:pt x="1" y="120"/>
                    </a:cubicBezTo>
                    <a:lnTo>
                      <a:pt x="1" y="524"/>
                    </a:lnTo>
                    <a:cubicBezTo>
                      <a:pt x="1" y="594"/>
                      <a:pt x="55" y="649"/>
                      <a:pt x="121" y="649"/>
                    </a:cubicBezTo>
                    <a:lnTo>
                      <a:pt x="883" y="649"/>
                    </a:lnTo>
                    <a:cubicBezTo>
                      <a:pt x="954" y="644"/>
                      <a:pt x="1009" y="594"/>
                      <a:pt x="1009" y="524"/>
                    </a:cubicBezTo>
                    <a:lnTo>
                      <a:pt x="1009" y="120"/>
                    </a:lnTo>
                    <a:cubicBezTo>
                      <a:pt x="1009" y="53"/>
                      <a:pt x="959" y="0"/>
                      <a:pt x="89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2"/>
              <p:cNvSpPr/>
              <p:nvPr/>
            </p:nvSpPr>
            <p:spPr>
              <a:xfrm>
                <a:off x="3147460" y="3419687"/>
                <a:ext cx="25500" cy="5535"/>
              </a:xfrm>
              <a:custGeom>
                <a:rect b="b" l="l" r="r" t="t"/>
                <a:pathLst>
                  <a:path extrusionOk="0" h="219" w="1009">
                    <a:moveTo>
                      <a:pt x="109" y="1"/>
                    </a:moveTo>
                    <a:cubicBezTo>
                      <a:pt x="49" y="1"/>
                      <a:pt x="0" y="50"/>
                      <a:pt x="0" y="110"/>
                    </a:cubicBezTo>
                    <a:cubicBezTo>
                      <a:pt x="0" y="169"/>
                      <a:pt x="49" y="219"/>
                      <a:pt x="115" y="219"/>
                    </a:cubicBezTo>
                    <a:lnTo>
                      <a:pt x="899" y="219"/>
                    </a:lnTo>
                    <a:cubicBezTo>
                      <a:pt x="959" y="219"/>
                      <a:pt x="1008" y="169"/>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2"/>
              <p:cNvSpPr/>
              <p:nvPr/>
            </p:nvSpPr>
            <p:spPr>
              <a:xfrm>
                <a:off x="3147586" y="3403159"/>
                <a:ext cx="25500" cy="16553"/>
              </a:xfrm>
              <a:custGeom>
                <a:rect b="b" l="l" r="r" t="t"/>
                <a:pathLst>
                  <a:path extrusionOk="0" h="655" w="1009">
                    <a:moveTo>
                      <a:pt x="883" y="1"/>
                    </a:moveTo>
                    <a:lnTo>
                      <a:pt x="121" y="6"/>
                    </a:lnTo>
                    <a:cubicBezTo>
                      <a:pt x="50" y="6"/>
                      <a:pt x="1" y="61"/>
                      <a:pt x="1" y="126"/>
                    </a:cubicBezTo>
                    <a:lnTo>
                      <a:pt x="1" y="529"/>
                    </a:lnTo>
                    <a:cubicBezTo>
                      <a:pt x="1" y="600"/>
                      <a:pt x="55" y="655"/>
                      <a:pt x="121" y="655"/>
                    </a:cubicBezTo>
                    <a:lnTo>
                      <a:pt x="883" y="649"/>
                    </a:lnTo>
                    <a:cubicBezTo>
                      <a:pt x="954" y="649"/>
                      <a:pt x="1009" y="595"/>
                      <a:pt x="1003" y="529"/>
                    </a:cubicBezTo>
                    <a:lnTo>
                      <a:pt x="1003" y="126"/>
                    </a:lnTo>
                    <a:cubicBezTo>
                      <a:pt x="1003" y="55"/>
                      <a:pt x="949"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2"/>
              <p:cNvSpPr/>
              <p:nvPr/>
            </p:nvSpPr>
            <p:spPr>
              <a:xfrm>
                <a:off x="3173339" y="3692757"/>
                <a:ext cx="9401" cy="7203"/>
              </a:xfrm>
              <a:custGeom>
                <a:rect b="b" l="l" r="r" t="t"/>
                <a:pathLst>
                  <a:path extrusionOk="0" h="285" w="372">
                    <a:moveTo>
                      <a:pt x="1" y="1"/>
                    </a:moveTo>
                    <a:lnTo>
                      <a:pt x="1" y="284"/>
                    </a:lnTo>
                    <a:lnTo>
                      <a:pt x="246" y="284"/>
                    </a:lnTo>
                    <a:cubicBezTo>
                      <a:pt x="311" y="284"/>
                      <a:pt x="371" y="224"/>
                      <a:pt x="371" y="159"/>
                    </a:cubicBezTo>
                    <a:lnTo>
                      <a:pt x="371" y="121"/>
                    </a:lnTo>
                    <a:cubicBezTo>
                      <a:pt x="366" y="50"/>
                      <a:pt x="317" y="1"/>
                      <a:pt x="2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2"/>
              <p:cNvSpPr/>
              <p:nvPr/>
            </p:nvSpPr>
            <p:spPr>
              <a:xfrm>
                <a:off x="3138513" y="3692757"/>
                <a:ext cx="9654" cy="7051"/>
              </a:xfrm>
              <a:custGeom>
                <a:rect b="b" l="l" r="r" t="t"/>
                <a:pathLst>
                  <a:path extrusionOk="0" h="279" w="382">
                    <a:moveTo>
                      <a:pt x="120" y="1"/>
                    </a:moveTo>
                    <a:cubicBezTo>
                      <a:pt x="55" y="1"/>
                      <a:pt x="0" y="55"/>
                      <a:pt x="0" y="121"/>
                    </a:cubicBezTo>
                    <a:lnTo>
                      <a:pt x="0" y="159"/>
                    </a:lnTo>
                    <a:cubicBezTo>
                      <a:pt x="0" y="230"/>
                      <a:pt x="55" y="279"/>
                      <a:pt x="120" y="279"/>
                    </a:cubicBezTo>
                    <a:lnTo>
                      <a:pt x="381" y="279"/>
                    </a:lnTo>
                    <a:lnTo>
                      <a:pt x="38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2"/>
              <p:cNvSpPr/>
              <p:nvPr/>
            </p:nvSpPr>
            <p:spPr>
              <a:xfrm>
                <a:off x="3173339" y="3670744"/>
                <a:ext cx="9250" cy="7177"/>
              </a:xfrm>
              <a:custGeom>
                <a:rect b="b" l="l" r="r" t="t"/>
                <a:pathLst>
                  <a:path extrusionOk="0" h="284" w="366">
                    <a:moveTo>
                      <a:pt x="1" y="0"/>
                    </a:moveTo>
                    <a:lnTo>
                      <a:pt x="1" y="283"/>
                    </a:lnTo>
                    <a:lnTo>
                      <a:pt x="246" y="283"/>
                    </a:lnTo>
                    <a:cubicBezTo>
                      <a:pt x="311" y="283"/>
                      <a:pt x="366" y="229"/>
                      <a:pt x="366" y="164"/>
                    </a:cubicBezTo>
                    <a:lnTo>
                      <a:pt x="366" y="125"/>
                    </a:lnTo>
                    <a:cubicBezTo>
                      <a:pt x="366" y="55"/>
                      <a:pt x="311"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2"/>
              <p:cNvSpPr/>
              <p:nvPr/>
            </p:nvSpPr>
            <p:spPr>
              <a:xfrm>
                <a:off x="3138513" y="3670871"/>
                <a:ext cx="9528" cy="7177"/>
              </a:xfrm>
              <a:custGeom>
                <a:rect b="b" l="l" r="r" t="t"/>
                <a:pathLst>
                  <a:path extrusionOk="0" h="284" w="377">
                    <a:moveTo>
                      <a:pt x="120" y="1"/>
                    </a:moveTo>
                    <a:cubicBezTo>
                      <a:pt x="55" y="1"/>
                      <a:pt x="0" y="55"/>
                      <a:pt x="0" y="120"/>
                    </a:cubicBezTo>
                    <a:lnTo>
                      <a:pt x="0" y="159"/>
                    </a:lnTo>
                    <a:cubicBezTo>
                      <a:pt x="0" y="229"/>
                      <a:pt x="55" y="284"/>
                      <a:pt x="120" y="284"/>
                    </a:cubicBezTo>
                    <a:lnTo>
                      <a:pt x="376" y="284"/>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2"/>
              <p:cNvSpPr/>
              <p:nvPr/>
            </p:nvSpPr>
            <p:spPr>
              <a:xfrm>
                <a:off x="3173213" y="3648833"/>
                <a:ext cx="9376" cy="7203"/>
              </a:xfrm>
              <a:custGeom>
                <a:rect b="b" l="l" r="r" t="t"/>
                <a:pathLst>
                  <a:path extrusionOk="0" h="285" w="371">
                    <a:moveTo>
                      <a:pt x="0" y="1"/>
                    </a:moveTo>
                    <a:lnTo>
                      <a:pt x="0" y="284"/>
                    </a:lnTo>
                    <a:lnTo>
                      <a:pt x="251" y="284"/>
                    </a:lnTo>
                    <a:cubicBezTo>
                      <a:pt x="316" y="284"/>
                      <a:pt x="371" y="230"/>
                      <a:pt x="371" y="164"/>
                    </a:cubicBezTo>
                    <a:lnTo>
                      <a:pt x="371" y="126"/>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2"/>
              <p:cNvSpPr/>
              <p:nvPr/>
            </p:nvSpPr>
            <p:spPr>
              <a:xfrm>
                <a:off x="3138513" y="3648985"/>
                <a:ext cx="9528" cy="7177"/>
              </a:xfrm>
              <a:custGeom>
                <a:rect b="b" l="l" r="r" t="t"/>
                <a:pathLst>
                  <a:path extrusionOk="0" h="284" w="377">
                    <a:moveTo>
                      <a:pt x="120" y="0"/>
                    </a:moveTo>
                    <a:cubicBezTo>
                      <a:pt x="55" y="0"/>
                      <a:pt x="0" y="55"/>
                      <a:pt x="0" y="120"/>
                    </a:cubicBezTo>
                    <a:lnTo>
                      <a:pt x="0" y="158"/>
                    </a:lnTo>
                    <a:cubicBezTo>
                      <a:pt x="0" y="229"/>
                      <a:pt x="55" y="283"/>
                      <a:pt x="120" y="283"/>
                    </a:cubicBezTo>
                    <a:lnTo>
                      <a:pt x="376" y="283"/>
                    </a:lnTo>
                    <a:lnTo>
                      <a:pt x="3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2"/>
              <p:cNvSpPr/>
              <p:nvPr/>
            </p:nvSpPr>
            <p:spPr>
              <a:xfrm>
                <a:off x="3173213" y="3626947"/>
                <a:ext cx="9376" cy="7329"/>
              </a:xfrm>
              <a:custGeom>
                <a:rect b="b" l="l" r="r" t="t"/>
                <a:pathLst>
                  <a:path extrusionOk="0" h="290" w="371">
                    <a:moveTo>
                      <a:pt x="0" y="0"/>
                    </a:moveTo>
                    <a:lnTo>
                      <a:pt x="0" y="289"/>
                    </a:lnTo>
                    <a:lnTo>
                      <a:pt x="251" y="289"/>
                    </a:lnTo>
                    <a:cubicBezTo>
                      <a:pt x="316" y="284"/>
                      <a:pt x="371" y="229"/>
                      <a:pt x="371" y="164"/>
                    </a:cubicBezTo>
                    <a:lnTo>
                      <a:pt x="371" y="126"/>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2"/>
              <p:cNvSpPr/>
              <p:nvPr/>
            </p:nvSpPr>
            <p:spPr>
              <a:xfrm>
                <a:off x="3138362" y="3626947"/>
                <a:ext cx="9679" cy="7177"/>
              </a:xfrm>
              <a:custGeom>
                <a:rect b="b" l="l" r="r" t="t"/>
                <a:pathLst>
                  <a:path extrusionOk="0" h="284" w="383">
                    <a:moveTo>
                      <a:pt x="126" y="0"/>
                    </a:moveTo>
                    <a:cubicBezTo>
                      <a:pt x="55" y="0"/>
                      <a:pt x="1" y="55"/>
                      <a:pt x="1" y="126"/>
                    </a:cubicBezTo>
                    <a:lnTo>
                      <a:pt x="1" y="164"/>
                    </a:lnTo>
                    <a:cubicBezTo>
                      <a:pt x="1" y="229"/>
                      <a:pt x="55" y="284"/>
                      <a:pt x="126"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2"/>
              <p:cNvSpPr/>
              <p:nvPr/>
            </p:nvSpPr>
            <p:spPr>
              <a:xfrm>
                <a:off x="3173213" y="3605036"/>
                <a:ext cx="9376" cy="7203"/>
              </a:xfrm>
              <a:custGeom>
                <a:rect b="b" l="l" r="r" t="t"/>
                <a:pathLst>
                  <a:path extrusionOk="0" h="285" w="371">
                    <a:moveTo>
                      <a:pt x="0" y="1"/>
                    </a:moveTo>
                    <a:lnTo>
                      <a:pt x="0" y="284"/>
                    </a:lnTo>
                    <a:lnTo>
                      <a:pt x="245" y="284"/>
                    </a:lnTo>
                    <a:cubicBezTo>
                      <a:pt x="316" y="284"/>
                      <a:pt x="371" y="230"/>
                      <a:pt x="371" y="164"/>
                    </a:cubicBezTo>
                    <a:lnTo>
                      <a:pt x="371" y="121"/>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2"/>
              <p:cNvSpPr/>
              <p:nvPr/>
            </p:nvSpPr>
            <p:spPr>
              <a:xfrm>
                <a:off x="3138362" y="3605036"/>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2"/>
              <p:cNvSpPr/>
              <p:nvPr/>
            </p:nvSpPr>
            <p:spPr>
              <a:xfrm>
                <a:off x="3173213" y="3583150"/>
                <a:ext cx="9376" cy="7177"/>
              </a:xfrm>
              <a:custGeom>
                <a:rect b="b" l="l" r="r" t="t"/>
                <a:pathLst>
                  <a:path extrusionOk="0" h="284" w="371">
                    <a:moveTo>
                      <a:pt x="0" y="1"/>
                    </a:moveTo>
                    <a:lnTo>
                      <a:pt x="0" y="284"/>
                    </a:lnTo>
                    <a:lnTo>
                      <a:pt x="245" y="284"/>
                    </a:lnTo>
                    <a:cubicBezTo>
                      <a:pt x="316" y="284"/>
                      <a:pt x="371" y="229"/>
                      <a:pt x="371" y="164"/>
                    </a:cubicBezTo>
                    <a:lnTo>
                      <a:pt x="371" y="120"/>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2"/>
              <p:cNvSpPr/>
              <p:nvPr/>
            </p:nvSpPr>
            <p:spPr>
              <a:xfrm>
                <a:off x="3138362" y="3583150"/>
                <a:ext cx="9679" cy="7177"/>
              </a:xfrm>
              <a:custGeom>
                <a:rect b="b" l="l" r="r" t="t"/>
                <a:pathLst>
                  <a:path extrusionOk="0" h="284" w="383">
                    <a:moveTo>
                      <a:pt x="120" y="1"/>
                    </a:moveTo>
                    <a:cubicBezTo>
                      <a:pt x="55" y="1"/>
                      <a:pt x="1" y="55"/>
                      <a:pt x="1" y="120"/>
                    </a:cubicBezTo>
                    <a:lnTo>
                      <a:pt x="1" y="164"/>
                    </a:lnTo>
                    <a:cubicBezTo>
                      <a:pt x="1" y="229"/>
                      <a:pt x="55" y="284"/>
                      <a:pt x="120"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2"/>
              <p:cNvSpPr/>
              <p:nvPr/>
            </p:nvSpPr>
            <p:spPr>
              <a:xfrm>
                <a:off x="3173061" y="3561264"/>
                <a:ext cx="9401" cy="7177"/>
              </a:xfrm>
              <a:custGeom>
                <a:rect b="b" l="l" r="r" t="t"/>
                <a:pathLst>
                  <a:path extrusionOk="0" h="284" w="372">
                    <a:moveTo>
                      <a:pt x="1" y="0"/>
                    </a:moveTo>
                    <a:lnTo>
                      <a:pt x="1" y="283"/>
                    </a:lnTo>
                    <a:lnTo>
                      <a:pt x="251" y="283"/>
                    </a:lnTo>
                    <a:cubicBezTo>
                      <a:pt x="317" y="283"/>
                      <a:pt x="371" y="229"/>
                      <a:pt x="371" y="158"/>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2"/>
              <p:cNvSpPr/>
              <p:nvPr/>
            </p:nvSpPr>
            <p:spPr>
              <a:xfrm>
                <a:off x="3138362" y="3561264"/>
                <a:ext cx="9679" cy="7177"/>
              </a:xfrm>
              <a:custGeom>
                <a:rect b="b" l="l" r="r" t="t"/>
                <a:pathLst>
                  <a:path extrusionOk="0" h="284" w="383">
                    <a:moveTo>
                      <a:pt x="120" y="0"/>
                    </a:moveTo>
                    <a:cubicBezTo>
                      <a:pt x="55" y="0"/>
                      <a:pt x="1" y="55"/>
                      <a:pt x="1" y="125"/>
                    </a:cubicBezTo>
                    <a:lnTo>
                      <a:pt x="1" y="164"/>
                    </a:lnTo>
                    <a:cubicBezTo>
                      <a:pt x="1" y="229"/>
                      <a:pt x="55" y="283"/>
                      <a:pt x="120" y="283"/>
                    </a:cubicBezTo>
                    <a:lnTo>
                      <a:pt x="382" y="283"/>
                    </a:lnTo>
                    <a:lnTo>
                      <a:pt x="3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2"/>
              <p:cNvSpPr/>
              <p:nvPr/>
            </p:nvSpPr>
            <p:spPr>
              <a:xfrm>
                <a:off x="3173061" y="3539352"/>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2"/>
              <p:cNvSpPr/>
              <p:nvPr/>
            </p:nvSpPr>
            <p:spPr>
              <a:xfrm>
                <a:off x="3138362" y="3539352"/>
                <a:ext cx="9528" cy="7203"/>
              </a:xfrm>
              <a:custGeom>
                <a:rect b="b" l="l" r="r" t="t"/>
                <a:pathLst>
                  <a:path extrusionOk="0" h="285" w="377">
                    <a:moveTo>
                      <a:pt x="120" y="1"/>
                    </a:moveTo>
                    <a:cubicBezTo>
                      <a:pt x="55" y="1"/>
                      <a:pt x="1" y="55"/>
                      <a:pt x="1" y="121"/>
                    </a:cubicBezTo>
                    <a:lnTo>
                      <a:pt x="1" y="164"/>
                    </a:lnTo>
                    <a:cubicBezTo>
                      <a:pt x="1" y="230"/>
                      <a:pt x="55" y="284"/>
                      <a:pt x="120" y="284"/>
                    </a:cubicBezTo>
                    <a:lnTo>
                      <a:pt x="377"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2"/>
              <p:cNvSpPr/>
              <p:nvPr/>
            </p:nvSpPr>
            <p:spPr>
              <a:xfrm>
                <a:off x="3173061" y="3517466"/>
                <a:ext cx="9401" cy="7177"/>
              </a:xfrm>
              <a:custGeom>
                <a:rect b="b" l="l" r="r" t="t"/>
                <a:pathLst>
                  <a:path extrusionOk="0" h="284" w="372">
                    <a:moveTo>
                      <a:pt x="1" y="0"/>
                    </a:moveTo>
                    <a:lnTo>
                      <a:pt x="1" y="284"/>
                    </a:lnTo>
                    <a:lnTo>
                      <a:pt x="251" y="284"/>
                    </a:lnTo>
                    <a:cubicBezTo>
                      <a:pt x="317" y="284"/>
                      <a:pt x="371" y="229"/>
                      <a:pt x="371" y="158"/>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2"/>
              <p:cNvSpPr/>
              <p:nvPr/>
            </p:nvSpPr>
            <p:spPr>
              <a:xfrm>
                <a:off x="3138235" y="351746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2"/>
              <p:cNvSpPr/>
              <p:nvPr/>
            </p:nvSpPr>
            <p:spPr>
              <a:xfrm>
                <a:off x="3173061" y="349555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2"/>
              <p:cNvSpPr/>
              <p:nvPr/>
            </p:nvSpPr>
            <p:spPr>
              <a:xfrm>
                <a:off x="3138235" y="3495555"/>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2"/>
              <p:cNvSpPr/>
              <p:nvPr/>
            </p:nvSpPr>
            <p:spPr>
              <a:xfrm>
                <a:off x="3173061" y="3473543"/>
                <a:ext cx="9401" cy="7304"/>
              </a:xfrm>
              <a:custGeom>
                <a:rect b="b" l="l" r="r" t="t"/>
                <a:pathLst>
                  <a:path extrusionOk="0" h="289" w="372">
                    <a:moveTo>
                      <a:pt x="1" y="0"/>
                    </a:moveTo>
                    <a:lnTo>
                      <a:pt x="1" y="289"/>
                    </a:lnTo>
                    <a:lnTo>
                      <a:pt x="246" y="289"/>
                    </a:lnTo>
                    <a:cubicBezTo>
                      <a:pt x="317" y="289"/>
                      <a:pt x="371" y="234"/>
                      <a:pt x="371" y="164"/>
                    </a:cubicBezTo>
                    <a:lnTo>
                      <a:pt x="371" y="125"/>
                    </a:lnTo>
                    <a:cubicBezTo>
                      <a:pt x="371" y="55"/>
                      <a:pt x="317"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2"/>
              <p:cNvSpPr/>
              <p:nvPr/>
            </p:nvSpPr>
            <p:spPr>
              <a:xfrm>
                <a:off x="3138235" y="3473669"/>
                <a:ext cx="9654" cy="7177"/>
              </a:xfrm>
              <a:custGeom>
                <a:rect b="b" l="l" r="r" t="t"/>
                <a:pathLst>
                  <a:path extrusionOk="0" h="284" w="382">
                    <a:moveTo>
                      <a:pt x="120" y="1"/>
                    </a:moveTo>
                    <a:cubicBezTo>
                      <a:pt x="55" y="1"/>
                      <a:pt x="0" y="55"/>
                      <a:pt x="0" y="120"/>
                    </a:cubicBezTo>
                    <a:lnTo>
                      <a:pt x="0" y="159"/>
                    </a:lnTo>
                    <a:cubicBezTo>
                      <a:pt x="0" y="229"/>
                      <a:pt x="55" y="284"/>
                      <a:pt x="120"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2"/>
              <p:cNvSpPr/>
              <p:nvPr/>
            </p:nvSpPr>
            <p:spPr>
              <a:xfrm>
                <a:off x="3173061" y="3451758"/>
                <a:ext cx="9401" cy="7203"/>
              </a:xfrm>
              <a:custGeom>
                <a:rect b="b" l="l" r="r" t="t"/>
                <a:pathLst>
                  <a:path extrusionOk="0" h="285" w="372">
                    <a:moveTo>
                      <a:pt x="255" y="1"/>
                    </a:moveTo>
                    <a:cubicBezTo>
                      <a:pt x="252" y="1"/>
                      <a:pt x="249" y="1"/>
                      <a:pt x="246" y="1"/>
                    </a:cubicBezTo>
                    <a:lnTo>
                      <a:pt x="1" y="1"/>
                    </a:lnTo>
                    <a:lnTo>
                      <a:pt x="1" y="285"/>
                    </a:lnTo>
                    <a:lnTo>
                      <a:pt x="246" y="285"/>
                    </a:lnTo>
                    <a:cubicBezTo>
                      <a:pt x="317" y="279"/>
                      <a:pt x="366" y="225"/>
                      <a:pt x="371" y="159"/>
                    </a:cubicBezTo>
                    <a:lnTo>
                      <a:pt x="371" y="121"/>
                    </a:lnTo>
                    <a:cubicBezTo>
                      <a:pt x="366" y="54"/>
                      <a:pt x="316"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2"/>
              <p:cNvSpPr/>
              <p:nvPr/>
            </p:nvSpPr>
            <p:spPr>
              <a:xfrm>
                <a:off x="3138235" y="3451758"/>
                <a:ext cx="9654" cy="7076"/>
              </a:xfrm>
              <a:custGeom>
                <a:rect b="b" l="l" r="r" t="t"/>
                <a:pathLst>
                  <a:path extrusionOk="0" h="280" w="382">
                    <a:moveTo>
                      <a:pt x="112" y="1"/>
                    </a:moveTo>
                    <a:cubicBezTo>
                      <a:pt x="50" y="1"/>
                      <a:pt x="0" y="58"/>
                      <a:pt x="0" y="121"/>
                    </a:cubicBezTo>
                    <a:lnTo>
                      <a:pt x="0" y="159"/>
                    </a:lnTo>
                    <a:cubicBezTo>
                      <a:pt x="0" y="227"/>
                      <a:pt x="50" y="279"/>
                      <a:pt x="111" y="279"/>
                    </a:cubicBezTo>
                    <a:cubicBezTo>
                      <a:pt x="114" y="279"/>
                      <a:pt x="117" y="279"/>
                      <a:pt x="120" y="279"/>
                    </a:cubicBezTo>
                    <a:lnTo>
                      <a:pt x="382" y="279"/>
                    </a:lnTo>
                    <a:lnTo>
                      <a:pt x="382" y="1"/>
                    </a:lnTo>
                    <a:lnTo>
                      <a:pt x="120" y="1"/>
                    </a:lnTo>
                    <a:cubicBezTo>
                      <a:pt x="117" y="1"/>
                      <a:pt x="114"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2"/>
              <p:cNvSpPr/>
              <p:nvPr/>
            </p:nvSpPr>
            <p:spPr>
              <a:xfrm>
                <a:off x="3172935" y="3429746"/>
                <a:ext cx="9376" cy="7177"/>
              </a:xfrm>
              <a:custGeom>
                <a:rect b="b" l="l" r="r" t="t"/>
                <a:pathLst>
                  <a:path extrusionOk="0" h="284" w="371">
                    <a:moveTo>
                      <a:pt x="0" y="0"/>
                    </a:moveTo>
                    <a:lnTo>
                      <a:pt x="0" y="284"/>
                    </a:lnTo>
                    <a:lnTo>
                      <a:pt x="251" y="284"/>
                    </a:lnTo>
                    <a:cubicBezTo>
                      <a:pt x="316" y="284"/>
                      <a:pt x="371" y="229"/>
                      <a:pt x="371" y="164"/>
                    </a:cubicBezTo>
                    <a:lnTo>
                      <a:pt x="371" y="120"/>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2"/>
              <p:cNvSpPr/>
              <p:nvPr/>
            </p:nvSpPr>
            <p:spPr>
              <a:xfrm>
                <a:off x="3138235" y="3429872"/>
                <a:ext cx="9528" cy="7076"/>
              </a:xfrm>
              <a:custGeom>
                <a:rect b="b" l="l" r="r" t="t"/>
                <a:pathLst>
                  <a:path extrusionOk="0" h="280" w="377">
                    <a:moveTo>
                      <a:pt x="120" y="1"/>
                    </a:moveTo>
                    <a:cubicBezTo>
                      <a:pt x="55" y="1"/>
                      <a:pt x="0" y="55"/>
                      <a:pt x="0" y="121"/>
                    </a:cubicBezTo>
                    <a:lnTo>
                      <a:pt x="0" y="159"/>
                    </a:lnTo>
                    <a:cubicBezTo>
                      <a:pt x="0" y="226"/>
                      <a:pt x="50" y="279"/>
                      <a:pt x="111" y="279"/>
                    </a:cubicBezTo>
                    <a:cubicBezTo>
                      <a:pt x="114" y="279"/>
                      <a:pt x="117" y="279"/>
                      <a:pt x="120" y="279"/>
                    </a:cubicBezTo>
                    <a:lnTo>
                      <a:pt x="376" y="279"/>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2"/>
              <p:cNvSpPr/>
              <p:nvPr/>
            </p:nvSpPr>
            <p:spPr>
              <a:xfrm>
                <a:off x="3172935" y="3407834"/>
                <a:ext cx="9376" cy="7203"/>
              </a:xfrm>
              <a:custGeom>
                <a:rect b="b" l="l" r="r" t="t"/>
                <a:pathLst>
                  <a:path extrusionOk="0" h="285" w="371">
                    <a:moveTo>
                      <a:pt x="0" y="1"/>
                    </a:moveTo>
                    <a:lnTo>
                      <a:pt x="0" y="284"/>
                    </a:lnTo>
                    <a:lnTo>
                      <a:pt x="251" y="284"/>
                    </a:lnTo>
                    <a:cubicBezTo>
                      <a:pt x="316" y="284"/>
                      <a:pt x="371" y="230"/>
                      <a:pt x="371" y="164"/>
                    </a:cubicBezTo>
                    <a:lnTo>
                      <a:pt x="371" y="121"/>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2"/>
              <p:cNvSpPr/>
              <p:nvPr/>
            </p:nvSpPr>
            <p:spPr>
              <a:xfrm>
                <a:off x="3138084" y="3407834"/>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2"/>
              <p:cNvSpPr/>
              <p:nvPr/>
            </p:nvSpPr>
            <p:spPr>
              <a:xfrm>
                <a:off x="3033380" y="3446173"/>
                <a:ext cx="127626" cy="73518"/>
              </a:xfrm>
              <a:custGeom>
                <a:rect b="b" l="l" r="r" t="t"/>
                <a:pathLst>
                  <a:path extrusionOk="0" h="2909" w="5050">
                    <a:moveTo>
                      <a:pt x="1565" y="1"/>
                    </a:moveTo>
                    <a:cubicBezTo>
                      <a:pt x="864" y="1"/>
                      <a:pt x="1" y="158"/>
                      <a:pt x="8" y="631"/>
                    </a:cubicBezTo>
                    <a:cubicBezTo>
                      <a:pt x="12" y="875"/>
                      <a:pt x="104" y="947"/>
                      <a:pt x="233" y="947"/>
                    </a:cubicBezTo>
                    <a:cubicBezTo>
                      <a:pt x="421" y="947"/>
                      <a:pt x="686" y="794"/>
                      <a:pt x="867" y="794"/>
                    </a:cubicBezTo>
                    <a:cubicBezTo>
                      <a:pt x="928" y="794"/>
                      <a:pt x="980" y="812"/>
                      <a:pt x="1016" y="860"/>
                    </a:cubicBezTo>
                    <a:cubicBezTo>
                      <a:pt x="1228" y="1143"/>
                      <a:pt x="1114" y="2091"/>
                      <a:pt x="744" y="2091"/>
                    </a:cubicBezTo>
                    <a:cubicBezTo>
                      <a:pt x="373" y="2091"/>
                      <a:pt x="1370" y="2909"/>
                      <a:pt x="1370" y="2909"/>
                    </a:cubicBezTo>
                    <a:cubicBezTo>
                      <a:pt x="1370" y="2909"/>
                      <a:pt x="2569" y="2887"/>
                      <a:pt x="3228" y="2227"/>
                    </a:cubicBezTo>
                    <a:cubicBezTo>
                      <a:pt x="3882" y="1568"/>
                      <a:pt x="4454" y="1699"/>
                      <a:pt x="4149" y="1165"/>
                    </a:cubicBezTo>
                    <a:cubicBezTo>
                      <a:pt x="3903" y="726"/>
                      <a:pt x="4591" y="559"/>
                      <a:pt x="4878" y="559"/>
                    </a:cubicBezTo>
                    <a:cubicBezTo>
                      <a:pt x="4940" y="559"/>
                      <a:pt x="4983" y="567"/>
                      <a:pt x="4994" y="582"/>
                    </a:cubicBezTo>
                    <a:cubicBezTo>
                      <a:pt x="4999" y="588"/>
                      <a:pt x="5003" y="591"/>
                      <a:pt x="5006" y="591"/>
                    </a:cubicBezTo>
                    <a:cubicBezTo>
                      <a:pt x="5050" y="591"/>
                      <a:pt x="4994" y="124"/>
                      <a:pt x="4994" y="124"/>
                    </a:cubicBezTo>
                    <a:lnTo>
                      <a:pt x="4454" y="189"/>
                    </a:lnTo>
                    <a:cubicBezTo>
                      <a:pt x="4454" y="189"/>
                      <a:pt x="4010" y="215"/>
                      <a:pt x="3524" y="215"/>
                    </a:cubicBezTo>
                    <a:cubicBezTo>
                      <a:pt x="3065" y="215"/>
                      <a:pt x="2569" y="192"/>
                      <a:pt x="2373" y="102"/>
                    </a:cubicBezTo>
                    <a:cubicBezTo>
                      <a:pt x="2237" y="42"/>
                      <a:pt x="1922" y="1"/>
                      <a:pt x="1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2"/>
              <p:cNvSpPr/>
              <p:nvPr/>
            </p:nvSpPr>
            <p:spPr>
              <a:xfrm>
                <a:off x="3158150" y="3445996"/>
                <a:ext cx="127626" cy="73568"/>
              </a:xfrm>
              <a:custGeom>
                <a:rect b="b" l="l" r="r" t="t"/>
                <a:pathLst>
                  <a:path extrusionOk="0" h="2911" w="5050">
                    <a:moveTo>
                      <a:pt x="3497" y="1"/>
                    </a:moveTo>
                    <a:cubicBezTo>
                      <a:pt x="3135" y="1"/>
                      <a:pt x="2815" y="43"/>
                      <a:pt x="2678" y="104"/>
                    </a:cubicBezTo>
                    <a:cubicBezTo>
                      <a:pt x="2482" y="194"/>
                      <a:pt x="1985" y="217"/>
                      <a:pt x="1526" y="217"/>
                    </a:cubicBezTo>
                    <a:cubicBezTo>
                      <a:pt x="1040" y="217"/>
                      <a:pt x="596" y="191"/>
                      <a:pt x="596" y="191"/>
                    </a:cubicBezTo>
                    <a:lnTo>
                      <a:pt x="57" y="137"/>
                    </a:lnTo>
                    <a:cubicBezTo>
                      <a:pt x="57" y="137"/>
                      <a:pt x="1" y="604"/>
                      <a:pt x="44" y="604"/>
                    </a:cubicBezTo>
                    <a:cubicBezTo>
                      <a:pt x="48" y="604"/>
                      <a:pt x="52" y="601"/>
                      <a:pt x="57" y="594"/>
                    </a:cubicBezTo>
                    <a:cubicBezTo>
                      <a:pt x="69" y="578"/>
                      <a:pt x="114" y="570"/>
                      <a:pt x="179" y="570"/>
                    </a:cubicBezTo>
                    <a:cubicBezTo>
                      <a:pt x="469" y="570"/>
                      <a:pt x="1146" y="741"/>
                      <a:pt x="901" y="1177"/>
                    </a:cubicBezTo>
                    <a:cubicBezTo>
                      <a:pt x="607" y="1711"/>
                      <a:pt x="1174" y="1575"/>
                      <a:pt x="1833" y="2234"/>
                    </a:cubicBezTo>
                    <a:cubicBezTo>
                      <a:pt x="2487" y="2894"/>
                      <a:pt x="3686" y="2910"/>
                      <a:pt x="3686" y="2910"/>
                    </a:cubicBezTo>
                    <a:cubicBezTo>
                      <a:pt x="3686" y="2910"/>
                      <a:pt x="4683" y="2087"/>
                      <a:pt x="4312" y="2087"/>
                    </a:cubicBezTo>
                    <a:cubicBezTo>
                      <a:pt x="3942" y="2087"/>
                      <a:pt x="3822" y="1145"/>
                      <a:pt x="4034" y="856"/>
                    </a:cubicBezTo>
                    <a:cubicBezTo>
                      <a:pt x="4070" y="808"/>
                      <a:pt x="4122" y="790"/>
                      <a:pt x="4184" y="790"/>
                    </a:cubicBezTo>
                    <a:cubicBezTo>
                      <a:pt x="4365" y="790"/>
                      <a:pt x="4629" y="943"/>
                      <a:pt x="4817" y="943"/>
                    </a:cubicBezTo>
                    <a:cubicBezTo>
                      <a:pt x="4946" y="943"/>
                      <a:pt x="5039" y="871"/>
                      <a:pt x="5043" y="627"/>
                    </a:cubicBezTo>
                    <a:cubicBezTo>
                      <a:pt x="5050" y="157"/>
                      <a:pt x="4195" y="1"/>
                      <a:pt x="349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2"/>
              <p:cNvSpPr/>
              <p:nvPr/>
            </p:nvSpPr>
            <p:spPr>
              <a:xfrm>
                <a:off x="3084253" y="3751439"/>
                <a:ext cx="30302" cy="54134"/>
              </a:xfrm>
              <a:custGeom>
                <a:rect b="b" l="l" r="r" t="t"/>
                <a:pathLst>
                  <a:path extrusionOk="0" h="2142" w="1199">
                    <a:moveTo>
                      <a:pt x="600" y="0"/>
                    </a:moveTo>
                    <a:cubicBezTo>
                      <a:pt x="267" y="0"/>
                      <a:pt x="0" y="480"/>
                      <a:pt x="0" y="1074"/>
                    </a:cubicBezTo>
                    <a:cubicBezTo>
                      <a:pt x="0" y="1662"/>
                      <a:pt x="273" y="2142"/>
                      <a:pt x="600" y="2142"/>
                    </a:cubicBezTo>
                    <a:cubicBezTo>
                      <a:pt x="932" y="2142"/>
                      <a:pt x="1199" y="1662"/>
                      <a:pt x="1199" y="1068"/>
                    </a:cubicBezTo>
                    <a:cubicBezTo>
                      <a:pt x="1199" y="480"/>
                      <a:pt x="926"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2"/>
              <p:cNvSpPr/>
              <p:nvPr/>
            </p:nvSpPr>
            <p:spPr>
              <a:xfrm>
                <a:off x="3029842" y="3464066"/>
                <a:ext cx="34472" cy="33688"/>
              </a:xfrm>
              <a:custGeom>
                <a:rect b="b" l="l" r="r" t="t"/>
                <a:pathLst>
                  <a:path extrusionOk="0" h="1333" w="1364">
                    <a:moveTo>
                      <a:pt x="565" y="1"/>
                    </a:moveTo>
                    <a:cubicBezTo>
                      <a:pt x="477" y="1"/>
                      <a:pt x="392" y="23"/>
                      <a:pt x="317" y="70"/>
                    </a:cubicBezTo>
                    <a:cubicBezTo>
                      <a:pt x="50" y="233"/>
                      <a:pt x="1" y="631"/>
                      <a:pt x="202" y="964"/>
                    </a:cubicBezTo>
                    <a:cubicBezTo>
                      <a:pt x="346" y="1196"/>
                      <a:pt x="578" y="1333"/>
                      <a:pt x="796" y="1333"/>
                    </a:cubicBezTo>
                    <a:cubicBezTo>
                      <a:pt x="884" y="1333"/>
                      <a:pt x="970" y="1310"/>
                      <a:pt x="1047" y="1263"/>
                    </a:cubicBezTo>
                    <a:cubicBezTo>
                      <a:pt x="1314" y="1100"/>
                      <a:pt x="1363" y="702"/>
                      <a:pt x="1161" y="375"/>
                    </a:cubicBezTo>
                    <a:cubicBezTo>
                      <a:pt x="1018" y="138"/>
                      <a:pt x="782" y="1"/>
                      <a:pt x="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2"/>
              <p:cNvSpPr/>
              <p:nvPr/>
            </p:nvSpPr>
            <p:spPr>
              <a:xfrm>
                <a:off x="2982228" y="3468969"/>
                <a:ext cx="76955" cy="195407"/>
              </a:xfrm>
              <a:custGeom>
                <a:rect b="b" l="l" r="r" t="t"/>
                <a:pathLst>
                  <a:path extrusionOk="0" h="7732" w="3045">
                    <a:moveTo>
                      <a:pt x="2010" y="0"/>
                    </a:moveTo>
                    <a:cubicBezTo>
                      <a:pt x="1986" y="0"/>
                      <a:pt x="1961" y="3"/>
                      <a:pt x="1934" y="7"/>
                    </a:cubicBezTo>
                    <a:cubicBezTo>
                      <a:pt x="1373" y="94"/>
                      <a:pt x="1542" y="830"/>
                      <a:pt x="1667" y="1276"/>
                    </a:cubicBezTo>
                    <a:cubicBezTo>
                      <a:pt x="1792" y="1723"/>
                      <a:pt x="1318" y="5581"/>
                      <a:pt x="1002" y="5968"/>
                    </a:cubicBezTo>
                    <a:cubicBezTo>
                      <a:pt x="690" y="6350"/>
                      <a:pt x="0" y="7412"/>
                      <a:pt x="1128" y="7412"/>
                    </a:cubicBezTo>
                    <a:cubicBezTo>
                      <a:pt x="1142" y="7412"/>
                      <a:pt x="1156" y="7412"/>
                      <a:pt x="1171" y="7412"/>
                    </a:cubicBezTo>
                    <a:cubicBezTo>
                      <a:pt x="1171" y="7412"/>
                      <a:pt x="1418" y="7731"/>
                      <a:pt x="1746" y="7731"/>
                    </a:cubicBezTo>
                    <a:cubicBezTo>
                      <a:pt x="1801" y="7731"/>
                      <a:pt x="1858" y="7722"/>
                      <a:pt x="1917" y="7701"/>
                    </a:cubicBezTo>
                    <a:cubicBezTo>
                      <a:pt x="2326" y="7559"/>
                      <a:pt x="1738" y="6562"/>
                      <a:pt x="1917" y="5859"/>
                    </a:cubicBezTo>
                    <a:cubicBezTo>
                      <a:pt x="2097" y="5156"/>
                      <a:pt x="2283" y="1925"/>
                      <a:pt x="2283" y="1925"/>
                    </a:cubicBezTo>
                    <a:cubicBezTo>
                      <a:pt x="2283" y="1925"/>
                      <a:pt x="3045" y="724"/>
                      <a:pt x="2564" y="724"/>
                    </a:cubicBezTo>
                    <a:cubicBezTo>
                      <a:pt x="2515" y="724"/>
                      <a:pt x="2453" y="736"/>
                      <a:pt x="2375" y="764"/>
                    </a:cubicBezTo>
                    <a:cubicBezTo>
                      <a:pt x="2375" y="764"/>
                      <a:pt x="2375" y="764"/>
                      <a:pt x="2375" y="764"/>
                    </a:cubicBezTo>
                    <a:cubicBezTo>
                      <a:pt x="2360" y="764"/>
                      <a:pt x="2476" y="0"/>
                      <a:pt x="20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2"/>
              <p:cNvSpPr/>
              <p:nvPr/>
            </p:nvSpPr>
            <p:spPr>
              <a:xfrm>
                <a:off x="3205435" y="3751288"/>
                <a:ext cx="30327" cy="54285"/>
              </a:xfrm>
              <a:custGeom>
                <a:rect b="b" l="l" r="r" t="t"/>
                <a:pathLst>
                  <a:path extrusionOk="0" h="2148" w="1200">
                    <a:moveTo>
                      <a:pt x="600" y="1"/>
                    </a:moveTo>
                    <a:cubicBezTo>
                      <a:pt x="273" y="1"/>
                      <a:pt x="0" y="480"/>
                      <a:pt x="0" y="1074"/>
                    </a:cubicBezTo>
                    <a:cubicBezTo>
                      <a:pt x="0" y="1668"/>
                      <a:pt x="273" y="2148"/>
                      <a:pt x="600" y="2148"/>
                    </a:cubicBezTo>
                    <a:cubicBezTo>
                      <a:pt x="927" y="2148"/>
                      <a:pt x="1199" y="1663"/>
                      <a:pt x="1199" y="1074"/>
                    </a:cubicBezTo>
                    <a:cubicBezTo>
                      <a:pt x="1199" y="480"/>
                      <a:pt x="927" y="1"/>
                      <a:pt x="6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2"/>
              <p:cNvSpPr/>
              <p:nvPr/>
            </p:nvSpPr>
            <p:spPr>
              <a:xfrm>
                <a:off x="3254868" y="3463788"/>
                <a:ext cx="34598" cy="33688"/>
              </a:xfrm>
              <a:custGeom>
                <a:rect b="b" l="l" r="r" t="t"/>
                <a:pathLst>
                  <a:path extrusionOk="0" h="1333" w="1369">
                    <a:moveTo>
                      <a:pt x="801" y="1"/>
                    </a:moveTo>
                    <a:cubicBezTo>
                      <a:pt x="581" y="1"/>
                      <a:pt x="346" y="138"/>
                      <a:pt x="202" y="375"/>
                    </a:cubicBezTo>
                    <a:cubicBezTo>
                      <a:pt x="0" y="708"/>
                      <a:pt x="55" y="1105"/>
                      <a:pt x="322" y="1263"/>
                    </a:cubicBezTo>
                    <a:cubicBezTo>
                      <a:pt x="397" y="1310"/>
                      <a:pt x="482" y="1333"/>
                      <a:pt x="570" y="1333"/>
                    </a:cubicBezTo>
                    <a:cubicBezTo>
                      <a:pt x="788" y="1333"/>
                      <a:pt x="1023" y="1195"/>
                      <a:pt x="1167" y="958"/>
                    </a:cubicBezTo>
                    <a:cubicBezTo>
                      <a:pt x="1368" y="631"/>
                      <a:pt x="1314" y="228"/>
                      <a:pt x="1052" y="70"/>
                    </a:cubicBezTo>
                    <a:cubicBezTo>
                      <a:pt x="975" y="23"/>
                      <a:pt x="889" y="1"/>
                      <a:pt x="80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2"/>
              <p:cNvSpPr/>
              <p:nvPr/>
            </p:nvSpPr>
            <p:spPr>
              <a:xfrm>
                <a:off x="3286812" y="3644739"/>
                <a:ext cx="37479" cy="23706"/>
              </a:xfrm>
              <a:custGeom>
                <a:rect b="b" l="l" r="r" t="t"/>
                <a:pathLst>
                  <a:path extrusionOk="0" h="938" w="1483">
                    <a:moveTo>
                      <a:pt x="923" y="0"/>
                    </a:moveTo>
                    <a:cubicBezTo>
                      <a:pt x="826" y="0"/>
                      <a:pt x="721" y="16"/>
                      <a:pt x="616" y="48"/>
                    </a:cubicBezTo>
                    <a:cubicBezTo>
                      <a:pt x="246" y="157"/>
                      <a:pt x="1" y="441"/>
                      <a:pt x="71" y="675"/>
                    </a:cubicBezTo>
                    <a:cubicBezTo>
                      <a:pt x="123" y="840"/>
                      <a:pt x="325" y="937"/>
                      <a:pt x="573" y="937"/>
                    </a:cubicBezTo>
                    <a:cubicBezTo>
                      <a:pt x="668" y="937"/>
                      <a:pt x="770" y="923"/>
                      <a:pt x="872" y="893"/>
                    </a:cubicBezTo>
                    <a:cubicBezTo>
                      <a:pt x="1243" y="778"/>
                      <a:pt x="1483" y="501"/>
                      <a:pt x="1417" y="266"/>
                    </a:cubicBezTo>
                    <a:cubicBezTo>
                      <a:pt x="1367" y="98"/>
                      <a:pt x="1168" y="0"/>
                      <a:pt x="9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2"/>
              <p:cNvSpPr/>
              <p:nvPr/>
            </p:nvSpPr>
            <p:spPr>
              <a:xfrm>
                <a:off x="3218375" y="4036892"/>
                <a:ext cx="40916" cy="40790"/>
              </a:xfrm>
              <a:custGeom>
                <a:rect b="b" l="l" r="r" t="t"/>
                <a:pathLst>
                  <a:path extrusionOk="0" h="1614" w="1619">
                    <a:moveTo>
                      <a:pt x="807" y="1"/>
                    </a:moveTo>
                    <a:cubicBezTo>
                      <a:pt x="360" y="1"/>
                      <a:pt x="0" y="361"/>
                      <a:pt x="0" y="807"/>
                    </a:cubicBezTo>
                    <a:cubicBezTo>
                      <a:pt x="0" y="1254"/>
                      <a:pt x="360" y="1614"/>
                      <a:pt x="807" y="1614"/>
                    </a:cubicBezTo>
                    <a:cubicBezTo>
                      <a:pt x="1254" y="1614"/>
                      <a:pt x="1619" y="1254"/>
                      <a:pt x="1619" y="807"/>
                    </a:cubicBezTo>
                    <a:cubicBezTo>
                      <a:pt x="1619" y="361"/>
                      <a:pt x="1254" y="1"/>
                      <a:pt x="8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2"/>
              <p:cNvSpPr/>
              <p:nvPr/>
            </p:nvSpPr>
            <p:spPr>
              <a:xfrm>
                <a:off x="3115768" y="3352361"/>
                <a:ext cx="87342" cy="60881"/>
              </a:xfrm>
              <a:custGeom>
                <a:rect b="b" l="l" r="r" t="t"/>
                <a:pathLst>
                  <a:path extrusionOk="0" h="2409" w="3456">
                    <a:moveTo>
                      <a:pt x="3407" y="0"/>
                    </a:moveTo>
                    <a:lnTo>
                      <a:pt x="2927" y="436"/>
                    </a:lnTo>
                    <a:cubicBezTo>
                      <a:pt x="2927" y="436"/>
                      <a:pt x="2982" y="1308"/>
                      <a:pt x="2715" y="1520"/>
                    </a:cubicBezTo>
                    <a:cubicBezTo>
                      <a:pt x="2442" y="1733"/>
                      <a:pt x="1728" y="1733"/>
                      <a:pt x="1728" y="1733"/>
                    </a:cubicBezTo>
                    <a:cubicBezTo>
                      <a:pt x="1728" y="1733"/>
                      <a:pt x="1020" y="1733"/>
                      <a:pt x="747" y="1520"/>
                    </a:cubicBezTo>
                    <a:cubicBezTo>
                      <a:pt x="475" y="1308"/>
                      <a:pt x="530" y="441"/>
                      <a:pt x="530" y="441"/>
                    </a:cubicBezTo>
                    <a:lnTo>
                      <a:pt x="55" y="5"/>
                    </a:lnTo>
                    <a:lnTo>
                      <a:pt x="55" y="5"/>
                    </a:lnTo>
                    <a:cubicBezTo>
                      <a:pt x="1" y="539"/>
                      <a:pt x="83" y="1084"/>
                      <a:pt x="279" y="1586"/>
                    </a:cubicBezTo>
                    <a:cubicBezTo>
                      <a:pt x="579" y="2343"/>
                      <a:pt x="1527" y="2403"/>
                      <a:pt x="1701" y="2408"/>
                    </a:cubicBezTo>
                    <a:lnTo>
                      <a:pt x="1734" y="2408"/>
                    </a:lnTo>
                    <a:cubicBezTo>
                      <a:pt x="1908" y="2403"/>
                      <a:pt x="2883" y="2343"/>
                      <a:pt x="3183" y="1580"/>
                    </a:cubicBezTo>
                    <a:cubicBezTo>
                      <a:pt x="3379" y="1079"/>
                      <a:pt x="3456" y="539"/>
                      <a:pt x="340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2"/>
              <p:cNvSpPr/>
              <p:nvPr/>
            </p:nvSpPr>
            <p:spPr>
              <a:xfrm>
                <a:off x="3101312" y="3259611"/>
                <a:ext cx="116253" cy="121535"/>
              </a:xfrm>
              <a:custGeom>
                <a:rect b="b" l="l" r="r" t="t"/>
                <a:pathLst>
                  <a:path extrusionOk="0" h="4809" w="4600">
                    <a:moveTo>
                      <a:pt x="2124" y="0"/>
                    </a:moveTo>
                    <a:cubicBezTo>
                      <a:pt x="1842" y="0"/>
                      <a:pt x="1260" y="94"/>
                      <a:pt x="731" y="777"/>
                    </a:cubicBezTo>
                    <a:cubicBezTo>
                      <a:pt x="1" y="1725"/>
                      <a:pt x="508" y="2548"/>
                      <a:pt x="508" y="2548"/>
                    </a:cubicBezTo>
                    <a:lnTo>
                      <a:pt x="491" y="3174"/>
                    </a:lnTo>
                    <a:cubicBezTo>
                      <a:pt x="77" y="3725"/>
                      <a:pt x="938" y="4128"/>
                      <a:pt x="1210" y="4215"/>
                    </a:cubicBezTo>
                    <a:cubicBezTo>
                      <a:pt x="1488" y="4297"/>
                      <a:pt x="1445" y="4809"/>
                      <a:pt x="1445" y="4809"/>
                    </a:cubicBezTo>
                    <a:lnTo>
                      <a:pt x="3161" y="4809"/>
                    </a:lnTo>
                    <a:cubicBezTo>
                      <a:pt x="3161" y="4809"/>
                      <a:pt x="3118" y="4297"/>
                      <a:pt x="3396" y="4215"/>
                    </a:cubicBezTo>
                    <a:cubicBezTo>
                      <a:pt x="3673" y="4128"/>
                      <a:pt x="4529" y="3725"/>
                      <a:pt x="4115" y="3174"/>
                    </a:cubicBezTo>
                    <a:lnTo>
                      <a:pt x="4093" y="2548"/>
                    </a:lnTo>
                    <a:cubicBezTo>
                      <a:pt x="4093" y="2548"/>
                      <a:pt x="4600" y="1719"/>
                      <a:pt x="3870" y="777"/>
                    </a:cubicBezTo>
                    <a:cubicBezTo>
                      <a:pt x="3337" y="94"/>
                      <a:pt x="2750" y="0"/>
                      <a:pt x="2467" y="0"/>
                    </a:cubicBezTo>
                    <a:cubicBezTo>
                      <a:pt x="2359" y="0"/>
                      <a:pt x="2295" y="14"/>
                      <a:pt x="2295" y="14"/>
                    </a:cubicBezTo>
                    <a:cubicBezTo>
                      <a:pt x="2295" y="14"/>
                      <a:pt x="2231" y="0"/>
                      <a:pt x="21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2"/>
              <p:cNvSpPr/>
              <p:nvPr/>
            </p:nvSpPr>
            <p:spPr>
              <a:xfrm>
                <a:off x="3260024" y="3468691"/>
                <a:ext cx="77460" cy="195356"/>
              </a:xfrm>
              <a:custGeom>
                <a:rect b="b" l="l" r="r" t="t"/>
                <a:pathLst>
                  <a:path extrusionOk="0" h="7730" w="3065">
                    <a:moveTo>
                      <a:pt x="1039" y="1"/>
                    </a:moveTo>
                    <a:cubicBezTo>
                      <a:pt x="573" y="1"/>
                      <a:pt x="683" y="764"/>
                      <a:pt x="674" y="764"/>
                    </a:cubicBezTo>
                    <a:cubicBezTo>
                      <a:pt x="674" y="764"/>
                      <a:pt x="674" y="764"/>
                      <a:pt x="674" y="764"/>
                    </a:cubicBezTo>
                    <a:cubicBezTo>
                      <a:pt x="596" y="736"/>
                      <a:pt x="533" y="724"/>
                      <a:pt x="483" y="724"/>
                    </a:cubicBezTo>
                    <a:cubicBezTo>
                      <a:pt x="1" y="724"/>
                      <a:pt x="772" y="1925"/>
                      <a:pt x="772" y="1925"/>
                    </a:cubicBezTo>
                    <a:cubicBezTo>
                      <a:pt x="772" y="1925"/>
                      <a:pt x="968" y="5151"/>
                      <a:pt x="1142" y="5859"/>
                    </a:cubicBezTo>
                    <a:cubicBezTo>
                      <a:pt x="1322" y="6562"/>
                      <a:pt x="734" y="7559"/>
                      <a:pt x="1142" y="7701"/>
                    </a:cubicBezTo>
                    <a:cubicBezTo>
                      <a:pt x="1199" y="7721"/>
                      <a:pt x="1255" y="7729"/>
                      <a:pt x="1309" y="7729"/>
                    </a:cubicBezTo>
                    <a:cubicBezTo>
                      <a:pt x="1640" y="7729"/>
                      <a:pt x="1894" y="7407"/>
                      <a:pt x="1894" y="7407"/>
                    </a:cubicBezTo>
                    <a:cubicBezTo>
                      <a:pt x="1909" y="7407"/>
                      <a:pt x="1923" y="7407"/>
                      <a:pt x="1938" y="7407"/>
                    </a:cubicBezTo>
                    <a:cubicBezTo>
                      <a:pt x="3065" y="7407"/>
                      <a:pt x="2370" y="6345"/>
                      <a:pt x="2058" y="5963"/>
                    </a:cubicBezTo>
                    <a:cubicBezTo>
                      <a:pt x="1742" y="5576"/>
                      <a:pt x="1257" y="1729"/>
                      <a:pt x="1382" y="1276"/>
                    </a:cubicBezTo>
                    <a:cubicBezTo>
                      <a:pt x="1507" y="824"/>
                      <a:pt x="1671" y="89"/>
                      <a:pt x="1115" y="7"/>
                    </a:cubicBezTo>
                    <a:cubicBezTo>
                      <a:pt x="1088" y="3"/>
                      <a:pt x="1062" y="1"/>
                      <a:pt x="103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2"/>
              <p:cNvSpPr/>
              <p:nvPr/>
            </p:nvSpPr>
            <p:spPr>
              <a:xfrm>
                <a:off x="3289138" y="3658234"/>
                <a:ext cx="65456" cy="151964"/>
              </a:xfrm>
              <a:custGeom>
                <a:rect b="b" l="l" r="r" t="t"/>
                <a:pathLst>
                  <a:path extrusionOk="0" h="6013" w="2590">
                    <a:moveTo>
                      <a:pt x="944" y="1345"/>
                    </a:moveTo>
                    <a:cubicBezTo>
                      <a:pt x="944" y="1345"/>
                      <a:pt x="1396" y="2228"/>
                      <a:pt x="1565" y="3143"/>
                    </a:cubicBezTo>
                    <a:cubicBezTo>
                      <a:pt x="1734" y="4053"/>
                      <a:pt x="1489" y="5426"/>
                      <a:pt x="1489" y="5426"/>
                    </a:cubicBezTo>
                    <a:cubicBezTo>
                      <a:pt x="1489" y="5426"/>
                      <a:pt x="1227" y="4124"/>
                      <a:pt x="1113" y="3448"/>
                    </a:cubicBezTo>
                    <a:cubicBezTo>
                      <a:pt x="993" y="2778"/>
                      <a:pt x="944" y="1345"/>
                      <a:pt x="944" y="1345"/>
                    </a:cubicBezTo>
                    <a:close/>
                    <a:moveTo>
                      <a:pt x="1242" y="1"/>
                    </a:moveTo>
                    <a:cubicBezTo>
                      <a:pt x="1011" y="1"/>
                      <a:pt x="704" y="244"/>
                      <a:pt x="704" y="244"/>
                    </a:cubicBezTo>
                    <a:cubicBezTo>
                      <a:pt x="605" y="164"/>
                      <a:pt x="493" y="126"/>
                      <a:pt x="394" y="126"/>
                    </a:cubicBezTo>
                    <a:cubicBezTo>
                      <a:pt x="164" y="126"/>
                      <a:pt x="1" y="325"/>
                      <a:pt x="214" y="648"/>
                    </a:cubicBezTo>
                    <a:cubicBezTo>
                      <a:pt x="519" y="1116"/>
                      <a:pt x="573" y="3819"/>
                      <a:pt x="813" y="4304"/>
                    </a:cubicBezTo>
                    <a:cubicBezTo>
                      <a:pt x="1047" y="4789"/>
                      <a:pt x="1004" y="5917"/>
                      <a:pt x="1260" y="5999"/>
                    </a:cubicBezTo>
                    <a:cubicBezTo>
                      <a:pt x="1294" y="6008"/>
                      <a:pt x="1322" y="6013"/>
                      <a:pt x="1347" y="6013"/>
                    </a:cubicBezTo>
                    <a:cubicBezTo>
                      <a:pt x="1516" y="6013"/>
                      <a:pt x="1515" y="5815"/>
                      <a:pt x="1729" y="5791"/>
                    </a:cubicBezTo>
                    <a:cubicBezTo>
                      <a:pt x="1742" y="5790"/>
                      <a:pt x="1756" y="5789"/>
                      <a:pt x="1770" y="5789"/>
                    </a:cubicBezTo>
                    <a:cubicBezTo>
                      <a:pt x="1947" y="5789"/>
                      <a:pt x="2126" y="5908"/>
                      <a:pt x="2278" y="5908"/>
                    </a:cubicBezTo>
                    <a:cubicBezTo>
                      <a:pt x="2325" y="5908"/>
                      <a:pt x="2369" y="5897"/>
                      <a:pt x="2410" y="5868"/>
                    </a:cubicBezTo>
                    <a:cubicBezTo>
                      <a:pt x="2589" y="5737"/>
                      <a:pt x="2459" y="5301"/>
                      <a:pt x="2301" y="5001"/>
                    </a:cubicBezTo>
                    <a:cubicBezTo>
                      <a:pt x="2143" y="4707"/>
                      <a:pt x="2077" y="2304"/>
                      <a:pt x="1723" y="1754"/>
                    </a:cubicBezTo>
                    <a:cubicBezTo>
                      <a:pt x="1363" y="1203"/>
                      <a:pt x="1609" y="342"/>
                      <a:pt x="1423" y="86"/>
                    </a:cubicBezTo>
                    <a:cubicBezTo>
                      <a:pt x="1378" y="24"/>
                      <a:pt x="1314" y="1"/>
                      <a:pt x="124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2"/>
              <p:cNvSpPr/>
              <p:nvPr/>
            </p:nvSpPr>
            <p:spPr>
              <a:xfrm>
                <a:off x="3321537" y="3824401"/>
                <a:ext cx="11853" cy="26890"/>
              </a:xfrm>
              <a:custGeom>
                <a:rect b="b" l="l" r="r" t="t"/>
                <a:pathLst>
                  <a:path extrusionOk="0" h="1064" w="469">
                    <a:moveTo>
                      <a:pt x="184" y="0"/>
                    </a:moveTo>
                    <a:cubicBezTo>
                      <a:pt x="167" y="0"/>
                      <a:pt x="151" y="4"/>
                      <a:pt x="136" y="12"/>
                    </a:cubicBezTo>
                    <a:cubicBezTo>
                      <a:pt x="65" y="39"/>
                      <a:pt x="0" y="1064"/>
                      <a:pt x="230" y="1064"/>
                    </a:cubicBezTo>
                    <a:cubicBezTo>
                      <a:pt x="232" y="1064"/>
                      <a:pt x="233" y="1064"/>
                      <a:pt x="234" y="1064"/>
                    </a:cubicBezTo>
                    <a:cubicBezTo>
                      <a:pt x="468" y="1047"/>
                      <a:pt x="239" y="17"/>
                      <a:pt x="239" y="17"/>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2"/>
              <p:cNvSpPr/>
              <p:nvPr/>
            </p:nvSpPr>
            <p:spPr>
              <a:xfrm>
                <a:off x="3322093" y="3850356"/>
                <a:ext cx="11853" cy="26839"/>
              </a:xfrm>
              <a:custGeom>
                <a:rect b="b" l="l" r="r" t="t"/>
                <a:pathLst>
                  <a:path extrusionOk="0" h="1062" w="469">
                    <a:moveTo>
                      <a:pt x="184" y="0"/>
                    </a:moveTo>
                    <a:cubicBezTo>
                      <a:pt x="167" y="0"/>
                      <a:pt x="151" y="5"/>
                      <a:pt x="136" y="15"/>
                    </a:cubicBezTo>
                    <a:cubicBezTo>
                      <a:pt x="65" y="42"/>
                      <a:pt x="1" y="1061"/>
                      <a:pt x="228" y="1061"/>
                    </a:cubicBezTo>
                    <a:cubicBezTo>
                      <a:pt x="230" y="1061"/>
                      <a:pt x="232" y="1061"/>
                      <a:pt x="234" y="1061"/>
                    </a:cubicBezTo>
                    <a:cubicBezTo>
                      <a:pt x="468" y="1045"/>
                      <a:pt x="239" y="15"/>
                      <a:pt x="239" y="15"/>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2"/>
              <p:cNvSpPr/>
              <p:nvPr/>
            </p:nvSpPr>
            <p:spPr>
              <a:xfrm>
                <a:off x="3323205" y="3875350"/>
                <a:ext cx="11828" cy="26890"/>
              </a:xfrm>
              <a:custGeom>
                <a:rect b="b" l="l" r="r" t="t"/>
                <a:pathLst>
                  <a:path extrusionOk="0" h="1064" w="468">
                    <a:moveTo>
                      <a:pt x="183" y="0"/>
                    </a:moveTo>
                    <a:cubicBezTo>
                      <a:pt x="167" y="0"/>
                      <a:pt x="151" y="5"/>
                      <a:pt x="135" y="12"/>
                    </a:cubicBezTo>
                    <a:cubicBezTo>
                      <a:pt x="65" y="39"/>
                      <a:pt x="0" y="1064"/>
                      <a:pt x="228" y="1064"/>
                    </a:cubicBezTo>
                    <a:cubicBezTo>
                      <a:pt x="230" y="1064"/>
                      <a:pt x="232" y="1064"/>
                      <a:pt x="233" y="1064"/>
                    </a:cubicBezTo>
                    <a:cubicBezTo>
                      <a:pt x="468" y="1047"/>
                      <a:pt x="239" y="18"/>
                      <a:pt x="239" y="18"/>
                    </a:cubicBezTo>
                    <a:cubicBezTo>
                      <a:pt x="221" y="6"/>
                      <a:pt x="202"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2"/>
              <p:cNvSpPr/>
              <p:nvPr/>
            </p:nvSpPr>
            <p:spPr>
              <a:xfrm>
                <a:off x="3313677" y="3819877"/>
                <a:ext cx="10994" cy="26056"/>
              </a:xfrm>
              <a:custGeom>
                <a:rect b="b" l="l" r="r" t="t"/>
                <a:pathLst>
                  <a:path extrusionOk="0" h="1031" w="435">
                    <a:moveTo>
                      <a:pt x="257" y="0"/>
                    </a:moveTo>
                    <a:cubicBezTo>
                      <a:pt x="246" y="0"/>
                      <a:pt x="234" y="2"/>
                      <a:pt x="224" y="6"/>
                    </a:cubicBezTo>
                    <a:cubicBezTo>
                      <a:pt x="158" y="22"/>
                      <a:pt x="0" y="1014"/>
                      <a:pt x="218" y="1030"/>
                    </a:cubicBezTo>
                    <a:cubicBezTo>
                      <a:pt x="219" y="1030"/>
                      <a:pt x="220" y="1030"/>
                      <a:pt x="222" y="1030"/>
                    </a:cubicBezTo>
                    <a:cubicBezTo>
                      <a:pt x="435" y="1030"/>
                      <a:pt x="316" y="22"/>
                      <a:pt x="316" y="22"/>
                    </a:cubicBezTo>
                    <a:cubicBezTo>
                      <a:pt x="302" y="8"/>
                      <a:pt x="280" y="0"/>
                      <a:pt x="2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2"/>
              <p:cNvSpPr/>
              <p:nvPr/>
            </p:nvSpPr>
            <p:spPr>
              <a:xfrm>
                <a:off x="3311883" y="3844948"/>
                <a:ext cx="10994" cy="26031"/>
              </a:xfrm>
              <a:custGeom>
                <a:rect b="b" l="l" r="r" t="t"/>
                <a:pathLst>
                  <a:path extrusionOk="0" h="1030" w="435">
                    <a:moveTo>
                      <a:pt x="256" y="0"/>
                    </a:moveTo>
                    <a:cubicBezTo>
                      <a:pt x="246" y="0"/>
                      <a:pt x="235" y="2"/>
                      <a:pt x="224" y="5"/>
                    </a:cubicBezTo>
                    <a:cubicBezTo>
                      <a:pt x="158" y="22"/>
                      <a:pt x="0" y="1014"/>
                      <a:pt x="218" y="1030"/>
                    </a:cubicBezTo>
                    <a:cubicBezTo>
                      <a:pt x="219" y="1030"/>
                      <a:pt x="221" y="1030"/>
                      <a:pt x="222" y="1030"/>
                    </a:cubicBezTo>
                    <a:cubicBezTo>
                      <a:pt x="435" y="1030"/>
                      <a:pt x="316" y="22"/>
                      <a:pt x="316" y="22"/>
                    </a:cubicBezTo>
                    <a:cubicBezTo>
                      <a:pt x="298" y="7"/>
                      <a:pt x="278" y="0"/>
                      <a:pt x="2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2"/>
              <p:cNvSpPr/>
              <p:nvPr/>
            </p:nvSpPr>
            <p:spPr>
              <a:xfrm>
                <a:off x="3310644" y="3869032"/>
                <a:ext cx="10994" cy="26056"/>
              </a:xfrm>
              <a:custGeom>
                <a:rect b="b" l="l" r="r" t="t"/>
                <a:pathLst>
                  <a:path extrusionOk="0" h="1031" w="435">
                    <a:moveTo>
                      <a:pt x="255" y="1"/>
                    </a:moveTo>
                    <a:cubicBezTo>
                      <a:pt x="244" y="1"/>
                      <a:pt x="234" y="3"/>
                      <a:pt x="224" y="6"/>
                    </a:cubicBezTo>
                    <a:cubicBezTo>
                      <a:pt x="153" y="28"/>
                      <a:pt x="0" y="1020"/>
                      <a:pt x="218" y="1030"/>
                    </a:cubicBezTo>
                    <a:cubicBezTo>
                      <a:pt x="219" y="1031"/>
                      <a:pt x="221" y="1031"/>
                      <a:pt x="222" y="1031"/>
                    </a:cubicBezTo>
                    <a:cubicBezTo>
                      <a:pt x="435" y="1031"/>
                      <a:pt x="316" y="28"/>
                      <a:pt x="316" y="28"/>
                    </a:cubicBezTo>
                    <a:cubicBezTo>
                      <a:pt x="298" y="9"/>
                      <a:pt x="277"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2"/>
              <p:cNvSpPr/>
              <p:nvPr/>
            </p:nvSpPr>
            <p:spPr>
              <a:xfrm>
                <a:off x="3111876" y="3715805"/>
                <a:ext cx="96111" cy="59618"/>
              </a:xfrm>
              <a:custGeom>
                <a:rect b="b" l="l" r="r" t="t"/>
                <a:pathLst>
                  <a:path extrusionOk="0" h="2359" w="3803">
                    <a:moveTo>
                      <a:pt x="1877" y="2286"/>
                    </a:moveTo>
                    <a:cubicBezTo>
                      <a:pt x="1875" y="2310"/>
                      <a:pt x="1875" y="2334"/>
                      <a:pt x="1877" y="2358"/>
                    </a:cubicBezTo>
                    <a:lnTo>
                      <a:pt x="1877" y="2286"/>
                    </a:lnTo>
                    <a:close/>
                    <a:moveTo>
                      <a:pt x="2534" y="0"/>
                    </a:moveTo>
                    <a:cubicBezTo>
                      <a:pt x="2480" y="0"/>
                      <a:pt x="2440" y="18"/>
                      <a:pt x="2422" y="59"/>
                    </a:cubicBezTo>
                    <a:cubicBezTo>
                      <a:pt x="2313" y="309"/>
                      <a:pt x="1997" y="397"/>
                      <a:pt x="1899" y="413"/>
                    </a:cubicBezTo>
                    <a:cubicBezTo>
                      <a:pt x="1806" y="397"/>
                      <a:pt x="1490" y="315"/>
                      <a:pt x="1376" y="59"/>
                    </a:cubicBezTo>
                    <a:cubicBezTo>
                      <a:pt x="1358" y="19"/>
                      <a:pt x="1317" y="0"/>
                      <a:pt x="1264" y="0"/>
                    </a:cubicBezTo>
                    <a:cubicBezTo>
                      <a:pt x="914" y="0"/>
                      <a:pt x="0" y="791"/>
                      <a:pt x="1168" y="1307"/>
                    </a:cubicBezTo>
                    <a:cubicBezTo>
                      <a:pt x="1168" y="1307"/>
                      <a:pt x="1021" y="1688"/>
                      <a:pt x="1245" y="1857"/>
                    </a:cubicBezTo>
                    <a:cubicBezTo>
                      <a:pt x="1425" y="1988"/>
                      <a:pt x="1746" y="1873"/>
                      <a:pt x="1877" y="2097"/>
                    </a:cubicBezTo>
                    <a:lnTo>
                      <a:pt x="1877" y="2286"/>
                    </a:lnTo>
                    <a:lnTo>
                      <a:pt x="1877" y="2286"/>
                    </a:lnTo>
                    <a:cubicBezTo>
                      <a:pt x="1880" y="2242"/>
                      <a:pt x="1890" y="2199"/>
                      <a:pt x="1904" y="2157"/>
                    </a:cubicBezTo>
                    <a:cubicBezTo>
                      <a:pt x="1920" y="2222"/>
                      <a:pt x="1931" y="2287"/>
                      <a:pt x="1931" y="2358"/>
                    </a:cubicBezTo>
                    <a:lnTo>
                      <a:pt x="1931" y="2091"/>
                    </a:lnTo>
                    <a:cubicBezTo>
                      <a:pt x="2062" y="1873"/>
                      <a:pt x="2378" y="1988"/>
                      <a:pt x="2558" y="1852"/>
                    </a:cubicBezTo>
                    <a:cubicBezTo>
                      <a:pt x="2787" y="1688"/>
                      <a:pt x="2640" y="1301"/>
                      <a:pt x="2640" y="1301"/>
                    </a:cubicBezTo>
                    <a:cubicBezTo>
                      <a:pt x="3803" y="786"/>
                      <a:pt x="2886" y="0"/>
                      <a:pt x="25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2"/>
              <p:cNvSpPr/>
              <p:nvPr/>
            </p:nvSpPr>
            <p:spPr>
              <a:xfrm>
                <a:off x="3209757" y="3762332"/>
                <a:ext cx="63030" cy="294981"/>
              </a:xfrm>
              <a:custGeom>
                <a:rect b="b" l="l" r="r" t="t"/>
                <a:pathLst>
                  <a:path extrusionOk="0" h="11672" w="2494">
                    <a:moveTo>
                      <a:pt x="771" y="0"/>
                    </a:moveTo>
                    <a:cubicBezTo>
                      <a:pt x="374" y="0"/>
                      <a:pt x="385" y="604"/>
                      <a:pt x="385" y="604"/>
                    </a:cubicBezTo>
                    <a:cubicBezTo>
                      <a:pt x="69" y="964"/>
                      <a:pt x="80" y="1563"/>
                      <a:pt x="461" y="1705"/>
                    </a:cubicBezTo>
                    <a:cubicBezTo>
                      <a:pt x="843" y="1847"/>
                      <a:pt x="309" y="9486"/>
                      <a:pt x="167" y="9879"/>
                    </a:cubicBezTo>
                    <a:cubicBezTo>
                      <a:pt x="36" y="10263"/>
                      <a:pt x="1" y="11672"/>
                      <a:pt x="356" y="11672"/>
                    </a:cubicBezTo>
                    <a:cubicBezTo>
                      <a:pt x="369" y="11672"/>
                      <a:pt x="382" y="11670"/>
                      <a:pt x="396" y="11666"/>
                    </a:cubicBezTo>
                    <a:cubicBezTo>
                      <a:pt x="794" y="11557"/>
                      <a:pt x="641" y="11088"/>
                      <a:pt x="1066" y="11050"/>
                    </a:cubicBezTo>
                    <a:cubicBezTo>
                      <a:pt x="1080" y="11049"/>
                      <a:pt x="1094" y="11048"/>
                      <a:pt x="1107" y="11048"/>
                    </a:cubicBezTo>
                    <a:cubicBezTo>
                      <a:pt x="1431" y="11048"/>
                      <a:pt x="1664" y="11391"/>
                      <a:pt x="1927" y="11391"/>
                    </a:cubicBezTo>
                    <a:cubicBezTo>
                      <a:pt x="1990" y="11391"/>
                      <a:pt x="2055" y="11372"/>
                      <a:pt x="2123" y="11323"/>
                    </a:cubicBezTo>
                    <a:cubicBezTo>
                      <a:pt x="2494" y="11067"/>
                      <a:pt x="1715" y="10255"/>
                      <a:pt x="1529" y="9301"/>
                    </a:cubicBezTo>
                    <a:cubicBezTo>
                      <a:pt x="1339" y="8347"/>
                      <a:pt x="1567" y="2043"/>
                      <a:pt x="1567" y="2043"/>
                    </a:cubicBezTo>
                    <a:cubicBezTo>
                      <a:pt x="1567" y="2043"/>
                      <a:pt x="2368" y="1106"/>
                      <a:pt x="1415" y="321"/>
                    </a:cubicBezTo>
                    <a:cubicBezTo>
                      <a:pt x="1127" y="86"/>
                      <a:pt x="920" y="0"/>
                      <a:pt x="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2"/>
              <p:cNvSpPr/>
              <p:nvPr/>
            </p:nvSpPr>
            <p:spPr>
              <a:xfrm>
                <a:off x="3205157" y="4056782"/>
                <a:ext cx="85952" cy="265109"/>
              </a:xfrm>
              <a:custGeom>
                <a:rect b="b" l="l" r="r" t="t"/>
                <a:pathLst>
                  <a:path extrusionOk="0" h="10490" w="3401">
                    <a:moveTo>
                      <a:pt x="1924" y="1737"/>
                    </a:moveTo>
                    <a:lnTo>
                      <a:pt x="1924" y="1737"/>
                    </a:lnTo>
                    <a:cubicBezTo>
                      <a:pt x="1924" y="1737"/>
                      <a:pt x="2311" y="3998"/>
                      <a:pt x="2245" y="4521"/>
                    </a:cubicBezTo>
                    <a:cubicBezTo>
                      <a:pt x="2180" y="5044"/>
                      <a:pt x="2060" y="7387"/>
                      <a:pt x="2098" y="7801"/>
                    </a:cubicBezTo>
                    <a:cubicBezTo>
                      <a:pt x="2100" y="7816"/>
                      <a:pt x="2100" y="7823"/>
                      <a:pt x="2100" y="7823"/>
                    </a:cubicBezTo>
                    <a:cubicBezTo>
                      <a:pt x="2090" y="7823"/>
                      <a:pt x="1477" y="2588"/>
                      <a:pt x="1924" y="1737"/>
                    </a:cubicBezTo>
                    <a:close/>
                    <a:moveTo>
                      <a:pt x="1839" y="0"/>
                    </a:moveTo>
                    <a:cubicBezTo>
                      <a:pt x="1139" y="0"/>
                      <a:pt x="1205" y="674"/>
                      <a:pt x="1205" y="674"/>
                    </a:cubicBezTo>
                    <a:cubicBezTo>
                      <a:pt x="1205" y="674"/>
                      <a:pt x="805" y="372"/>
                      <a:pt x="498" y="372"/>
                    </a:cubicBezTo>
                    <a:cubicBezTo>
                      <a:pt x="364" y="372"/>
                      <a:pt x="249" y="429"/>
                      <a:pt x="191" y="592"/>
                    </a:cubicBezTo>
                    <a:cubicBezTo>
                      <a:pt x="0" y="1132"/>
                      <a:pt x="709" y="2211"/>
                      <a:pt x="747" y="2636"/>
                    </a:cubicBezTo>
                    <a:cubicBezTo>
                      <a:pt x="780" y="3066"/>
                      <a:pt x="1352" y="8810"/>
                      <a:pt x="1352" y="8810"/>
                    </a:cubicBezTo>
                    <a:cubicBezTo>
                      <a:pt x="1352" y="8810"/>
                      <a:pt x="747" y="10243"/>
                      <a:pt x="1357" y="10455"/>
                    </a:cubicBezTo>
                    <a:cubicBezTo>
                      <a:pt x="1425" y="10479"/>
                      <a:pt x="1492" y="10489"/>
                      <a:pt x="1559" y="10489"/>
                    </a:cubicBezTo>
                    <a:cubicBezTo>
                      <a:pt x="2098" y="10489"/>
                      <a:pt x="2594" y="9812"/>
                      <a:pt x="2594" y="9812"/>
                    </a:cubicBezTo>
                    <a:cubicBezTo>
                      <a:pt x="2594" y="9812"/>
                      <a:pt x="3401" y="9175"/>
                      <a:pt x="2649" y="8466"/>
                    </a:cubicBezTo>
                    <a:cubicBezTo>
                      <a:pt x="1902" y="7752"/>
                      <a:pt x="2752" y="5818"/>
                      <a:pt x="2480" y="3753"/>
                    </a:cubicBezTo>
                    <a:cubicBezTo>
                      <a:pt x="2202" y="1693"/>
                      <a:pt x="2316" y="1132"/>
                      <a:pt x="2316" y="1132"/>
                    </a:cubicBezTo>
                    <a:cubicBezTo>
                      <a:pt x="2316" y="1132"/>
                      <a:pt x="2719" y="69"/>
                      <a:pt x="1929" y="4"/>
                    </a:cubicBezTo>
                    <a:cubicBezTo>
                      <a:pt x="1898" y="2"/>
                      <a:pt x="1868" y="0"/>
                      <a:pt x="1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2"/>
              <p:cNvSpPr/>
              <p:nvPr/>
            </p:nvSpPr>
            <p:spPr>
              <a:xfrm>
                <a:off x="2980965" y="4292296"/>
                <a:ext cx="109228" cy="92295"/>
              </a:xfrm>
              <a:custGeom>
                <a:rect b="b" l="l" r="r" t="t"/>
                <a:pathLst>
                  <a:path extrusionOk="0" h="3652" w="4322">
                    <a:moveTo>
                      <a:pt x="2278" y="106"/>
                    </a:moveTo>
                    <a:lnTo>
                      <a:pt x="2278" y="106"/>
                    </a:lnTo>
                    <a:cubicBezTo>
                      <a:pt x="2278" y="106"/>
                      <a:pt x="2278" y="106"/>
                      <a:pt x="2278" y="106"/>
                    </a:cubicBezTo>
                    <a:lnTo>
                      <a:pt x="2278" y="106"/>
                    </a:lnTo>
                    <a:cubicBezTo>
                      <a:pt x="2278" y="106"/>
                      <a:pt x="2278" y="106"/>
                      <a:pt x="2278" y="106"/>
                    </a:cubicBezTo>
                    <a:close/>
                    <a:moveTo>
                      <a:pt x="2924" y="0"/>
                    </a:moveTo>
                    <a:cubicBezTo>
                      <a:pt x="2574" y="0"/>
                      <a:pt x="2289" y="106"/>
                      <a:pt x="2278" y="106"/>
                    </a:cubicBezTo>
                    <a:cubicBezTo>
                      <a:pt x="2278" y="106"/>
                      <a:pt x="2278" y="106"/>
                      <a:pt x="2278" y="106"/>
                    </a:cubicBezTo>
                    <a:lnTo>
                      <a:pt x="2278" y="106"/>
                    </a:lnTo>
                    <a:cubicBezTo>
                      <a:pt x="2327" y="406"/>
                      <a:pt x="2382" y="510"/>
                      <a:pt x="1848" y="858"/>
                    </a:cubicBezTo>
                    <a:cubicBezTo>
                      <a:pt x="1319" y="1207"/>
                      <a:pt x="556" y="2122"/>
                      <a:pt x="556" y="2122"/>
                    </a:cubicBezTo>
                    <a:cubicBezTo>
                      <a:pt x="0" y="2842"/>
                      <a:pt x="126" y="2863"/>
                      <a:pt x="126" y="2863"/>
                    </a:cubicBezTo>
                    <a:cubicBezTo>
                      <a:pt x="135" y="2874"/>
                      <a:pt x="147" y="2879"/>
                      <a:pt x="161" y="2879"/>
                    </a:cubicBezTo>
                    <a:cubicBezTo>
                      <a:pt x="213" y="2879"/>
                      <a:pt x="295" y="2821"/>
                      <a:pt x="380" y="2748"/>
                    </a:cubicBezTo>
                    <a:lnTo>
                      <a:pt x="380" y="2748"/>
                    </a:lnTo>
                    <a:cubicBezTo>
                      <a:pt x="195" y="2991"/>
                      <a:pt x="182" y="3186"/>
                      <a:pt x="229" y="3261"/>
                    </a:cubicBezTo>
                    <a:cubicBezTo>
                      <a:pt x="241" y="3280"/>
                      <a:pt x="257" y="3288"/>
                      <a:pt x="276" y="3288"/>
                    </a:cubicBezTo>
                    <a:cubicBezTo>
                      <a:pt x="359" y="3288"/>
                      <a:pt x="491" y="3130"/>
                      <a:pt x="491" y="3130"/>
                    </a:cubicBezTo>
                    <a:lnTo>
                      <a:pt x="751" y="2878"/>
                    </a:lnTo>
                    <a:lnTo>
                      <a:pt x="751" y="2878"/>
                    </a:lnTo>
                    <a:cubicBezTo>
                      <a:pt x="581" y="3077"/>
                      <a:pt x="427" y="3309"/>
                      <a:pt x="507" y="3370"/>
                    </a:cubicBezTo>
                    <a:cubicBezTo>
                      <a:pt x="542" y="3396"/>
                      <a:pt x="577" y="3406"/>
                      <a:pt x="611" y="3406"/>
                    </a:cubicBezTo>
                    <a:cubicBezTo>
                      <a:pt x="711" y="3406"/>
                      <a:pt x="796" y="3321"/>
                      <a:pt x="796" y="3321"/>
                    </a:cubicBezTo>
                    <a:lnTo>
                      <a:pt x="1374" y="2673"/>
                    </a:lnTo>
                    <a:lnTo>
                      <a:pt x="1374" y="2673"/>
                    </a:lnTo>
                    <a:cubicBezTo>
                      <a:pt x="1373" y="2673"/>
                      <a:pt x="1036" y="3087"/>
                      <a:pt x="943" y="3305"/>
                    </a:cubicBezTo>
                    <a:cubicBezTo>
                      <a:pt x="884" y="3436"/>
                      <a:pt x="963" y="3502"/>
                      <a:pt x="1048" y="3502"/>
                    </a:cubicBezTo>
                    <a:cubicBezTo>
                      <a:pt x="1105" y="3502"/>
                      <a:pt x="1164" y="3473"/>
                      <a:pt x="1188" y="3414"/>
                    </a:cubicBezTo>
                    <a:cubicBezTo>
                      <a:pt x="1248" y="3267"/>
                      <a:pt x="1706" y="2874"/>
                      <a:pt x="1809" y="2673"/>
                    </a:cubicBezTo>
                    <a:cubicBezTo>
                      <a:pt x="2017" y="2270"/>
                      <a:pt x="2616" y="1839"/>
                      <a:pt x="2616" y="1839"/>
                    </a:cubicBezTo>
                    <a:lnTo>
                      <a:pt x="2616" y="1839"/>
                    </a:lnTo>
                    <a:cubicBezTo>
                      <a:pt x="2518" y="1992"/>
                      <a:pt x="1859" y="2776"/>
                      <a:pt x="1859" y="2776"/>
                    </a:cubicBezTo>
                    <a:cubicBezTo>
                      <a:pt x="1766" y="2804"/>
                      <a:pt x="1123" y="3523"/>
                      <a:pt x="1450" y="3637"/>
                    </a:cubicBezTo>
                    <a:cubicBezTo>
                      <a:pt x="1480" y="3647"/>
                      <a:pt x="1509" y="3652"/>
                      <a:pt x="1536" y="3652"/>
                    </a:cubicBezTo>
                    <a:cubicBezTo>
                      <a:pt x="1817" y="3652"/>
                      <a:pt x="1992" y="3191"/>
                      <a:pt x="2131" y="3092"/>
                    </a:cubicBezTo>
                    <a:cubicBezTo>
                      <a:pt x="2692" y="2689"/>
                      <a:pt x="3226" y="2150"/>
                      <a:pt x="3346" y="1801"/>
                    </a:cubicBezTo>
                    <a:cubicBezTo>
                      <a:pt x="3471" y="1458"/>
                      <a:pt x="3728" y="1496"/>
                      <a:pt x="4022" y="1300"/>
                    </a:cubicBezTo>
                    <a:cubicBezTo>
                      <a:pt x="4321" y="1103"/>
                      <a:pt x="4071" y="760"/>
                      <a:pt x="4071" y="760"/>
                    </a:cubicBezTo>
                    <a:cubicBezTo>
                      <a:pt x="3822" y="143"/>
                      <a:pt x="3329"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2"/>
              <p:cNvSpPr/>
              <p:nvPr/>
            </p:nvSpPr>
            <p:spPr>
              <a:xfrm>
                <a:off x="3061938" y="4037044"/>
                <a:ext cx="40916" cy="40916"/>
              </a:xfrm>
              <a:custGeom>
                <a:rect b="b" l="l" r="r" t="t"/>
                <a:pathLst>
                  <a:path extrusionOk="0" h="1619" w="1619">
                    <a:moveTo>
                      <a:pt x="812" y="0"/>
                    </a:moveTo>
                    <a:cubicBezTo>
                      <a:pt x="365" y="0"/>
                      <a:pt x="0" y="360"/>
                      <a:pt x="0" y="807"/>
                    </a:cubicBezTo>
                    <a:cubicBezTo>
                      <a:pt x="0" y="1254"/>
                      <a:pt x="365" y="1619"/>
                      <a:pt x="812" y="1619"/>
                    </a:cubicBezTo>
                    <a:cubicBezTo>
                      <a:pt x="1259" y="1619"/>
                      <a:pt x="1619" y="1254"/>
                      <a:pt x="1619" y="807"/>
                    </a:cubicBezTo>
                    <a:cubicBezTo>
                      <a:pt x="1619" y="360"/>
                      <a:pt x="1259" y="0"/>
                      <a:pt x="8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2"/>
              <p:cNvSpPr/>
              <p:nvPr/>
            </p:nvSpPr>
            <p:spPr>
              <a:xfrm>
                <a:off x="3048442" y="3763469"/>
                <a:ext cx="63030" cy="293970"/>
              </a:xfrm>
              <a:custGeom>
                <a:rect b="b" l="l" r="r" t="t"/>
                <a:pathLst>
                  <a:path extrusionOk="0" h="11632" w="2494">
                    <a:moveTo>
                      <a:pt x="1718" y="1"/>
                    </a:moveTo>
                    <a:cubicBezTo>
                      <a:pt x="1566" y="1"/>
                      <a:pt x="1353" y="77"/>
                      <a:pt x="1052" y="287"/>
                    </a:cubicBezTo>
                    <a:cubicBezTo>
                      <a:pt x="126" y="935"/>
                      <a:pt x="905" y="2009"/>
                      <a:pt x="905" y="2009"/>
                    </a:cubicBezTo>
                    <a:cubicBezTo>
                      <a:pt x="905" y="2009"/>
                      <a:pt x="1145" y="8308"/>
                      <a:pt x="959" y="9267"/>
                    </a:cubicBezTo>
                    <a:cubicBezTo>
                      <a:pt x="774" y="10221"/>
                      <a:pt x="0" y="11032"/>
                      <a:pt x="365" y="11289"/>
                    </a:cubicBezTo>
                    <a:cubicBezTo>
                      <a:pt x="434" y="11336"/>
                      <a:pt x="498" y="11355"/>
                      <a:pt x="561" y="11355"/>
                    </a:cubicBezTo>
                    <a:cubicBezTo>
                      <a:pt x="829" y="11355"/>
                      <a:pt x="1062" y="11009"/>
                      <a:pt x="1387" y="11009"/>
                    </a:cubicBezTo>
                    <a:cubicBezTo>
                      <a:pt x="1401" y="11009"/>
                      <a:pt x="1414" y="11009"/>
                      <a:pt x="1428" y="11011"/>
                    </a:cubicBezTo>
                    <a:cubicBezTo>
                      <a:pt x="1853" y="11054"/>
                      <a:pt x="1700" y="11517"/>
                      <a:pt x="2098" y="11626"/>
                    </a:cubicBezTo>
                    <a:cubicBezTo>
                      <a:pt x="2112" y="11630"/>
                      <a:pt x="2126" y="11632"/>
                      <a:pt x="2138" y="11632"/>
                    </a:cubicBezTo>
                    <a:cubicBezTo>
                      <a:pt x="2493" y="11632"/>
                      <a:pt x="2453" y="10223"/>
                      <a:pt x="2322" y="9839"/>
                    </a:cubicBezTo>
                    <a:cubicBezTo>
                      <a:pt x="2180" y="9447"/>
                      <a:pt x="1624" y="1813"/>
                      <a:pt x="2011" y="1666"/>
                    </a:cubicBezTo>
                    <a:cubicBezTo>
                      <a:pt x="2393" y="1524"/>
                      <a:pt x="2403" y="925"/>
                      <a:pt x="2082" y="565"/>
                    </a:cubicBezTo>
                    <a:cubicBezTo>
                      <a:pt x="2082" y="565"/>
                      <a:pt x="2128" y="1"/>
                      <a:pt x="171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2"/>
              <p:cNvSpPr/>
              <p:nvPr/>
            </p:nvSpPr>
            <p:spPr>
              <a:xfrm>
                <a:off x="3030676" y="4057034"/>
                <a:ext cx="85396" cy="265083"/>
              </a:xfrm>
              <a:custGeom>
                <a:rect b="b" l="l" r="r" t="t"/>
                <a:pathLst>
                  <a:path extrusionOk="0" h="10489" w="3379">
                    <a:moveTo>
                      <a:pt x="1455" y="1732"/>
                    </a:moveTo>
                    <a:lnTo>
                      <a:pt x="1455" y="1732"/>
                    </a:lnTo>
                    <a:cubicBezTo>
                      <a:pt x="1907" y="2584"/>
                      <a:pt x="1315" y="7824"/>
                      <a:pt x="1302" y="7824"/>
                    </a:cubicBezTo>
                    <a:cubicBezTo>
                      <a:pt x="1301" y="7824"/>
                      <a:pt x="1302" y="7817"/>
                      <a:pt x="1303" y="7802"/>
                    </a:cubicBezTo>
                    <a:cubicBezTo>
                      <a:pt x="1335" y="7388"/>
                      <a:pt x="1216" y="5040"/>
                      <a:pt x="1145" y="4517"/>
                    </a:cubicBezTo>
                    <a:cubicBezTo>
                      <a:pt x="1079" y="3994"/>
                      <a:pt x="1455" y="1732"/>
                      <a:pt x="1455" y="1732"/>
                    </a:cubicBezTo>
                    <a:close/>
                    <a:moveTo>
                      <a:pt x="1548" y="1"/>
                    </a:moveTo>
                    <a:cubicBezTo>
                      <a:pt x="1517" y="1"/>
                      <a:pt x="1484" y="2"/>
                      <a:pt x="1450" y="5"/>
                    </a:cubicBezTo>
                    <a:cubicBezTo>
                      <a:pt x="654" y="70"/>
                      <a:pt x="1063" y="1133"/>
                      <a:pt x="1063" y="1133"/>
                    </a:cubicBezTo>
                    <a:cubicBezTo>
                      <a:pt x="1063" y="1133"/>
                      <a:pt x="1183" y="1694"/>
                      <a:pt x="910" y="3754"/>
                    </a:cubicBezTo>
                    <a:cubicBezTo>
                      <a:pt x="638" y="5819"/>
                      <a:pt x="1499" y="7753"/>
                      <a:pt x="747" y="8467"/>
                    </a:cubicBezTo>
                    <a:cubicBezTo>
                      <a:pt x="0" y="9181"/>
                      <a:pt x="807" y="9813"/>
                      <a:pt x="807" y="9813"/>
                    </a:cubicBezTo>
                    <a:cubicBezTo>
                      <a:pt x="807" y="9813"/>
                      <a:pt x="1309" y="10489"/>
                      <a:pt x="1851" y="10489"/>
                    </a:cubicBezTo>
                    <a:cubicBezTo>
                      <a:pt x="1917" y="10489"/>
                      <a:pt x="1983" y="10479"/>
                      <a:pt x="2049" y="10456"/>
                    </a:cubicBezTo>
                    <a:cubicBezTo>
                      <a:pt x="2660" y="10244"/>
                      <a:pt x="2049" y="8805"/>
                      <a:pt x="2049" y="8805"/>
                    </a:cubicBezTo>
                    <a:cubicBezTo>
                      <a:pt x="2049" y="8805"/>
                      <a:pt x="2605" y="3062"/>
                      <a:pt x="2643" y="2631"/>
                    </a:cubicBezTo>
                    <a:cubicBezTo>
                      <a:pt x="2676" y="2206"/>
                      <a:pt x="3379" y="1122"/>
                      <a:pt x="3188" y="588"/>
                    </a:cubicBezTo>
                    <a:cubicBezTo>
                      <a:pt x="3130" y="426"/>
                      <a:pt x="3015" y="370"/>
                      <a:pt x="2882" y="370"/>
                    </a:cubicBezTo>
                    <a:cubicBezTo>
                      <a:pt x="2575" y="370"/>
                      <a:pt x="2175" y="670"/>
                      <a:pt x="2175" y="670"/>
                    </a:cubicBezTo>
                    <a:cubicBezTo>
                      <a:pt x="2175" y="670"/>
                      <a:pt x="2240" y="1"/>
                      <a:pt x="15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2"/>
              <p:cNvSpPr/>
              <p:nvPr/>
            </p:nvSpPr>
            <p:spPr>
              <a:xfrm>
                <a:off x="3063736" y="3445287"/>
                <a:ext cx="192919" cy="183711"/>
              </a:xfrm>
              <a:custGeom>
                <a:rect b="b" l="l" r="r" t="t"/>
                <a:pathLst>
                  <a:path extrusionOk="0" h="8360" w="8779">
                    <a:moveTo>
                      <a:pt x="4387" y="246"/>
                    </a:moveTo>
                    <a:cubicBezTo>
                      <a:pt x="5542" y="284"/>
                      <a:pt x="6555" y="496"/>
                      <a:pt x="6555" y="703"/>
                    </a:cubicBezTo>
                    <a:cubicBezTo>
                      <a:pt x="6555" y="714"/>
                      <a:pt x="6555" y="731"/>
                      <a:pt x="6550" y="742"/>
                    </a:cubicBezTo>
                    <a:cubicBezTo>
                      <a:pt x="5765" y="475"/>
                      <a:pt x="4708" y="415"/>
                      <a:pt x="4381" y="398"/>
                    </a:cubicBezTo>
                    <a:lnTo>
                      <a:pt x="4359" y="398"/>
                    </a:lnTo>
                    <a:cubicBezTo>
                      <a:pt x="4033" y="415"/>
                      <a:pt x="3014" y="480"/>
                      <a:pt x="2223" y="747"/>
                    </a:cubicBezTo>
                    <a:cubicBezTo>
                      <a:pt x="2223" y="736"/>
                      <a:pt x="2218" y="720"/>
                      <a:pt x="2218" y="709"/>
                    </a:cubicBezTo>
                    <a:cubicBezTo>
                      <a:pt x="2218" y="507"/>
                      <a:pt x="3232" y="284"/>
                      <a:pt x="4387" y="246"/>
                    </a:cubicBezTo>
                    <a:close/>
                    <a:moveTo>
                      <a:pt x="6512" y="1118"/>
                    </a:moveTo>
                    <a:cubicBezTo>
                      <a:pt x="6899" y="1254"/>
                      <a:pt x="7166" y="1428"/>
                      <a:pt x="7166" y="1635"/>
                    </a:cubicBezTo>
                    <a:cubicBezTo>
                      <a:pt x="7166" y="1657"/>
                      <a:pt x="7166" y="1673"/>
                      <a:pt x="7160" y="1695"/>
                    </a:cubicBezTo>
                    <a:cubicBezTo>
                      <a:pt x="6877" y="1575"/>
                      <a:pt x="6583" y="1494"/>
                      <a:pt x="6278" y="1445"/>
                    </a:cubicBezTo>
                    <a:cubicBezTo>
                      <a:pt x="6158" y="1423"/>
                      <a:pt x="6038" y="1401"/>
                      <a:pt x="5918" y="1390"/>
                    </a:cubicBezTo>
                    <a:cubicBezTo>
                      <a:pt x="6125" y="1319"/>
                      <a:pt x="6327" y="1232"/>
                      <a:pt x="6512" y="1118"/>
                    </a:cubicBezTo>
                    <a:close/>
                    <a:moveTo>
                      <a:pt x="2267" y="1118"/>
                    </a:moveTo>
                    <a:cubicBezTo>
                      <a:pt x="2452" y="1232"/>
                      <a:pt x="2649" y="1325"/>
                      <a:pt x="2856" y="1390"/>
                    </a:cubicBezTo>
                    <a:cubicBezTo>
                      <a:pt x="2741" y="1406"/>
                      <a:pt x="2616" y="1428"/>
                      <a:pt x="2496" y="1450"/>
                    </a:cubicBezTo>
                    <a:cubicBezTo>
                      <a:pt x="2196" y="1499"/>
                      <a:pt x="1902" y="1581"/>
                      <a:pt x="1619" y="1701"/>
                    </a:cubicBezTo>
                    <a:cubicBezTo>
                      <a:pt x="1613" y="1679"/>
                      <a:pt x="1613" y="1663"/>
                      <a:pt x="1613" y="1641"/>
                    </a:cubicBezTo>
                    <a:cubicBezTo>
                      <a:pt x="1613" y="1434"/>
                      <a:pt x="1875" y="1254"/>
                      <a:pt x="2267" y="1118"/>
                    </a:cubicBezTo>
                    <a:close/>
                    <a:moveTo>
                      <a:pt x="7264" y="2158"/>
                    </a:moveTo>
                    <a:cubicBezTo>
                      <a:pt x="7422" y="2267"/>
                      <a:pt x="7525" y="2398"/>
                      <a:pt x="7531" y="2556"/>
                    </a:cubicBezTo>
                    <a:cubicBezTo>
                      <a:pt x="7525" y="2600"/>
                      <a:pt x="7520" y="2638"/>
                      <a:pt x="7504" y="2681"/>
                    </a:cubicBezTo>
                    <a:cubicBezTo>
                      <a:pt x="7258" y="2567"/>
                      <a:pt x="6997" y="2480"/>
                      <a:pt x="6730" y="2420"/>
                    </a:cubicBezTo>
                    <a:cubicBezTo>
                      <a:pt x="6926" y="2365"/>
                      <a:pt x="7106" y="2278"/>
                      <a:pt x="7264" y="2158"/>
                    </a:cubicBezTo>
                    <a:close/>
                    <a:moveTo>
                      <a:pt x="1515" y="2169"/>
                    </a:moveTo>
                    <a:cubicBezTo>
                      <a:pt x="1673" y="2284"/>
                      <a:pt x="1853" y="2371"/>
                      <a:pt x="2049" y="2425"/>
                    </a:cubicBezTo>
                    <a:cubicBezTo>
                      <a:pt x="1782" y="2485"/>
                      <a:pt x="1526" y="2572"/>
                      <a:pt x="1275" y="2687"/>
                    </a:cubicBezTo>
                    <a:cubicBezTo>
                      <a:pt x="1259" y="2649"/>
                      <a:pt x="1254" y="2605"/>
                      <a:pt x="1254" y="2567"/>
                    </a:cubicBezTo>
                    <a:cubicBezTo>
                      <a:pt x="1254" y="2404"/>
                      <a:pt x="1357" y="2273"/>
                      <a:pt x="1515" y="2169"/>
                    </a:cubicBezTo>
                    <a:close/>
                    <a:moveTo>
                      <a:pt x="7809" y="4016"/>
                    </a:moveTo>
                    <a:cubicBezTo>
                      <a:pt x="7907" y="4136"/>
                      <a:pt x="8021" y="4316"/>
                      <a:pt x="7961" y="4458"/>
                    </a:cubicBezTo>
                    <a:cubicBezTo>
                      <a:pt x="7904" y="4606"/>
                      <a:pt x="7583" y="4913"/>
                      <a:pt x="5954" y="4913"/>
                    </a:cubicBezTo>
                    <a:cubicBezTo>
                      <a:pt x="5726" y="4913"/>
                      <a:pt x="5471" y="4907"/>
                      <a:pt x="5188" y="4894"/>
                    </a:cubicBezTo>
                    <a:cubicBezTo>
                      <a:pt x="5079" y="4747"/>
                      <a:pt x="4986" y="4589"/>
                      <a:pt x="4904" y="4425"/>
                    </a:cubicBezTo>
                    <a:lnTo>
                      <a:pt x="4910" y="4425"/>
                    </a:lnTo>
                    <a:cubicBezTo>
                      <a:pt x="5008" y="4425"/>
                      <a:pt x="5139" y="4431"/>
                      <a:pt x="5297" y="4431"/>
                    </a:cubicBezTo>
                    <a:cubicBezTo>
                      <a:pt x="6016" y="4431"/>
                      <a:pt x="7215" y="4371"/>
                      <a:pt x="7809" y="4016"/>
                    </a:cubicBezTo>
                    <a:close/>
                    <a:moveTo>
                      <a:pt x="976" y="4022"/>
                    </a:moveTo>
                    <a:cubicBezTo>
                      <a:pt x="1570" y="4376"/>
                      <a:pt x="2768" y="4431"/>
                      <a:pt x="3488" y="4431"/>
                    </a:cubicBezTo>
                    <a:cubicBezTo>
                      <a:pt x="3646" y="4431"/>
                      <a:pt x="3776" y="4431"/>
                      <a:pt x="3875" y="4425"/>
                    </a:cubicBezTo>
                    <a:lnTo>
                      <a:pt x="3875" y="4425"/>
                    </a:lnTo>
                    <a:cubicBezTo>
                      <a:pt x="3798" y="4589"/>
                      <a:pt x="3706" y="4747"/>
                      <a:pt x="3597" y="4894"/>
                    </a:cubicBezTo>
                    <a:cubicBezTo>
                      <a:pt x="3302" y="4908"/>
                      <a:pt x="3039" y="4915"/>
                      <a:pt x="2803" y="4915"/>
                    </a:cubicBezTo>
                    <a:cubicBezTo>
                      <a:pt x="1202" y="4915"/>
                      <a:pt x="880" y="4611"/>
                      <a:pt x="823" y="4463"/>
                    </a:cubicBezTo>
                    <a:cubicBezTo>
                      <a:pt x="763" y="4327"/>
                      <a:pt x="878" y="4147"/>
                      <a:pt x="976" y="4022"/>
                    </a:cubicBezTo>
                    <a:close/>
                    <a:moveTo>
                      <a:pt x="8043" y="4899"/>
                    </a:moveTo>
                    <a:cubicBezTo>
                      <a:pt x="8108" y="4992"/>
                      <a:pt x="8163" y="5117"/>
                      <a:pt x="8125" y="5215"/>
                    </a:cubicBezTo>
                    <a:cubicBezTo>
                      <a:pt x="8077" y="5326"/>
                      <a:pt x="7802" y="5674"/>
                      <a:pt x="6021" y="5674"/>
                    </a:cubicBezTo>
                    <a:cubicBezTo>
                      <a:pt x="5956" y="5674"/>
                      <a:pt x="5889" y="5674"/>
                      <a:pt x="5820" y="5673"/>
                    </a:cubicBezTo>
                    <a:cubicBezTo>
                      <a:pt x="5689" y="5526"/>
                      <a:pt x="5569" y="5390"/>
                      <a:pt x="5471" y="5264"/>
                    </a:cubicBezTo>
                    <a:lnTo>
                      <a:pt x="5471" y="5264"/>
                    </a:lnTo>
                    <a:cubicBezTo>
                      <a:pt x="5635" y="5270"/>
                      <a:pt x="5798" y="5275"/>
                      <a:pt x="5951" y="5275"/>
                    </a:cubicBezTo>
                    <a:cubicBezTo>
                      <a:pt x="6986" y="5275"/>
                      <a:pt x="7678" y="5150"/>
                      <a:pt x="8043" y="4899"/>
                    </a:cubicBezTo>
                    <a:close/>
                    <a:moveTo>
                      <a:pt x="747" y="4910"/>
                    </a:moveTo>
                    <a:cubicBezTo>
                      <a:pt x="1104" y="5156"/>
                      <a:pt x="1775" y="5281"/>
                      <a:pt x="2775" y="5281"/>
                    </a:cubicBezTo>
                    <a:cubicBezTo>
                      <a:pt x="2796" y="5281"/>
                      <a:pt x="2818" y="5281"/>
                      <a:pt x="2839" y="5281"/>
                    </a:cubicBezTo>
                    <a:cubicBezTo>
                      <a:pt x="2992" y="5281"/>
                      <a:pt x="3150" y="5281"/>
                      <a:pt x="3319" y="5275"/>
                    </a:cubicBezTo>
                    <a:lnTo>
                      <a:pt x="3319" y="5275"/>
                    </a:lnTo>
                    <a:cubicBezTo>
                      <a:pt x="3215" y="5395"/>
                      <a:pt x="3101" y="5531"/>
                      <a:pt x="2970" y="5678"/>
                    </a:cubicBezTo>
                    <a:cubicBezTo>
                      <a:pt x="2887" y="5680"/>
                      <a:pt x="2808" y="5680"/>
                      <a:pt x="2731" y="5680"/>
                    </a:cubicBezTo>
                    <a:cubicBezTo>
                      <a:pt x="979" y="5680"/>
                      <a:pt x="707" y="5336"/>
                      <a:pt x="665" y="5226"/>
                    </a:cubicBezTo>
                    <a:cubicBezTo>
                      <a:pt x="627" y="5128"/>
                      <a:pt x="681" y="5008"/>
                      <a:pt x="747" y="4910"/>
                    </a:cubicBezTo>
                    <a:close/>
                    <a:moveTo>
                      <a:pt x="8168" y="5678"/>
                    </a:moveTo>
                    <a:cubicBezTo>
                      <a:pt x="8256" y="5836"/>
                      <a:pt x="8348" y="6065"/>
                      <a:pt x="8266" y="6223"/>
                    </a:cubicBezTo>
                    <a:cubicBezTo>
                      <a:pt x="8208" y="6331"/>
                      <a:pt x="7982" y="6543"/>
                      <a:pt x="7126" y="6543"/>
                    </a:cubicBezTo>
                    <a:cubicBezTo>
                      <a:pt x="6945" y="6543"/>
                      <a:pt x="6737" y="6534"/>
                      <a:pt x="6495" y="6512"/>
                    </a:cubicBezTo>
                    <a:cubicBezTo>
                      <a:pt x="6387" y="6349"/>
                      <a:pt x="6267" y="6191"/>
                      <a:pt x="6141" y="6038"/>
                    </a:cubicBezTo>
                    <a:cubicBezTo>
                      <a:pt x="7133" y="6027"/>
                      <a:pt x="7803" y="5907"/>
                      <a:pt x="8168" y="5678"/>
                    </a:cubicBezTo>
                    <a:close/>
                    <a:moveTo>
                      <a:pt x="627" y="5689"/>
                    </a:moveTo>
                    <a:cubicBezTo>
                      <a:pt x="992" y="5918"/>
                      <a:pt x="1662" y="6038"/>
                      <a:pt x="2654" y="6043"/>
                    </a:cubicBezTo>
                    <a:cubicBezTo>
                      <a:pt x="2529" y="6196"/>
                      <a:pt x="2409" y="6354"/>
                      <a:pt x="2300" y="6518"/>
                    </a:cubicBezTo>
                    <a:cubicBezTo>
                      <a:pt x="2050" y="6541"/>
                      <a:pt x="1834" y="6551"/>
                      <a:pt x="1649" y="6551"/>
                    </a:cubicBezTo>
                    <a:cubicBezTo>
                      <a:pt x="805" y="6551"/>
                      <a:pt x="582" y="6341"/>
                      <a:pt x="529" y="6234"/>
                    </a:cubicBezTo>
                    <a:cubicBezTo>
                      <a:pt x="442" y="6076"/>
                      <a:pt x="529" y="5847"/>
                      <a:pt x="627" y="5689"/>
                    </a:cubicBezTo>
                    <a:close/>
                    <a:moveTo>
                      <a:pt x="8245" y="6714"/>
                    </a:moveTo>
                    <a:cubicBezTo>
                      <a:pt x="8283" y="6834"/>
                      <a:pt x="8305" y="6970"/>
                      <a:pt x="8245" y="7052"/>
                    </a:cubicBezTo>
                    <a:cubicBezTo>
                      <a:pt x="8212" y="7093"/>
                      <a:pt x="8108" y="7179"/>
                      <a:pt x="7791" y="7179"/>
                    </a:cubicBezTo>
                    <a:cubicBezTo>
                      <a:pt x="7572" y="7179"/>
                      <a:pt x="7252" y="7138"/>
                      <a:pt x="6784" y="7013"/>
                    </a:cubicBezTo>
                    <a:cubicBezTo>
                      <a:pt x="6762" y="6975"/>
                      <a:pt x="6746" y="6937"/>
                      <a:pt x="6724" y="6899"/>
                    </a:cubicBezTo>
                    <a:lnTo>
                      <a:pt x="6724" y="6899"/>
                    </a:lnTo>
                    <a:cubicBezTo>
                      <a:pt x="6866" y="6904"/>
                      <a:pt x="7002" y="6910"/>
                      <a:pt x="7133" y="6910"/>
                    </a:cubicBezTo>
                    <a:cubicBezTo>
                      <a:pt x="7618" y="6910"/>
                      <a:pt x="7989" y="6844"/>
                      <a:pt x="8245" y="6714"/>
                    </a:cubicBezTo>
                    <a:close/>
                    <a:moveTo>
                      <a:pt x="545" y="6719"/>
                    </a:moveTo>
                    <a:cubicBezTo>
                      <a:pt x="801" y="6850"/>
                      <a:pt x="1172" y="6915"/>
                      <a:pt x="1657" y="6915"/>
                    </a:cubicBezTo>
                    <a:cubicBezTo>
                      <a:pt x="1788" y="6915"/>
                      <a:pt x="1924" y="6910"/>
                      <a:pt x="2065" y="6899"/>
                    </a:cubicBezTo>
                    <a:lnTo>
                      <a:pt x="2065" y="6899"/>
                    </a:lnTo>
                    <a:cubicBezTo>
                      <a:pt x="2049" y="6943"/>
                      <a:pt x="2027" y="6981"/>
                      <a:pt x="2006" y="7019"/>
                    </a:cubicBezTo>
                    <a:cubicBezTo>
                      <a:pt x="1532" y="7145"/>
                      <a:pt x="1209" y="7187"/>
                      <a:pt x="990" y="7187"/>
                    </a:cubicBezTo>
                    <a:cubicBezTo>
                      <a:pt x="680" y="7187"/>
                      <a:pt x="577" y="7104"/>
                      <a:pt x="545" y="7062"/>
                    </a:cubicBezTo>
                    <a:cubicBezTo>
                      <a:pt x="491" y="6992"/>
                      <a:pt x="507" y="6844"/>
                      <a:pt x="545" y="6719"/>
                    </a:cubicBezTo>
                    <a:close/>
                    <a:moveTo>
                      <a:pt x="6980" y="7438"/>
                    </a:moveTo>
                    <a:lnTo>
                      <a:pt x="6980" y="7438"/>
                    </a:lnTo>
                    <a:cubicBezTo>
                      <a:pt x="7253" y="7504"/>
                      <a:pt x="7525" y="7542"/>
                      <a:pt x="7798" y="7547"/>
                    </a:cubicBezTo>
                    <a:cubicBezTo>
                      <a:pt x="7945" y="7547"/>
                      <a:pt x="8092" y="7526"/>
                      <a:pt x="8228" y="7487"/>
                    </a:cubicBezTo>
                    <a:lnTo>
                      <a:pt x="8228" y="7487"/>
                    </a:lnTo>
                    <a:cubicBezTo>
                      <a:pt x="8256" y="7602"/>
                      <a:pt x="8277" y="7754"/>
                      <a:pt x="8217" y="7847"/>
                    </a:cubicBezTo>
                    <a:lnTo>
                      <a:pt x="8223" y="7847"/>
                    </a:lnTo>
                    <a:cubicBezTo>
                      <a:pt x="8154" y="7957"/>
                      <a:pt x="7978" y="7986"/>
                      <a:pt x="7816" y="7986"/>
                    </a:cubicBezTo>
                    <a:cubicBezTo>
                      <a:pt x="7786" y="7986"/>
                      <a:pt x="7756" y="7985"/>
                      <a:pt x="7727" y="7983"/>
                    </a:cubicBezTo>
                    <a:cubicBezTo>
                      <a:pt x="7237" y="7962"/>
                      <a:pt x="7160" y="7836"/>
                      <a:pt x="6980" y="7438"/>
                    </a:cubicBezTo>
                    <a:close/>
                    <a:moveTo>
                      <a:pt x="1809" y="7444"/>
                    </a:moveTo>
                    <a:cubicBezTo>
                      <a:pt x="1630" y="7847"/>
                      <a:pt x="1559" y="7967"/>
                      <a:pt x="1068" y="7994"/>
                    </a:cubicBezTo>
                    <a:cubicBezTo>
                      <a:pt x="1049" y="7995"/>
                      <a:pt x="1029" y="7995"/>
                      <a:pt x="1010" y="7995"/>
                    </a:cubicBezTo>
                    <a:cubicBezTo>
                      <a:pt x="837" y="7995"/>
                      <a:pt x="646" y="7970"/>
                      <a:pt x="572" y="7858"/>
                    </a:cubicBezTo>
                    <a:cubicBezTo>
                      <a:pt x="513" y="7760"/>
                      <a:pt x="534" y="7613"/>
                      <a:pt x="567" y="7493"/>
                    </a:cubicBezTo>
                    <a:lnTo>
                      <a:pt x="567" y="7493"/>
                    </a:lnTo>
                    <a:cubicBezTo>
                      <a:pt x="709" y="7531"/>
                      <a:pt x="850" y="7553"/>
                      <a:pt x="997" y="7553"/>
                    </a:cubicBezTo>
                    <a:cubicBezTo>
                      <a:pt x="1270" y="7542"/>
                      <a:pt x="1542" y="7509"/>
                      <a:pt x="1809" y="7444"/>
                    </a:cubicBezTo>
                    <a:close/>
                    <a:moveTo>
                      <a:pt x="4387" y="1"/>
                    </a:moveTo>
                    <a:cubicBezTo>
                      <a:pt x="3662" y="28"/>
                      <a:pt x="1967" y="142"/>
                      <a:pt x="1973" y="709"/>
                    </a:cubicBezTo>
                    <a:cubicBezTo>
                      <a:pt x="1973" y="753"/>
                      <a:pt x="1978" y="791"/>
                      <a:pt x="1995" y="834"/>
                    </a:cubicBezTo>
                    <a:cubicBezTo>
                      <a:pt x="1559" y="1014"/>
                      <a:pt x="1243" y="1276"/>
                      <a:pt x="1243" y="1641"/>
                    </a:cubicBezTo>
                    <a:cubicBezTo>
                      <a:pt x="1243" y="1722"/>
                      <a:pt x="1259" y="1804"/>
                      <a:pt x="1286" y="1875"/>
                    </a:cubicBezTo>
                    <a:cubicBezTo>
                      <a:pt x="1019" y="2066"/>
                      <a:pt x="883" y="2295"/>
                      <a:pt x="883" y="2567"/>
                    </a:cubicBezTo>
                    <a:cubicBezTo>
                      <a:pt x="883" y="2671"/>
                      <a:pt x="905" y="2774"/>
                      <a:pt x="954" y="2872"/>
                    </a:cubicBezTo>
                    <a:cubicBezTo>
                      <a:pt x="730" y="3030"/>
                      <a:pt x="594" y="3221"/>
                      <a:pt x="594" y="3455"/>
                    </a:cubicBezTo>
                    <a:cubicBezTo>
                      <a:pt x="594" y="3575"/>
                      <a:pt x="632" y="3684"/>
                      <a:pt x="698" y="3782"/>
                    </a:cubicBezTo>
                    <a:cubicBezTo>
                      <a:pt x="551" y="3957"/>
                      <a:pt x="344" y="4278"/>
                      <a:pt x="480" y="4605"/>
                    </a:cubicBezTo>
                    <a:cubicBezTo>
                      <a:pt x="480" y="4616"/>
                      <a:pt x="485" y="4621"/>
                      <a:pt x="491" y="4632"/>
                    </a:cubicBezTo>
                    <a:cubicBezTo>
                      <a:pt x="365" y="4796"/>
                      <a:pt x="207" y="5074"/>
                      <a:pt x="316" y="5357"/>
                    </a:cubicBezTo>
                    <a:cubicBezTo>
                      <a:pt x="327" y="5384"/>
                      <a:pt x="338" y="5406"/>
                      <a:pt x="349" y="5428"/>
                    </a:cubicBezTo>
                    <a:cubicBezTo>
                      <a:pt x="218" y="5624"/>
                      <a:pt x="0" y="6043"/>
                      <a:pt x="196" y="6409"/>
                    </a:cubicBezTo>
                    <a:cubicBezTo>
                      <a:pt x="207" y="6430"/>
                      <a:pt x="224" y="6458"/>
                      <a:pt x="246" y="6479"/>
                    </a:cubicBezTo>
                    <a:cubicBezTo>
                      <a:pt x="158" y="6665"/>
                      <a:pt x="49" y="7013"/>
                      <a:pt x="246" y="7280"/>
                    </a:cubicBezTo>
                    <a:cubicBezTo>
                      <a:pt x="180" y="7460"/>
                      <a:pt x="93" y="7793"/>
                      <a:pt x="256" y="8054"/>
                    </a:cubicBezTo>
                    <a:cubicBezTo>
                      <a:pt x="387" y="8256"/>
                      <a:pt x="632" y="8359"/>
                      <a:pt x="987" y="8359"/>
                    </a:cubicBezTo>
                    <a:lnTo>
                      <a:pt x="1079" y="8359"/>
                    </a:lnTo>
                    <a:cubicBezTo>
                      <a:pt x="1815" y="8327"/>
                      <a:pt x="1951" y="8016"/>
                      <a:pt x="2158" y="7542"/>
                    </a:cubicBezTo>
                    <a:cubicBezTo>
                      <a:pt x="2256" y="7308"/>
                      <a:pt x="2371" y="7079"/>
                      <a:pt x="2507" y="6861"/>
                    </a:cubicBezTo>
                    <a:lnTo>
                      <a:pt x="2550" y="6855"/>
                    </a:lnTo>
                    <a:lnTo>
                      <a:pt x="2545" y="6801"/>
                    </a:lnTo>
                    <a:cubicBezTo>
                      <a:pt x="2719" y="6523"/>
                      <a:pt x="2921" y="6261"/>
                      <a:pt x="3144" y="6022"/>
                    </a:cubicBezTo>
                    <a:cubicBezTo>
                      <a:pt x="4501" y="4540"/>
                      <a:pt x="4370" y="4033"/>
                      <a:pt x="4251" y="3886"/>
                    </a:cubicBezTo>
                    <a:lnTo>
                      <a:pt x="4251" y="3886"/>
                    </a:lnTo>
                    <a:lnTo>
                      <a:pt x="4027" y="4066"/>
                    </a:lnTo>
                    <a:lnTo>
                      <a:pt x="4027" y="4055"/>
                    </a:lnTo>
                    <a:cubicBezTo>
                      <a:pt x="3894" y="4061"/>
                      <a:pt x="3715" y="4066"/>
                      <a:pt x="3510" y="4066"/>
                    </a:cubicBezTo>
                    <a:cubicBezTo>
                      <a:pt x="2681" y="4066"/>
                      <a:pt x="1422" y="3988"/>
                      <a:pt x="1047" y="3630"/>
                    </a:cubicBezTo>
                    <a:cubicBezTo>
                      <a:pt x="992" y="3586"/>
                      <a:pt x="965" y="3521"/>
                      <a:pt x="959" y="3455"/>
                    </a:cubicBezTo>
                    <a:cubicBezTo>
                      <a:pt x="959" y="3341"/>
                      <a:pt x="1041" y="3237"/>
                      <a:pt x="1183" y="3145"/>
                    </a:cubicBezTo>
                    <a:cubicBezTo>
                      <a:pt x="1597" y="3461"/>
                      <a:pt x="2382" y="3532"/>
                      <a:pt x="3024" y="3532"/>
                    </a:cubicBezTo>
                    <a:cubicBezTo>
                      <a:pt x="3351" y="3532"/>
                      <a:pt x="3678" y="3515"/>
                      <a:pt x="4005" y="3477"/>
                    </a:cubicBezTo>
                    <a:lnTo>
                      <a:pt x="3967" y="3117"/>
                    </a:lnTo>
                    <a:cubicBezTo>
                      <a:pt x="3759" y="3140"/>
                      <a:pt x="3411" y="3165"/>
                      <a:pt x="3033" y="3165"/>
                    </a:cubicBezTo>
                    <a:cubicBezTo>
                      <a:pt x="2511" y="3165"/>
                      <a:pt x="1932" y="3118"/>
                      <a:pt x="1575" y="2954"/>
                    </a:cubicBezTo>
                    <a:cubicBezTo>
                      <a:pt x="2011" y="2785"/>
                      <a:pt x="2621" y="2660"/>
                      <a:pt x="3210" y="2583"/>
                    </a:cubicBezTo>
                    <a:cubicBezTo>
                      <a:pt x="3319" y="2589"/>
                      <a:pt x="3422" y="2589"/>
                      <a:pt x="3515" y="2589"/>
                    </a:cubicBezTo>
                    <a:cubicBezTo>
                      <a:pt x="3782" y="2589"/>
                      <a:pt x="3984" y="2578"/>
                      <a:pt x="4043" y="2572"/>
                    </a:cubicBezTo>
                    <a:lnTo>
                      <a:pt x="4022" y="2207"/>
                    </a:lnTo>
                    <a:lnTo>
                      <a:pt x="3978" y="2207"/>
                    </a:lnTo>
                    <a:lnTo>
                      <a:pt x="3973" y="2142"/>
                    </a:lnTo>
                    <a:cubicBezTo>
                      <a:pt x="3831" y="2147"/>
                      <a:pt x="3542" y="2169"/>
                      <a:pt x="3188" y="2207"/>
                    </a:cubicBezTo>
                    <a:cubicBezTo>
                      <a:pt x="2725" y="2191"/>
                      <a:pt x="2207" y="2126"/>
                      <a:pt x="1891" y="1968"/>
                    </a:cubicBezTo>
                    <a:cubicBezTo>
                      <a:pt x="2109" y="1897"/>
                      <a:pt x="2327" y="1837"/>
                      <a:pt x="2556" y="1799"/>
                    </a:cubicBezTo>
                    <a:cubicBezTo>
                      <a:pt x="3024" y="1717"/>
                      <a:pt x="3504" y="1673"/>
                      <a:pt x="3984" y="1663"/>
                    </a:cubicBezTo>
                    <a:lnTo>
                      <a:pt x="3984" y="1297"/>
                    </a:lnTo>
                    <a:cubicBezTo>
                      <a:pt x="3967" y="1297"/>
                      <a:pt x="3793" y="1297"/>
                      <a:pt x="3531" y="1319"/>
                    </a:cubicBezTo>
                    <a:cubicBezTo>
                      <a:pt x="3204" y="1243"/>
                      <a:pt x="2888" y="1139"/>
                      <a:pt x="2583" y="1009"/>
                    </a:cubicBezTo>
                    <a:cubicBezTo>
                      <a:pt x="3171" y="836"/>
                      <a:pt x="3779" y="750"/>
                      <a:pt x="4387" y="750"/>
                    </a:cubicBezTo>
                    <a:cubicBezTo>
                      <a:pt x="4990" y="750"/>
                      <a:pt x="5593" y="835"/>
                      <a:pt x="6179" y="1003"/>
                    </a:cubicBezTo>
                    <a:cubicBezTo>
                      <a:pt x="5874" y="1139"/>
                      <a:pt x="5553" y="1243"/>
                      <a:pt x="5231" y="1314"/>
                    </a:cubicBezTo>
                    <a:cubicBezTo>
                      <a:pt x="4970" y="1303"/>
                      <a:pt x="4795" y="1303"/>
                      <a:pt x="4779" y="1297"/>
                    </a:cubicBezTo>
                    <a:lnTo>
                      <a:pt x="4779" y="1663"/>
                    </a:lnTo>
                    <a:cubicBezTo>
                      <a:pt x="5259" y="1668"/>
                      <a:pt x="5738" y="1712"/>
                      <a:pt x="6207" y="1793"/>
                    </a:cubicBezTo>
                    <a:cubicBezTo>
                      <a:pt x="6436" y="1831"/>
                      <a:pt x="6654" y="1891"/>
                      <a:pt x="6871" y="1962"/>
                    </a:cubicBezTo>
                    <a:cubicBezTo>
                      <a:pt x="6550" y="2120"/>
                      <a:pt x="6038" y="2186"/>
                      <a:pt x="5575" y="2207"/>
                    </a:cubicBezTo>
                    <a:cubicBezTo>
                      <a:pt x="5220" y="2164"/>
                      <a:pt x="4932" y="2142"/>
                      <a:pt x="4790" y="2137"/>
                    </a:cubicBezTo>
                    <a:lnTo>
                      <a:pt x="4790" y="2207"/>
                    </a:lnTo>
                    <a:lnTo>
                      <a:pt x="4746" y="2207"/>
                    </a:lnTo>
                    <a:lnTo>
                      <a:pt x="4719" y="2567"/>
                    </a:lnTo>
                    <a:cubicBezTo>
                      <a:pt x="4779" y="2572"/>
                      <a:pt x="4981" y="2583"/>
                      <a:pt x="5248" y="2583"/>
                    </a:cubicBezTo>
                    <a:cubicBezTo>
                      <a:pt x="5346" y="2583"/>
                      <a:pt x="5449" y="2583"/>
                      <a:pt x="5558" y="2578"/>
                    </a:cubicBezTo>
                    <a:cubicBezTo>
                      <a:pt x="6147" y="2654"/>
                      <a:pt x="6757" y="2780"/>
                      <a:pt x="7198" y="2943"/>
                    </a:cubicBezTo>
                    <a:cubicBezTo>
                      <a:pt x="6840" y="3111"/>
                      <a:pt x="6255" y="3159"/>
                      <a:pt x="5732" y="3159"/>
                    </a:cubicBezTo>
                    <a:cubicBezTo>
                      <a:pt x="5357" y="3159"/>
                      <a:pt x="5013" y="3135"/>
                      <a:pt x="4806" y="3112"/>
                    </a:cubicBezTo>
                    <a:lnTo>
                      <a:pt x="4763" y="3477"/>
                    </a:lnTo>
                    <a:cubicBezTo>
                      <a:pt x="5090" y="3510"/>
                      <a:pt x="5422" y="3526"/>
                      <a:pt x="5749" y="3526"/>
                    </a:cubicBezTo>
                    <a:cubicBezTo>
                      <a:pt x="6387" y="3526"/>
                      <a:pt x="7171" y="3450"/>
                      <a:pt x="7591" y="3134"/>
                    </a:cubicBezTo>
                    <a:cubicBezTo>
                      <a:pt x="7727" y="3226"/>
                      <a:pt x="7814" y="3330"/>
                      <a:pt x="7814" y="3444"/>
                    </a:cubicBezTo>
                    <a:cubicBezTo>
                      <a:pt x="7809" y="3510"/>
                      <a:pt x="7781" y="3575"/>
                      <a:pt x="7727" y="3619"/>
                    </a:cubicBezTo>
                    <a:cubicBezTo>
                      <a:pt x="7348" y="3980"/>
                      <a:pt x="6071" y="4060"/>
                      <a:pt x="5241" y="4060"/>
                    </a:cubicBezTo>
                    <a:cubicBezTo>
                      <a:pt x="5045" y="4060"/>
                      <a:pt x="4875" y="4055"/>
                      <a:pt x="4746" y="4049"/>
                    </a:cubicBezTo>
                    <a:lnTo>
                      <a:pt x="4746" y="4066"/>
                    </a:lnTo>
                    <a:lnTo>
                      <a:pt x="4523" y="3886"/>
                    </a:lnTo>
                    <a:lnTo>
                      <a:pt x="4523" y="3886"/>
                    </a:lnTo>
                    <a:cubicBezTo>
                      <a:pt x="4403" y="4033"/>
                      <a:pt x="4278" y="4540"/>
                      <a:pt x="5635" y="6022"/>
                    </a:cubicBezTo>
                    <a:cubicBezTo>
                      <a:pt x="5858" y="6261"/>
                      <a:pt x="6060" y="6518"/>
                      <a:pt x="6239" y="6790"/>
                    </a:cubicBezTo>
                    <a:lnTo>
                      <a:pt x="6234" y="6850"/>
                    </a:lnTo>
                    <a:lnTo>
                      <a:pt x="6278" y="6855"/>
                    </a:lnTo>
                    <a:cubicBezTo>
                      <a:pt x="6408" y="7073"/>
                      <a:pt x="6523" y="7302"/>
                      <a:pt x="6626" y="7537"/>
                    </a:cubicBezTo>
                    <a:cubicBezTo>
                      <a:pt x="6833" y="8005"/>
                      <a:pt x="6975" y="8316"/>
                      <a:pt x="7705" y="8348"/>
                    </a:cubicBezTo>
                    <a:lnTo>
                      <a:pt x="7798" y="8348"/>
                    </a:lnTo>
                    <a:cubicBezTo>
                      <a:pt x="8152" y="8348"/>
                      <a:pt x="8397" y="8245"/>
                      <a:pt x="8528" y="8038"/>
                    </a:cubicBezTo>
                    <a:cubicBezTo>
                      <a:pt x="8691" y="7776"/>
                      <a:pt x="8604" y="7444"/>
                      <a:pt x="8533" y="7264"/>
                    </a:cubicBezTo>
                    <a:cubicBezTo>
                      <a:pt x="8735" y="7008"/>
                      <a:pt x="8621" y="6654"/>
                      <a:pt x="8539" y="6474"/>
                    </a:cubicBezTo>
                    <a:cubicBezTo>
                      <a:pt x="8555" y="6447"/>
                      <a:pt x="8572" y="6425"/>
                      <a:pt x="8588" y="6398"/>
                    </a:cubicBezTo>
                    <a:cubicBezTo>
                      <a:pt x="8779" y="6033"/>
                      <a:pt x="8561" y="5613"/>
                      <a:pt x="8430" y="5417"/>
                    </a:cubicBezTo>
                    <a:cubicBezTo>
                      <a:pt x="8441" y="5395"/>
                      <a:pt x="8452" y="5373"/>
                      <a:pt x="8463" y="5351"/>
                    </a:cubicBezTo>
                    <a:cubicBezTo>
                      <a:pt x="8572" y="5063"/>
                      <a:pt x="8414" y="4785"/>
                      <a:pt x="8283" y="4627"/>
                    </a:cubicBezTo>
                    <a:cubicBezTo>
                      <a:pt x="8288" y="4616"/>
                      <a:pt x="8294" y="4605"/>
                      <a:pt x="8299" y="4594"/>
                    </a:cubicBezTo>
                    <a:cubicBezTo>
                      <a:pt x="8435" y="4267"/>
                      <a:pt x="8223" y="3946"/>
                      <a:pt x="8076" y="3771"/>
                    </a:cubicBezTo>
                    <a:cubicBezTo>
                      <a:pt x="8141" y="3679"/>
                      <a:pt x="8179" y="3564"/>
                      <a:pt x="8179" y="3450"/>
                    </a:cubicBezTo>
                    <a:cubicBezTo>
                      <a:pt x="8179" y="3215"/>
                      <a:pt x="8043" y="3019"/>
                      <a:pt x="7820" y="2861"/>
                    </a:cubicBezTo>
                    <a:cubicBezTo>
                      <a:pt x="7869" y="2769"/>
                      <a:pt x="7890" y="2665"/>
                      <a:pt x="7890" y="2556"/>
                    </a:cubicBezTo>
                    <a:cubicBezTo>
                      <a:pt x="7890" y="2284"/>
                      <a:pt x="7754" y="2055"/>
                      <a:pt x="7482" y="1870"/>
                    </a:cubicBezTo>
                    <a:cubicBezTo>
                      <a:pt x="7509" y="1793"/>
                      <a:pt x="7525" y="1717"/>
                      <a:pt x="7525" y="1635"/>
                    </a:cubicBezTo>
                    <a:cubicBezTo>
                      <a:pt x="7525" y="1270"/>
                      <a:pt x="7209" y="1009"/>
                      <a:pt x="6773" y="823"/>
                    </a:cubicBezTo>
                    <a:cubicBezTo>
                      <a:pt x="6784" y="785"/>
                      <a:pt x="6795" y="747"/>
                      <a:pt x="6795" y="703"/>
                    </a:cubicBezTo>
                    <a:cubicBezTo>
                      <a:pt x="6795" y="137"/>
                      <a:pt x="5111" y="22"/>
                      <a:pt x="43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2"/>
              <p:cNvSpPr/>
              <p:nvPr/>
            </p:nvSpPr>
            <p:spPr>
              <a:xfrm>
                <a:off x="3147586" y="3469828"/>
                <a:ext cx="24135" cy="107004"/>
              </a:xfrm>
              <a:custGeom>
                <a:rect b="b" l="l" r="r" t="t"/>
                <a:pathLst>
                  <a:path extrusionOk="0" h="4234" w="955">
                    <a:moveTo>
                      <a:pt x="475" y="0"/>
                    </a:moveTo>
                    <a:cubicBezTo>
                      <a:pt x="475" y="0"/>
                      <a:pt x="208" y="33"/>
                      <a:pt x="137" y="76"/>
                    </a:cubicBezTo>
                    <a:cubicBezTo>
                      <a:pt x="61" y="114"/>
                      <a:pt x="1" y="1101"/>
                      <a:pt x="126" y="1210"/>
                    </a:cubicBezTo>
                    <a:cubicBezTo>
                      <a:pt x="251" y="1313"/>
                      <a:pt x="44" y="1477"/>
                      <a:pt x="55" y="1738"/>
                    </a:cubicBezTo>
                    <a:cubicBezTo>
                      <a:pt x="61" y="2005"/>
                      <a:pt x="126" y="2872"/>
                      <a:pt x="191" y="3013"/>
                    </a:cubicBezTo>
                    <a:cubicBezTo>
                      <a:pt x="251" y="3150"/>
                      <a:pt x="240" y="4234"/>
                      <a:pt x="475" y="4234"/>
                    </a:cubicBezTo>
                    <a:cubicBezTo>
                      <a:pt x="709" y="4234"/>
                      <a:pt x="698" y="3150"/>
                      <a:pt x="764" y="3013"/>
                    </a:cubicBezTo>
                    <a:cubicBezTo>
                      <a:pt x="823" y="2872"/>
                      <a:pt x="889" y="2005"/>
                      <a:pt x="900" y="1738"/>
                    </a:cubicBezTo>
                    <a:cubicBezTo>
                      <a:pt x="911" y="1471"/>
                      <a:pt x="698" y="1313"/>
                      <a:pt x="829" y="1210"/>
                    </a:cubicBezTo>
                    <a:cubicBezTo>
                      <a:pt x="954" y="1101"/>
                      <a:pt x="889" y="120"/>
                      <a:pt x="818" y="71"/>
                    </a:cubicBezTo>
                    <a:cubicBezTo>
                      <a:pt x="742" y="27"/>
                      <a:pt x="47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2"/>
              <p:cNvSpPr/>
              <p:nvPr/>
            </p:nvSpPr>
            <p:spPr>
              <a:xfrm>
                <a:off x="3316002" y="3800796"/>
                <a:ext cx="45895" cy="28608"/>
              </a:xfrm>
              <a:custGeom>
                <a:rect b="b" l="l" r="r" t="t"/>
                <a:pathLst>
                  <a:path extrusionOk="0" h="1132" w="1816">
                    <a:moveTo>
                      <a:pt x="915" y="0"/>
                    </a:moveTo>
                    <a:cubicBezTo>
                      <a:pt x="708" y="0"/>
                      <a:pt x="488" y="108"/>
                      <a:pt x="295" y="374"/>
                    </a:cubicBezTo>
                    <a:cubicBezTo>
                      <a:pt x="1" y="784"/>
                      <a:pt x="334" y="1132"/>
                      <a:pt x="575" y="1132"/>
                    </a:cubicBezTo>
                    <a:cubicBezTo>
                      <a:pt x="629" y="1132"/>
                      <a:pt x="678" y="1115"/>
                      <a:pt x="715" y="1077"/>
                    </a:cubicBezTo>
                    <a:cubicBezTo>
                      <a:pt x="916" y="870"/>
                      <a:pt x="1537" y="984"/>
                      <a:pt x="1679" y="674"/>
                    </a:cubicBezTo>
                    <a:cubicBezTo>
                      <a:pt x="1815" y="358"/>
                      <a:pt x="1412" y="221"/>
                      <a:pt x="1412" y="221"/>
                    </a:cubicBezTo>
                    <a:cubicBezTo>
                      <a:pt x="1274" y="85"/>
                      <a:pt x="1099" y="0"/>
                      <a:pt x="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2"/>
              <p:cNvSpPr/>
              <p:nvPr/>
            </p:nvSpPr>
            <p:spPr>
              <a:xfrm>
                <a:off x="2997897" y="3645093"/>
                <a:ext cx="37479" cy="23706"/>
              </a:xfrm>
              <a:custGeom>
                <a:rect b="b" l="l" r="r" t="t"/>
                <a:pathLst>
                  <a:path extrusionOk="0" h="938" w="1483">
                    <a:moveTo>
                      <a:pt x="568" y="1"/>
                    </a:moveTo>
                    <a:cubicBezTo>
                      <a:pt x="320" y="1"/>
                      <a:pt x="117" y="99"/>
                      <a:pt x="66" y="269"/>
                    </a:cubicBezTo>
                    <a:cubicBezTo>
                      <a:pt x="1" y="503"/>
                      <a:pt x="240" y="781"/>
                      <a:pt x="611" y="890"/>
                    </a:cubicBezTo>
                    <a:cubicBezTo>
                      <a:pt x="716" y="922"/>
                      <a:pt x="820" y="938"/>
                      <a:pt x="917" y="938"/>
                    </a:cubicBezTo>
                    <a:cubicBezTo>
                      <a:pt x="1162" y="938"/>
                      <a:pt x="1361" y="840"/>
                      <a:pt x="1412" y="672"/>
                    </a:cubicBezTo>
                    <a:cubicBezTo>
                      <a:pt x="1483" y="437"/>
                      <a:pt x="1238" y="160"/>
                      <a:pt x="867" y="45"/>
                    </a:cubicBezTo>
                    <a:cubicBezTo>
                      <a:pt x="765" y="15"/>
                      <a:pt x="663" y="1"/>
                      <a:pt x="5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2"/>
              <p:cNvSpPr/>
              <p:nvPr/>
            </p:nvSpPr>
            <p:spPr>
              <a:xfrm>
                <a:off x="2968025" y="3658714"/>
                <a:ext cx="65153" cy="151913"/>
              </a:xfrm>
              <a:custGeom>
                <a:rect b="b" l="l" r="r" t="t"/>
                <a:pathLst>
                  <a:path extrusionOk="0" h="6011" w="2578">
                    <a:moveTo>
                      <a:pt x="1635" y="1332"/>
                    </a:moveTo>
                    <a:cubicBezTo>
                      <a:pt x="1635" y="1332"/>
                      <a:pt x="1586" y="2770"/>
                      <a:pt x="1471" y="3446"/>
                    </a:cubicBezTo>
                    <a:lnTo>
                      <a:pt x="1471" y="3440"/>
                    </a:lnTo>
                    <a:cubicBezTo>
                      <a:pt x="1357" y="4116"/>
                      <a:pt x="1095" y="5418"/>
                      <a:pt x="1095" y="5418"/>
                    </a:cubicBezTo>
                    <a:cubicBezTo>
                      <a:pt x="1095" y="5418"/>
                      <a:pt x="850" y="4045"/>
                      <a:pt x="1014" y="3135"/>
                    </a:cubicBezTo>
                    <a:cubicBezTo>
                      <a:pt x="1177" y="2225"/>
                      <a:pt x="1635" y="1332"/>
                      <a:pt x="1635" y="1332"/>
                    </a:cubicBezTo>
                    <a:close/>
                    <a:moveTo>
                      <a:pt x="1333" y="0"/>
                    </a:moveTo>
                    <a:cubicBezTo>
                      <a:pt x="1262" y="0"/>
                      <a:pt x="1199" y="23"/>
                      <a:pt x="1155" y="84"/>
                    </a:cubicBezTo>
                    <a:cubicBezTo>
                      <a:pt x="965" y="345"/>
                      <a:pt x="1215" y="1201"/>
                      <a:pt x="861" y="1751"/>
                    </a:cubicBezTo>
                    <a:cubicBezTo>
                      <a:pt x="502" y="2307"/>
                      <a:pt x="442" y="4704"/>
                      <a:pt x="284" y="5004"/>
                    </a:cubicBezTo>
                    <a:cubicBezTo>
                      <a:pt x="131" y="5304"/>
                      <a:pt x="0" y="5734"/>
                      <a:pt x="180" y="5871"/>
                    </a:cubicBezTo>
                    <a:cubicBezTo>
                      <a:pt x="220" y="5899"/>
                      <a:pt x="263" y="5911"/>
                      <a:pt x="309" y="5911"/>
                    </a:cubicBezTo>
                    <a:cubicBezTo>
                      <a:pt x="461" y="5911"/>
                      <a:pt x="642" y="5792"/>
                      <a:pt x="820" y="5792"/>
                    </a:cubicBezTo>
                    <a:cubicBezTo>
                      <a:pt x="834" y="5792"/>
                      <a:pt x="847" y="5793"/>
                      <a:pt x="861" y="5794"/>
                    </a:cubicBezTo>
                    <a:cubicBezTo>
                      <a:pt x="1075" y="5813"/>
                      <a:pt x="1073" y="6010"/>
                      <a:pt x="1242" y="6010"/>
                    </a:cubicBezTo>
                    <a:cubicBezTo>
                      <a:pt x="1267" y="6010"/>
                      <a:pt x="1296" y="6006"/>
                      <a:pt x="1330" y="5996"/>
                    </a:cubicBezTo>
                    <a:cubicBezTo>
                      <a:pt x="1591" y="5920"/>
                      <a:pt x="1531" y="4786"/>
                      <a:pt x="1777" y="4301"/>
                    </a:cubicBezTo>
                    <a:cubicBezTo>
                      <a:pt x="2016" y="3816"/>
                      <a:pt x="2060" y="1114"/>
                      <a:pt x="2365" y="645"/>
                    </a:cubicBezTo>
                    <a:cubicBezTo>
                      <a:pt x="2577" y="319"/>
                      <a:pt x="2413" y="123"/>
                      <a:pt x="2183" y="123"/>
                    </a:cubicBezTo>
                    <a:cubicBezTo>
                      <a:pt x="2082" y="123"/>
                      <a:pt x="1969" y="160"/>
                      <a:pt x="1869" y="242"/>
                    </a:cubicBezTo>
                    <a:cubicBezTo>
                      <a:pt x="1869" y="242"/>
                      <a:pt x="1561" y="0"/>
                      <a:pt x="13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2"/>
              <p:cNvSpPr/>
              <p:nvPr/>
            </p:nvSpPr>
            <p:spPr>
              <a:xfrm>
                <a:off x="2997948" y="3820282"/>
                <a:ext cx="10994" cy="25930"/>
              </a:xfrm>
              <a:custGeom>
                <a:rect b="b" l="l" r="r" t="t"/>
                <a:pathLst>
                  <a:path extrusionOk="0" h="1026" w="435">
                    <a:moveTo>
                      <a:pt x="177" y="1"/>
                    </a:moveTo>
                    <a:cubicBezTo>
                      <a:pt x="154" y="1"/>
                      <a:pt x="131" y="8"/>
                      <a:pt x="113" y="22"/>
                    </a:cubicBezTo>
                    <a:cubicBezTo>
                      <a:pt x="113" y="22"/>
                      <a:pt x="0" y="1025"/>
                      <a:pt x="211" y="1025"/>
                    </a:cubicBezTo>
                    <a:cubicBezTo>
                      <a:pt x="213" y="1025"/>
                      <a:pt x="215" y="1025"/>
                      <a:pt x="217" y="1025"/>
                    </a:cubicBezTo>
                    <a:cubicBezTo>
                      <a:pt x="435" y="1014"/>
                      <a:pt x="277" y="22"/>
                      <a:pt x="211" y="6"/>
                    </a:cubicBezTo>
                    <a:cubicBezTo>
                      <a:pt x="200" y="2"/>
                      <a:pt x="189" y="1"/>
                      <a:pt x="1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2"/>
              <p:cNvSpPr/>
              <p:nvPr/>
            </p:nvSpPr>
            <p:spPr>
              <a:xfrm>
                <a:off x="2999869" y="3845352"/>
                <a:ext cx="10994" cy="25904"/>
              </a:xfrm>
              <a:custGeom>
                <a:rect b="b" l="l" r="r" t="t"/>
                <a:pathLst>
                  <a:path extrusionOk="0" h="1025" w="435">
                    <a:moveTo>
                      <a:pt x="173" y="0"/>
                    </a:moveTo>
                    <a:cubicBezTo>
                      <a:pt x="152" y="0"/>
                      <a:pt x="132" y="8"/>
                      <a:pt x="113" y="22"/>
                    </a:cubicBezTo>
                    <a:cubicBezTo>
                      <a:pt x="113" y="22"/>
                      <a:pt x="1" y="1025"/>
                      <a:pt x="212" y="1025"/>
                    </a:cubicBezTo>
                    <a:cubicBezTo>
                      <a:pt x="213" y="1025"/>
                      <a:pt x="215" y="1025"/>
                      <a:pt x="217" y="1025"/>
                    </a:cubicBezTo>
                    <a:cubicBezTo>
                      <a:pt x="435" y="1014"/>
                      <a:pt x="277" y="22"/>
                      <a:pt x="206" y="6"/>
                    </a:cubicBezTo>
                    <a:cubicBezTo>
                      <a:pt x="195" y="2"/>
                      <a:pt x="184"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2"/>
              <p:cNvSpPr/>
              <p:nvPr/>
            </p:nvSpPr>
            <p:spPr>
              <a:xfrm>
                <a:off x="3001258" y="3869437"/>
                <a:ext cx="10842" cy="25930"/>
              </a:xfrm>
              <a:custGeom>
                <a:rect b="b" l="l" r="r" t="t"/>
                <a:pathLst>
                  <a:path extrusionOk="0" h="1026" w="429">
                    <a:moveTo>
                      <a:pt x="172" y="1"/>
                    </a:moveTo>
                    <a:cubicBezTo>
                      <a:pt x="149" y="1"/>
                      <a:pt x="126" y="8"/>
                      <a:pt x="107" y="23"/>
                    </a:cubicBezTo>
                    <a:cubicBezTo>
                      <a:pt x="107" y="23"/>
                      <a:pt x="0" y="1026"/>
                      <a:pt x="206" y="1026"/>
                    </a:cubicBezTo>
                    <a:cubicBezTo>
                      <a:pt x="208" y="1026"/>
                      <a:pt x="209" y="1025"/>
                      <a:pt x="211" y="1025"/>
                    </a:cubicBezTo>
                    <a:cubicBezTo>
                      <a:pt x="429" y="1014"/>
                      <a:pt x="271" y="23"/>
                      <a:pt x="205" y="6"/>
                    </a:cubicBezTo>
                    <a:cubicBezTo>
                      <a:pt x="195" y="3"/>
                      <a:pt x="183" y="1"/>
                      <a:pt x="1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2"/>
              <p:cNvSpPr/>
              <p:nvPr/>
            </p:nvSpPr>
            <p:spPr>
              <a:xfrm>
                <a:off x="3124740" y="3316398"/>
                <a:ext cx="31818" cy="31237"/>
              </a:xfrm>
              <a:custGeom>
                <a:rect b="b" l="l" r="r" t="t"/>
                <a:pathLst>
                  <a:path extrusionOk="0" h="1236" w="1259">
                    <a:moveTo>
                      <a:pt x="805" y="0"/>
                    </a:moveTo>
                    <a:cubicBezTo>
                      <a:pt x="602" y="0"/>
                      <a:pt x="240" y="105"/>
                      <a:pt x="120" y="241"/>
                    </a:cubicBezTo>
                    <a:cubicBezTo>
                      <a:pt x="0" y="382"/>
                      <a:pt x="0" y="873"/>
                      <a:pt x="87" y="987"/>
                    </a:cubicBezTo>
                    <a:cubicBezTo>
                      <a:pt x="162" y="1085"/>
                      <a:pt x="321" y="1235"/>
                      <a:pt x="505" y="1235"/>
                    </a:cubicBezTo>
                    <a:cubicBezTo>
                      <a:pt x="536" y="1235"/>
                      <a:pt x="567" y="1231"/>
                      <a:pt x="600" y="1221"/>
                    </a:cubicBezTo>
                    <a:cubicBezTo>
                      <a:pt x="817" y="1156"/>
                      <a:pt x="1052" y="687"/>
                      <a:pt x="1155" y="573"/>
                    </a:cubicBezTo>
                    <a:cubicBezTo>
                      <a:pt x="1259" y="459"/>
                      <a:pt x="1128" y="17"/>
                      <a:pt x="834" y="1"/>
                    </a:cubicBezTo>
                    <a:cubicBezTo>
                      <a:pt x="825" y="0"/>
                      <a:pt x="815" y="0"/>
                      <a:pt x="8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2"/>
              <p:cNvSpPr/>
              <p:nvPr/>
            </p:nvSpPr>
            <p:spPr>
              <a:xfrm>
                <a:off x="3163710" y="3316398"/>
                <a:ext cx="31970" cy="31085"/>
              </a:xfrm>
              <a:custGeom>
                <a:rect b="b" l="l" r="r" t="t"/>
                <a:pathLst>
                  <a:path extrusionOk="0" h="1230" w="1265">
                    <a:moveTo>
                      <a:pt x="454" y="0"/>
                    </a:moveTo>
                    <a:cubicBezTo>
                      <a:pt x="444" y="0"/>
                      <a:pt x="434" y="0"/>
                      <a:pt x="425" y="1"/>
                    </a:cubicBezTo>
                    <a:cubicBezTo>
                      <a:pt x="131" y="17"/>
                      <a:pt x="0" y="459"/>
                      <a:pt x="104" y="573"/>
                    </a:cubicBezTo>
                    <a:cubicBezTo>
                      <a:pt x="207" y="687"/>
                      <a:pt x="442" y="1156"/>
                      <a:pt x="665" y="1216"/>
                    </a:cubicBezTo>
                    <a:cubicBezTo>
                      <a:pt x="697" y="1225"/>
                      <a:pt x="729" y="1230"/>
                      <a:pt x="760" y="1230"/>
                    </a:cubicBezTo>
                    <a:cubicBezTo>
                      <a:pt x="944" y="1230"/>
                      <a:pt x="1103" y="1080"/>
                      <a:pt x="1177" y="982"/>
                    </a:cubicBezTo>
                    <a:cubicBezTo>
                      <a:pt x="1264" y="867"/>
                      <a:pt x="1264" y="382"/>
                      <a:pt x="1139" y="241"/>
                    </a:cubicBezTo>
                    <a:cubicBezTo>
                      <a:pt x="1020" y="105"/>
                      <a:pt x="657" y="0"/>
                      <a:pt x="4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2"/>
              <p:cNvSpPr/>
              <p:nvPr/>
            </p:nvSpPr>
            <p:spPr>
              <a:xfrm>
                <a:off x="3148825" y="3340786"/>
                <a:ext cx="23984" cy="19333"/>
              </a:xfrm>
              <a:custGeom>
                <a:rect b="b" l="l" r="r" t="t"/>
                <a:pathLst>
                  <a:path extrusionOk="0" h="765" w="949">
                    <a:moveTo>
                      <a:pt x="475" y="0"/>
                    </a:moveTo>
                    <a:cubicBezTo>
                      <a:pt x="355" y="0"/>
                      <a:pt x="1" y="649"/>
                      <a:pt x="208" y="736"/>
                    </a:cubicBezTo>
                    <a:cubicBezTo>
                      <a:pt x="248" y="753"/>
                      <a:pt x="283" y="760"/>
                      <a:pt x="313" y="760"/>
                    </a:cubicBezTo>
                    <a:cubicBezTo>
                      <a:pt x="436" y="760"/>
                      <a:pt x="475" y="643"/>
                      <a:pt x="475" y="643"/>
                    </a:cubicBezTo>
                    <a:cubicBezTo>
                      <a:pt x="475" y="643"/>
                      <a:pt x="514" y="765"/>
                      <a:pt x="639" y="765"/>
                    </a:cubicBezTo>
                    <a:cubicBezTo>
                      <a:pt x="668" y="765"/>
                      <a:pt x="702" y="758"/>
                      <a:pt x="742" y="741"/>
                    </a:cubicBezTo>
                    <a:cubicBezTo>
                      <a:pt x="949" y="654"/>
                      <a:pt x="59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8" name="Google Shape;9438;p62"/>
          <p:cNvGrpSpPr/>
          <p:nvPr/>
        </p:nvGrpSpPr>
        <p:grpSpPr>
          <a:xfrm>
            <a:off x="4707616" y="3256553"/>
            <a:ext cx="447702" cy="1135923"/>
            <a:chOff x="4707616" y="3256553"/>
            <a:chExt cx="447702" cy="1135923"/>
          </a:xfrm>
        </p:grpSpPr>
        <p:sp>
          <p:nvSpPr>
            <p:cNvPr id="9439" name="Google Shape;9439;p62"/>
            <p:cNvSpPr/>
            <p:nvPr/>
          </p:nvSpPr>
          <p:spPr>
            <a:xfrm>
              <a:off x="4707616"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62"/>
            <p:cNvGrpSpPr/>
            <p:nvPr/>
          </p:nvGrpSpPr>
          <p:grpSpPr>
            <a:xfrm>
              <a:off x="4724641" y="3320695"/>
              <a:ext cx="412877" cy="1031270"/>
              <a:chOff x="4724641" y="3320695"/>
              <a:chExt cx="412877" cy="1031270"/>
            </a:xfrm>
          </p:grpSpPr>
          <p:sp>
            <p:nvSpPr>
              <p:cNvPr id="9441" name="Google Shape;9441;p62"/>
              <p:cNvSpPr/>
              <p:nvPr/>
            </p:nvSpPr>
            <p:spPr>
              <a:xfrm>
                <a:off x="4923763" y="3572333"/>
                <a:ext cx="18474" cy="141678"/>
              </a:xfrm>
              <a:custGeom>
                <a:rect b="b" l="l" r="r" t="t"/>
                <a:pathLst>
                  <a:path extrusionOk="0" h="5606" w="731">
                    <a:moveTo>
                      <a:pt x="403" y="1"/>
                    </a:moveTo>
                    <a:cubicBezTo>
                      <a:pt x="278" y="1"/>
                      <a:pt x="145" y="88"/>
                      <a:pt x="148" y="249"/>
                    </a:cubicBezTo>
                    <a:cubicBezTo>
                      <a:pt x="153" y="821"/>
                      <a:pt x="191" y="1388"/>
                      <a:pt x="229" y="1960"/>
                    </a:cubicBezTo>
                    <a:cubicBezTo>
                      <a:pt x="153" y="1949"/>
                      <a:pt x="77" y="1943"/>
                      <a:pt x="1" y="1932"/>
                    </a:cubicBezTo>
                    <a:lnTo>
                      <a:pt x="1" y="2554"/>
                    </a:lnTo>
                    <a:cubicBezTo>
                      <a:pt x="88" y="2515"/>
                      <a:pt x="175" y="2483"/>
                      <a:pt x="262" y="2445"/>
                    </a:cubicBezTo>
                    <a:cubicBezTo>
                      <a:pt x="268" y="2559"/>
                      <a:pt x="273" y="2679"/>
                      <a:pt x="279" y="2793"/>
                    </a:cubicBezTo>
                    <a:cubicBezTo>
                      <a:pt x="317" y="3567"/>
                      <a:pt x="366" y="4395"/>
                      <a:pt x="159" y="5147"/>
                    </a:cubicBezTo>
                    <a:lnTo>
                      <a:pt x="355" y="5147"/>
                    </a:lnTo>
                    <a:lnTo>
                      <a:pt x="355" y="5605"/>
                    </a:lnTo>
                    <a:cubicBezTo>
                      <a:pt x="393" y="5507"/>
                      <a:pt x="437" y="5409"/>
                      <a:pt x="469" y="5311"/>
                    </a:cubicBezTo>
                    <a:cubicBezTo>
                      <a:pt x="731" y="4559"/>
                      <a:pt x="682" y="3676"/>
                      <a:pt x="682" y="2891"/>
                    </a:cubicBezTo>
                    <a:cubicBezTo>
                      <a:pt x="682" y="2668"/>
                      <a:pt x="676" y="2450"/>
                      <a:pt x="671" y="2232"/>
                    </a:cubicBezTo>
                    <a:cubicBezTo>
                      <a:pt x="720" y="2167"/>
                      <a:pt x="720" y="2080"/>
                      <a:pt x="665" y="2020"/>
                    </a:cubicBezTo>
                    <a:cubicBezTo>
                      <a:pt x="644" y="1415"/>
                      <a:pt x="611" y="810"/>
                      <a:pt x="611" y="205"/>
                    </a:cubicBezTo>
                    <a:cubicBezTo>
                      <a:pt x="611" y="66"/>
                      <a:pt x="510" y="1"/>
                      <a:pt x="4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2"/>
              <p:cNvSpPr/>
              <p:nvPr/>
            </p:nvSpPr>
            <p:spPr>
              <a:xfrm>
                <a:off x="4931193" y="3678983"/>
                <a:ext cx="72734" cy="148375"/>
              </a:xfrm>
              <a:custGeom>
                <a:rect b="b" l="l" r="r" t="t"/>
                <a:pathLst>
                  <a:path extrusionOk="0" h="5871" w="2878">
                    <a:moveTo>
                      <a:pt x="6" y="1"/>
                    </a:moveTo>
                    <a:cubicBezTo>
                      <a:pt x="28" y="377"/>
                      <a:pt x="1" y="742"/>
                      <a:pt x="115" y="1085"/>
                    </a:cubicBezTo>
                    <a:cubicBezTo>
                      <a:pt x="301" y="1619"/>
                      <a:pt x="595" y="2099"/>
                      <a:pt x="884" y="2584"/>
                    </a:cubicBezTo>
                    <a:cubicBezTo>
                      <a:pt x="867" y="2791"/>
                      <a:pt x="884" y="2992"/>
                      <a:pt x="878" y="3200"/>
                    </a:cubicBezTo>
                    <a:cubicBezTo>
                      <a:pt x="878" y="3418"/>
                      <a:pt x="845" y="3635"/>
                      <a:pt x="851" y="3853"/>
                    </a:cubicBezTo>
                    <a:cubicBezTo>
                      <a:pt x="851" y="3872"/>
                      <a:pt x="866" y="3884"/>
                      <a:pt x="880" y="3884"/>
                    </a:cubicBezTo>
                    <a:cubicBezTo>
                      <a:pt x="891" y="3884"/>
                      <a:pt x="901" y="3878"/>
                      <a:pt x="905" y="3864"/>
                    </a:cubicBezTo>
                    <a:cubicBezTo>
                      <a:pt x="1031" y="3614"/>
                      <a:pt x="1085" y="3276"/>
                      <a:pt x="1102" y="2954"/>
                    </a:cubicBezTo>
                    <a:cubicBezTo>
                      <a:pt x="1151" y="3036"/>
                      <a:pt x="1194" y="3118"/>
                      <a:pt x="1238" y="3200"/>
                    </a:cubicBezTo>
                    <a:cubicBezTo>
                      <a:pt x="1439" y="3554"/>
                      <a:pt x="1608" y="3919"/>
                      <a:pt x="1745" y="4300"/>
                    </a:cubicBezTo>
                    <a:cubicBezTo>
                      <a:pt x="1892" y="4753"/>
                      <a:pt x="1864" y="5205"/>
                      <a:pt x="1913" y="5668"/>
                    </a:cubicBezTo>
                    <a:cubicBezTo>
                      <a:pt x="1916" y="5709"/>
                      <a:pt x="1945" y="5727"/>
                      <a:pt x="1975" y="5727"/>
                    </a:cubicBezTo>
                    <a:cubicBezTo>
                      <a:pt x="2010" y="5727"/>
                      <a:pt x="2047" y="5703"/>
                      <a:pt x="2050" y="5662"/>
                    </a:cubicBezTo>
                    <a:cubicBezTo>
                      <a:pt x="2061" y="5592"/>
                      <a:pt x="2077" y="5499"/>
                      <a:pt x="2088" y="5417"/>
                    </a:cubicBezTo>
                    <a:cubicBezTo>
                      <a:pt x="2197" y="5608"/>
                      <a:pt x="2360" y="5766"/>
                      <a:pt x="2562" y="5864"/>
                    </a:cubicBezTo>
                    <a:cubicBezTo>
                      <a:pt x="2571" y="5868"/>
                      <a:pt x="2580" y="5870"/>
                      <a:pt x="2589" y="5870"/>
                    </a:cubicBezTo>
                    <a:cubicBezTo>
                      <a:pt x="2644" y="5870"/>
                      <a:pt x="2674" y="5787"/>
                      <a:pt x="2622" y="5744"/>
                    </a:cubicBezTo>
                    <a:cubicBezTo>
                      <a:pt x="2437" y="5597"/>
                      <a:pt x="2344" y="5412"/>
                      <a:pt x="2257" y="5216"/>
                    </a:cubicBezTo>
                    <a:lnTo>
                      <a:pt x="2257" y="5216"/>
                    </a:lnTo>
                    <a:cubicBezTo>
                      <a:pt x="2378" y="5256"/>
                      <a:pt x="2505" y="5279"/>
                      <a:pt x="2634" y="5279"/>
                    </a:cubicBezTo>
                    <a:cubicBezTo>
                      <a:pt x="2679" y="5279"/>
                      <a:pt x="2724" y="5276"/>
                      <a:pt x="2769" y="5270"/>
                    </a:cubicBezTo>
                    <a:cubicBezTo>
                      <a:pt x="2878" y="5259"/>
                      <a:pt x="2862" y="5096"/>
                      <a:pt x="2764" y="5085"/>
                    </a:cubicBezTo>
                    <a:cubicBezTo>
                      <a:pt x="2535" y="5052"/>
                      <a:pt x="2322" y="4998"/>
                      <a:pt x="2159" y="4829"/>
                    </a:cubicBezTo>
                    <a:cubicBezTo>
                      <a:pt x="2148" y="4818"/>
                      <a:pt x="2137" y="4807"/>
                      <a:pt x="2126" y="4802"/>
                    </a:cubicBezTo>
                    <a:cubicBezTo>
                      <a:pt x="2126" y="4693"/>
                      <a:pt x="2110" y="4578"/>
                      <a:pt x="2082" y="4475"/>
                    </a:cubicBezTo>
                    <a:cubicBezTo>
                      <a:pt x="1995" y="4093"/>
                      <a:pt x="1864" y="3728"/>
                      <a:pt x="1696" y="3385"/>
                    </a:cubicBezTo>
                    <a:cubicBezTo>
                      <a:pt x="1336" y="2671"/>
                      <a:pt x="845" y="2012"/>
                      <a:pt x="546" y="1271"/>
                    </a:cubicBezTo>
                    <a:cubicBezTo>
                      <a:pt x="388" y="867"/>
                      <a:pt x="301" y="437"/>
                      <a:pt x="2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2"/>
              <p:cNvSpPr/>
              <p:nvPr/>
            </p:nvSpPr>
            <p:spPr>
              <a:xfrm>
                <a:off x="4861946" y="3572333"/>
                <a:ext cx="76449" cy="255075"/>
              </a:xfrm>
              <a:custGeom>
                <a:rect b="b" l="l" r="r" t="t"/>
                <a:pathLst>
                  <a:path extrusionOk="0" h="10093" w="3025">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2"/>
              <p:cNvSpPr/>
              <p:nvPr/>
            </p:nvSpPr>
            <p:spPr>
              <a:xfrm>
                <a:off x="4724641" y="3320695"/>
                <a:ext cx="217697" cy="547933"/>
              </a:xfrm>
              <a:custGeom>
                <a:rect b="b" l="l" r="r" t="t"/>
                <a:pathLst>
                  <a:path extrusionOk="0" h="21681" w="8614">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2"/>
              <p:cNvSpPr/>
              <p:nvPr/>
            </p:nvSpPr>
            <p:spPr>
              <a:xfrm>
                <a:off x="4802227" y="3815202"/>
                <a:ext cx="106498" cy="536763"/>
              </a:xfrm>
              <a:custGeom>
                <a:rect b="b" l="l" r="r" t="t"/>
                <a:pathLst>
                  <a:path extrusionOk="0" h="21239" w="4214">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2"/>
              <p:cNvSpPr/>
              <p:nvPr/>
            </p:nvSpPr>
            <p:spPr>
              <a:xfrm>
                <a:off x="4927478" y="3678983"/>
                <a:ext cx="72886" cy="148375"/>
              </a:xfrm>
              <a:custGeom>
                <a:rect b="b" l="l" r="r" t="t"/>
                <a:pathLst>
                  <a:path extrusionOk="0" h="5871" w="2884">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2"/>
              <p:cNvSpPr/>
              <p:nvPr/>
            </p:nvSpPr>
            <p:spPr>
              <a:xfrm>
                <a:off x="4920098" y="3320695"/>
                <a:ext cx="217419" cy="547933"/>
              </a:xfrm>
              <a:custGeom>
                <a:rect b="b" l="l" r="r" t="t"/>
                <a:pathLst>
                  <a:path extrusionOk="0" h="21681" w="8603">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2"/>
              <p:cNvSpPr/>
              <p:nvPr/>
            </p:nvSpPr>
            <p:spPr>
              <a:xfrm>
                <a:off x="4953610" y="3815202"/>
                <a:ext cx="106625" cy="536712"/>
              </a:xfrm>
              <a:custGeom>
                <a:rect b="b" l="l" r="r" t="t"/>
                <a:pathLst>
                  <a:path extrusionOk="0" h="21237" w="4219">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2"/>
              <p:cNvSpPr/>
              <p:nvPr/>
            </p:nvSpPr>
            <p:spPr>
              <a:xfrm>
                <a:off x="4906830" y="3546656"/>
                <a:ext cx="45870" cy="41902"/>
              </a:xfrm>
              <a:custGeom>
                <a:rect b="b" l="l" r="r" t="t"/>
                <a:pathLst>
                  <a:path extrusionOk="0" h="1658" w="1815">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2"/>
              <p:cNvSpPr/>
              <p:nvPr/>
            </p:nvSpPr>
            <p:spPr>
              <a:xfrm>
                <a:off x="4938193" y="3484991"/>
                <a:ext cx="70662" cy="34800"/>
              </a:xfrm>
              <a:custGeom>
                <a:rect b="b" l="l" r="r" t="t"/>
                <a:pathLst>
                  <a:path extrusionOk="0" h="1377" w="2796">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2"/>
              <p:cNvSpPr/>
              <p:nvPr/>
            </p:nvSpPr>
            <p:spPr>
              <a:xfrm>
                <a:off x="4903671" y="3485219"/>
                <a:ext cx="80164" cy="84739"/>
              </a:xfrm>
              <a:custGeom>
                <a:rect b="b" l="l" r="r" t="t"/>
                <a:pathLst>
                  <a:path extrusionOk="0" h="3353" w="3172">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52" name="Google Shape;9452;p62"/>
          <p:cNvSpPr/>
          <p:nvPr/>
        </p:nvSpPr>
        <p:spPr>
          <a:xfrm>
            <a:off x="5890180" y="1558993"/>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6" name="Shape 9456"/>
        <p:cNvGrpSpPr/>
        <p:nvPr/>
      </p:nvGrpSpPr>
      <p:grpSpPr>
        <a:xfrm>
          <a:off x="0" y="0"/>
          <a:ext cx="0" cy="0"/>
          <a:chOff x="0" y="0"/>
          <a:chExt cx="0" cy="0"/>
        </a:xfrm>
      </p:grpSpPr>
      <p:sp>
        <p:nvSpPr>
          <p:cNvPr id="9457" name="Google Shape;9457;p63"/>
          <p:cNvSpPr/>
          <p:nvPr/>
        </p:nvSpPr>
        <p:spPr>
          <a:xfrm>
            <a:off x="5983275"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8" name="Google Shape;9458;p63"/>
          <p:cNvGrpSpPr/>
          <p:nvPr/>
        </p:nvGrpSpPr>
        <p:grpSpPr>
          <a:xfrm>
            <a:off x="5881075" y="1606500"/>
            <a:ext cx="389275" cy="1299125"/>
            <a:chOff x="5881075" y="1606500"/>
            <a:chExt cx="389275" cy="1299125"/>
          </a:xfrm>
        </p:grpSpPr>
        <p:sp>
          <p:nvSpPr>
            <p:cNvPr id="9459" name="Google Shape;9459;p63"/>
            <p:cNvSpPr/>
            <p:nvPr/>
          </p:nvSpPr>
          <p:spPr>
            <a:xfrm>
              <a:off x="5881075"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0" name="Google Shape;9460;p63"/>
            <p:cNvGrpSpPr/>
            <p:nvPr/>
          </p:nvGrpSpPr>
          <p:grpSpPr>
            <a:xfrm>
              <a:off x="5888300" y="1606500"/>
              <a:ext cx="375575" cy="1290700"/>
              <a:chOff x="5888300" y="1606500"/>
              <a:chExt cx="375575" cy="1290700"/>
            </a:xfrm>
          </p:grpSpPr>
          <p:sp>
            <p:nvSpPr>
              <p:cNvPr id="9461" name="Google Shape;9461;p63"/>
              <p:cNvSpPr/>
              <p:nvPr/>
            </p:nvSpPr>
            <p:spPr>
              <a:xfrm>
                <a:off x="5979725" y="2199875"/>
                <a:ext cx="86950" cy="241525"/>
              </a:xfrm>
              <a:custGeom>
                <a:rect b="b" l="l" r="r" t="t"/>
                <a:pathLst>
                  <a:path extrusionOk="0" h="9661" w="3478">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3"/>
              <p:cNvSpPr/>
              <p:nvPr/>
            </p:nvSpPr>
            <p:spPr>
              <a:xfrm>
                <a:off x="5961200" y="2207325"/>
                <a:ext cx="76950" cy="326275"/>
              </a:xfrm>
              <a:custGeom>
                <a:rect b="b" l="l" r="r" t="t"/>
                <a:pathLst>
                  <a:path extrusionOk="0" h="13051" w="3078">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3"/>
              <p:cNvSpPr/>
              <p:nvPr/>
            </p:nvSpPr>
            <p:spPr>
              <a:xfrm>
                <a:off x="5978500" y="2551650"/>
                <a:ext cx="47050" cy="246275"/>
              </a:xfrm>
              <a:custGeom>
                <a:rect b="b" l="l" r="r" t="t"/>
                <a:pathLst>
                  <a:path extrusionOk="0" h="9851" w="1882">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3"/>
              <p:cNvSpPr/>
              <p:nvPr/>
            </p:nvSpPr>
            <p:spPr>
              <a:xfrm>
                <a:off x="6000925" y="2557375"/>
                <a:ext cx="28425" cy="133200"/>
              </a:xfrm>
              <a:custGeom>
                <a:rect b="b" l="l" r="r" t="t"/>
                <a:pathLst>
                  <a:path extrusionOk="0" h="5328" w="1137">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3"/>
              <p:cNvSpPr/>
              <p:nvPr/>
            </p:nvSpPr>
            <p:spPr>
              <a:xfrm>
                <a:off x="5963800" y="1958025"/>
                <a:ext cx="108925" cy="269175"/>
              </a:xfrm>
              <a:custGeom>
                <a:rect b="b" l="l" r="r" t="t"/>
                <a:pathLst>
                  <a:path extrusionOk="0" h="10767" w="4357">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3"/>
              <p:cNvSpPr/>
              <p:nvPr/>
            </p:nvSpPr>
            <p:spPr>
              <a:xfrm>
                <a:off x="6018925" y="2116700"/>
                <a:ext cx="55950" cy="86200"/>
              </a:xfrm>
              <a:custGeom>
                <a:rect b="b" l="l" r="r" t="t"/>
                <a:pathLst>
                  <a:path extrusionOk="0" h="3448" w="2238">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3"/>
              <p:cNvSpPr/>
              <p:nvPr/>
            </p:nvSpPr>
            <p:spPr>
              <a:xfrm>
                <a:off x="6022450" y="2062450"/>
                <a:ext cx="49800" cy="65975"/>
              </a:xfrm>
              <a:custGeom>
                <a:rect b="b" l="l" r="r" t="t"/>
                <a:pathLst>
                  <a:path extrusionOk="0" h="2639" w="1992">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3"/>
              <p:cNvSpPr/>
              <p:nvPr/>
            </p:nvSpPr>
            <p:spPr>
              <a:xfrm>
                <a:off x="5979275" y="1827925"/>
                <a:ext cx="93900" cy="138525"/>
              </a:xfrm>
              <a:custGeom>
                <a:rect b="b" l="l" r="r" t="t"/>
                <a:pathLst>
                  <a:path extrusionOk="0" h="5541" w="3756">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3"/>
              <p:cNvSpPr/>
              <p:nvPr/>
            </p:nvSpPr>
            <p:spPr>
              <a:xfrm>
                <a:off x="6026750" y="2017050"/>
                <a:ext cx="43825" cy="44200"/>
              </a:xfrm>
              <a:custGeom>
                <a:rect b="b" l="l" r="r" t="t"/>
                <a:pathLst>
                  <a:path extrusionOk="0" h="1768" w="1753">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3"/>
              <p:cNvSpPr/>
              <p:nvPr/>
            </p:nvSpPr>
            <p:spPr>
              <a:xfrm>
                <a:off x="6030275" y="1978675"/>
                <a:ext cx="37050" cy="33225"/>
              </a:xfrm>
              <a:custGeom>
                <a:rect b="b" l="l" r="r" t="t"/>
                <a:pathLst>
                  <a:path extrusionOk="0" h="1329" w="1482">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3"/>
              <p:cNvSpPr/>
              <p:nvPr/>
            </p:nvSpPr>
            <p:spPr>
              <a:xfrm>
                <a:off x="5958675" y="1795100"/>
                <a:ext cx="102375" cy="25225"/>
              </a:xfrm>
              <a:custGeom>
                <a:rect b="b" l="l" r="r" t="t"/>
                <a:pathLst>
                  <a:path extrusionOk="0" h="1009" w="4095">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3"/>
              <p:cNvSpPr/>
              <p:nvPr/>
            </p:nvSpPr>
            <p:spPr>
              <a:xfrm>
                <a:off x="5943475" y="1817525"/>
                <a:ext cx="78075" cy="87500"/>
              </a:xfrm>
              <a:custGeom>
                <a:rect b="b" l="l" r="r" t="t"/>
                <a:pathLst>
                  <a:path extrusionOk="0" h="3500" w="3123">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3"/>
              <p:cNvSpPr/>
              <p:nvPr/>
            </p:nvSpPr>
            <p:spPr>
              <a:xfrm>
                <a:off x="5934700" y="1873700"/>
                <a:ext cx="50775" cy="163500"/>
              </a:xfrm>
              <a:custGeom>
                <a:rect b="b" l="l" r="r" t="t"/>
                <a:pathLst>
                  <a:path extrusionOk="0" h="6540" w="2031">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3"/>
              <p:cNvSpPr/>
              <p:nvPr/>
            </p:nvSpPr>
            <p:spPr>
              <a:xfrm>
                <a:off x="5915500" y="2038075"/>
                <a:ext cx="42750" cy="146800"/>
              </a:xfrm>
              <a:custGeom>
                <a:rect b="b" l="l" r="r" t="t"/>
                <a:pathLst>
                  <a:path extrusionOk="0" h="5872" w="171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3"/>
              <p:cNvSpPr/>
              <p:nvPr/>
            </p:nvSpPr>
            <p:spPr>
              <a:xfrm>
                <a:off x="5904425" y="2034950"/>
                <a:ext cx="31075" cy="149500"/>
              </a:xfrm>
              <a:custGeom>
                <a:rect b="b" l="l" r="r" t="t"/>
                <a:pathLst>
                  <a:path extrusionOk="0" h="5980" w="1243">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3"/>
              <p:cNvSpPr/>
              <p:nvPr/>
            </p:nvSpPr>
            <p:spPr>
              <a:xfrm>
                <a:off x="5889625" y="2199400"/>
                <a:ext cx="30975" cy="54575"/>
              </a:xfrm>
              <a:custGeom>
                <a:rect b="b" l="l" r="r" t="t"/>
                <a:pathLst>
                  <a:path extrusionOk="0" h="2183" w="1239">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3"/>
              <p:cNvSpPr/>
              <p:nvPr/>
            </p:nvSpPr>
            <p:spPr>
              <a:xfrm>
                <a:off x="5888300" y="2260125"/>
                <a:ext cx="23150" cy="47750"/>
              </a:xfrm>
              <a:custGeom>
                <a:rect b="b" l="l" r="r" t="t"/>
                <a:pathLst>
                  <a:path extrusionOk="0" h="1910" w="926">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3"/>
              <p:cNvSpPr/>
              <p:nvPr/>
            </p:nvSpPr>
            <p:spPr>
              <a:xfrm>
                <a:off x="5913425" y="2247575"/>
                <a:ext cx="9375" cy="26700"/>
              </a:xfrm>
              <a:custGeom>
                <a:rect b="b" l="l" r="r" t="t"/>
                <a:pathLst>
                  <a:path extrusionOk="0" h="1068" w="375">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3"/>
              <p:cNvSpPr/>
              <p:nvPr/>
            </p:nvSpPr>
            <p:spPr>
              <a:xfrm>
                <a:off x="6045250" y="1772400"/>
                <a:ext cx="30850" cy="22675"/>
              </a:xfrm>
              <a:custGeom>
                <a:rect b="b" l="l" r="r" t="t"/>
                <a:pathLst>
                  <a:path extrusionOk="0" h="907" w="1234">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3"/>
              <p:cNvSpPr/>
              <p:nvPr/>
            </p:nvSpPr>
            <p:spPr>
              <a:xfrm>
                <a:off x="6030950" y="1782325"/>
                <a:ext cx="47600" cy="38100"/>
              </a:xfrm>
              <a:custGeom>
                <a:rect b="b" l="l" r="r" t="t"/>
                <a:pathLst>
                  <a:path extrusionOk="0" h="1524" w="1904">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3"/>
              <p:cNvSpPr/>
              <p:nvPr/>
            </p:nvSpPr>
            <p:spPr>
              <a:xfrm>
                <a:off x="5984025" y="1878975"/>
                <a:ext cx="83350" cy="75625"/>
              </a:xfrm>
              <a:custGeom>
                <a:rect b="b" l="l" r="r" t="t"/>
                <a:pathLst>
                  <a:path extrusionOk="0" h="3025" w="3334">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3"/>
              <p:cNvSpPr/>
              <p:nvPr/>
            </p:nvSpPr>
            <p:spPr>
              <a:xfrm>
                <a:off x="6002000" y="2800350"/>
                <a:ext cx="24325" cy="31775"/>
              </a:xfrm>
              <a:custGeom>
                <a:rect b="b" l="l" r="r" t="t"/>
                <a:pathLst>
                  <a:path extrusionOk="0" h="1271" w="973">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3"/>
              <p:cNvSpPr/>
              <p:nvPr/>
            </p:nvSpPr>
            <p:spPr>
              <a:xfrm>
                <a:off x="6021550" y="2827575"/>
                <a:ext cx="11975" cy="54225"/>
              </a:xfrm>
              <a:custGeom>
                <a:rect b="b" l="l" r="r" t="t"/>
                <a:pathLst>
                  <a:path extrusionOk="0" h="2169" w="479">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3"/>
              <p:cNvSpPr/>
              <p:nvPr/>
            </p:nvSpPr>
            <p:spPr>
              <a:xfrm>
                <a:off x="6013675" y="2835800"/>
                <a:ext cx="10650" cy="54575"/>
              </a:xfrm>
              <a:custGeom>
                <a:rect b="b" l="l" r="r" t="t"/>
                <a:pathLst>
                  <a:path extrusionOk="0" h="2183" w="426">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3"/>
              <p:cNvSpPr/>
              <p:nvPr/>
            </p:nvSpPr>
            <p:spPr>
              <a:xfrm>
                <a:off x="6006475" y="2839675"/>
                <a:ext cx="11075" cy="56625"/>
              </a:xfrm>
              <a:custGeom>
                <a:rect b="b" l="l" r="r" t="t"/>
                <a:pathLst>
                  <a:path extrusionOk="0" h="2265" w="443">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3"/>
              <p:cNvSpPr/>
              <p:nvPr/>
            </p:nvSpPr>
            <p:spPr>
              <a:xfrm>
                <a:off x="5996425" y="2846600"/>
                <a:ext cx="9950" cy="50600"/>
              </a:xfrm>
              <a:custGeom>
                <a:rect b="b" l="l" r="r" t="t"/>
                <a:pathLst>
                  <a:path extrusionOk="0" h="2024" w="398">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3"/>
              <p:cNvSpPr/>
              <p:nvPr/>
            </p:nvSpPr>
            <p:spPr>
              <a:xfrm>
                <a:off x="5991150" y="2857400"/>
                <a:ext cx="6425" cy="29150"/>
              </a:xfrm>
              <a:custGeom>
                <a:rect b="b" l="l" r="r" t="t"/>
                <a:pathLst>
                  <a:path extrusionOk="0" h="1166" w="257">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3"/>
              <p:cNvSpPr/>
              <p:nvPr/>
            </p:nvSpPr>
            <p:spPr>
              <a:xfrm>
                <a:off x="6085650" y="2199875"/>
                <a:ext cx="86950" cy="241525"/>
              </a:xfrm>
              <a:custGeom>
                <a:rect b="b" l="l" r="r" t="t"/>
                <a:pathLst>
                  <a:path extrusionOk="0" h="9661" w="3478">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3"/>
              <p:cNvSpPr/>
              <p:nvPr/>
            </p:nvSpPr>
            <p:spPr>
              <a:xfrm>
                <a:off x="6114025" y="2207325"/>
                <a:ext cx="77075" cy="326275"/>
              </a:xfrm>
              <a:custGeom>
                <a:rect b="b" l="l" r="r" t="t"/>
                <a:pathLst>
                  <a:path extrusionOk="0" h="13051" w="3083">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3"/>
              <p:cNvSpPr/>
              <p:nvPr/>
            </p:nvSpPr>
            <p:spPr>
              <a:xfrm>
                <a:off x="6126800" y="2551650"/>
                <a:ext cx="47025" cy="246275"/>
              </a:xfrm>
              <a:custGeom>
                <a:rect b="b" l="l" r="r" t="t"/>
                <a:pathLst>
                  <a:path extrusionOk="0" h="9851" w="1881">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3"/>
              <p:cNvSpPr/>
              <p:nvPr/>
            </p:nvSpPr>
            <p:spPr>
              <a:xfrm>
                <a:off x="6122850" y="2557375"/>
                <a:ext cx="28550" cy="133200"/>
              </a:xfrm>
              <a:custGeom>
                <a:rect b="b" l="l" r="r" t="t"/>
                <a:pathLst>
                  <a:path extrusionOk="0" h="5328" w="1142">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3"/>
              <p:cNvSpPr/>
              <p:nvPr/>
            </p:nvSpPr>
            <p:spPr>
              <a:xfrm>
                <a:off x="6079450" y="1958025"/>
                <a:ext cx="109075" cy="269175"/>
              </a:xfrm>
              <a:custGeom>
                <a:rect b="b" l="l" r="r" t="t"/>
                <a:pathLst>
                  <a:path extrusionOk="0" h="10767" w="4363">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3"/>
              <p:cNvSpPr/>
              <p:nvPr/>
            </p:nvSpPr>
            <p:spPr>
              <a:xfrm>
                <a:off x="6076700" y="2116700"/>
                <a:ext cx="56725" cy="86200"/>
              </a:xfrm>
              <a:custGeom>
                <a:rect b="b" l="l" r="r" t="t"/>
                <a:pathLst>
                  <a:path extrusionOk="0" h="3448" w="2269">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3"/>
              <p:cNvSpPr/>
              <p:nvPr/>
            </p:nvSpPr>
            <p:spPr>
              <a:xfrm>
                <a:off x="6079300" y="2062450"/>
                <a:ext cx="50425" cy="65975"/>
              </a:xfrm>
              <a:custGeom>
                <a:rect b="b" l="l" r="r" t="t"/>
                <a:pathLst>
                  <a:path extrusionOk="0" h="2639" w="2017">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3"/>
              <p:cNvSpPr/>
              <p:nvPr/>
            </p:nvSpPr>
            <p:spPr>
              <a:xfrm>
                <a:off x="6079000" y="1827925"/>
                <a:ext cx="93925" cy="138525"/>
              </a:xfrm>
              <a:custGeom>
                <a:rect b="b" l="l" r="r" t="t"/>
                <a:pathLst>
                  <a:path extrusionOk="0" h="5541" w="3757">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3"/>
              <p:cNvSpPr/>
              <p:nvPr/>
            </p:nvSpPr>
            <p:spPr>
              <a:xfrm>
                <a:off x="6081000" y="2017050"/>
                <a:ext cx="44425" cy="44200"/>
              </a:xfrm>
              <a:custGeom>
                <a:rect b="b" l="l" r="r" t="t"/>
                <a:pathLst>
                  <a:path extrusionOk="0" h="1768" w="1777">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3"/>
              <p:cNvSpPr/>
              <p:nvPr/>
            </p:nvSpPr>
            <p:spPr>
              <a:xfrm>
                <a:off x="6084275" y="1978675"/>
                <a:ext cx="37625" cy="33225"/>
              </a:xfrm>
              <a:custGeom>
                <a:rect b="b" l="l" r="r" t="t"/>
                <a:pathLst>
                  <a:path extrusionOk="0" h="1329" w="1505">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3"/>
              <p:cNvSpPr/>
              <p:nvPr/>
            </p:nvSpPr>
            <p:spPr>
              <a:xfrm>
                <a:off x="6091150" y="1795100"/>
                <a:ext cx="102500" cy="25225"/>
              </a:xfrm>
              <a:custGeom>
                <a:rect b="b" l="l" r="r" t="t"/>
                <a:pathLst>
                  <a:path extrusionOk="0" h="1009" w="410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3"/>
              <p:cNvSpPr/>
              <p:nvPr/>
            </p:nvSpPr>
            <p:spPr>
              <a:xfrm>
                <a:off x="6130775" y="1817525"/>
                <a:ext cx="78100" cy="87500"/>
              </a:xfrm>
              <a:custGeom>
                <a:rect b="b" l="l" r="r" t="t"/>
                <a:pathLst>
                  <a:path extrusionOk="0" h="3500" w="3124">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3"/>
              <p:cNvSpPr/>
              <p:nvPr/>
            </p:nvSpPr>
            <p:spPr>
              <a:xfrm>
                <a:off x="6166800" y="1873700"/>
                <a:ext cx="50825" cy="163500"/>
              </a:xfrm>
              <a:custGeom>
                <a:rect b="b" l="l" r="r" t="t"/>
                <a:pathLst>
                  <a:path extrusionOk="0" h="6540" w="2033">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3"/>
              <p:cNvSpPr/>
              <p:nvPr/>
            </p:nvSpPr>
            <p:spPr>
              <a:xfrm>
                <a:off x="6194100" y="2038075"/>
                <a:ext cx="42575" cy="146800"/>
              </a:xfrm>
              <a:custGeom>
                <a:rect b="b" l="l" r="r" t="t"/>
                <a:pathLst>
                  <a:path extrusionOk="0" h="5872" w="1703">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3"/>
              <p:cNvSpPr/>
              <p:nvPr/>
            </p:nvSpPr>
            <p:spPr>
              <a:xfrm>
                <a:off x="6216675" y="2034950"/>
                <a:ext cx="31225" cy="149500"/>
              </a:xfrm>
              <a:custGeom>
                <a:rect b="b" l="l" r="r" t="t"/>
                <a:pathLst>
                  <a:path extrusionOk="0" h="5980" w="1249">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3"/>
              <p:cNvSpPr/>
              <p:nvPr/>
            </p:nvSpPr>
            <p:spPr>
              <a:xfrm>
                <a:off x="6231750" y="2199400"/>
                <a:ext cx="30825" cy="54575"/>
              </a:xfrm>
              <a:custGeom>
                <a:rect b="b" l="l" r="r" t="t"/>
                <a:pathLst>
                  <a:path extrusionOk="0" h="2183" w="1233">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3"/>
              <p:cNvSpPr/>
              <p:nvPr/>
            </p:nvSpPr>
            <p:spPr>
              <a:xfrm>
                <a:off x="6240875" y="2260125"/>
                <a:ext cx="23000" cy="47750"/>
              </a:xfrm>
              <a:custGeom>
                <a:rect b="b" l="l" r="r" t="t"/>
                <a:pathLst>
                  <a:path extrusionOk="0" h="1910" w="92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3"/>
              <p:cNvSpPr/>
              <p:nvPr/>
            </p:nvSpPr>
            <p:spPr>
              <a:xfrm>
                <a:off x="6229525" y="2247575"/>
                <a:ext cx="9375" cy="26700"/>
              </a:xfrm>
              <a:custGeom>
                <a:rect b="b" l="l" r="r" t="t"/>
                <a:pathLst>
                  <a:path extrusionOk="0" h="1068" w="375">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3"/>
              <p:cNvSpPr/>
              <p:nvPr/>
            </p:nvSpPr>
            <p:spPr>
              <a:xfrm>
                <a:off x="6076225" y="1772400"/>
                <a:ext cx="30875" cy="22675"/>
              </a:xfrm>
              <a:custGeom>
                <a:rect b="b" l="l" r="r" t="t"/>
                <a:pathLst>
                  <a:path extrusionOk="0" h="907" w="1235">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3"/>
              <p:cNvSpPr/>
              <p:nvPr/>
            </p:nvSpPr>
            <p:spPr>
              <a:xfrm>
                <a:off x="6073775" y="1782325"/>
                <a:ext cx="47600" cy="38100"/>
              </a:xfrm>
              <a:custGeom>
                <a:rect b="b" l="l" r="r" t="t"/>
                <a:pathLst>
                  <a:path extrusionOk="0" h="1524" w="1904">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3"/>
              <p:cNvSpPr/>
              <p:nvPr/>
            </p:nvSpPr>
            <p:spPr>
              <a:xfrm>
                <a:off x="6084825" y="1878975"/>
                <a:ext cx="83325" cy="75625"/>
              </a:xfrm>
              <a:custGeom>
                <a:rect b="b" l="l" r="r" t="t"/>
                <a:pathLst>
                  <a:path extrusionOk="0" h="3025" w="3333">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3"/>
              <p:cNvSpPr/>
              <p:nvPr/>
            </p:nvSpPr>
            <p:spPr>
              <a:xfrm>
                <a:off x="6126025" y="2800350"/>
                <a:ext cx="24300" cy="31775"/>
              </a:xfrm>
              <a:custGeom>
                <a:rect b="b" l="l" r="r" t="t"/>
                <a:pathLst>
                  <a:path extrusionOk="0" h="1271" w="972">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3"/>
              <p:cNvSpPr/>
              <p:nvPr/>
            </p:nvSpPr>
            <p:spPr>
              <a:xfrm>
                <a:off x="6118800" y="2827575"/>
                <a:ext cx="11825" cy="54225"/>
              </a:xfrm>
              <a:custGeom>
                <a:rect b="b" l="l" r="r" t="t"/>
                <a:pathLst>
                  <a:path extrusionOk="0" h="2169" w="473">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3"/>
              <p:cNvSpPr/>
              <p:nvPr/>
            </p:nvSpPr>
            <p:spPr>
              <a:xfrm>
                <a:off x="6128025" y="2835800"/>
                <a:ext cx="10475" cy="54575"/>
              </a:xfrm>
              <a:custGeom>
                <a:rect b="b" l="l" r="r" t="t"/>
                <a:pathLst>
                  <a:path extrusionOk="0" h="2183" w="419">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3"/>
              <p:cNvSpPr/>
              <p:nvPr/>
            </p:nvSpPr>
            <p:spPr>
              <a:xfrm>
                <a:off x="6134625" y="2839675"/>
                <a:ext cx="11100" cy="56625"/>
              </a:xfrm>
              <a:custGeom>
                <a:rect b="b" l="l" r="r" t="t"/>
                <a:pathLst>
                  <a:path extrusionOk="0" h="2265" w="444">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3"/>
              <p:cNvSpPr/>
              <p:nvPr/>
            </p:nvSpPr>
            <p:spPr>
              <a:xfrm>
                <a:off x="6145800" y="2846600"/>
                <a:ext cx="10125" cy="50600"/>
              </a:xfrm>
              <a:custGeom>
                <a:rect b="b" l="l" r="r" t="t"/>
                <a:pathLst>
                  <a:path extrusionOk="0" h="2024" w="405">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3"/>
              <p:cNvSpPr/>
              <p:nvPr/>
            </p:nvSpPr>
            <p:spPr>
              <a:xfrm>
                <a:off x="6154600" y="2857400"/>
                <a:ext cx="6550" cy="29150"/>
              </a:xfrm>
              <a:custGeom>
                <a:rect b="b" l="l" r="r" t="t"/>
                <a:pathLst>
                  <a:path extrusionOk="0" h="1166" w="262">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3"/>
              <p:cNvSpPr/>
              <p:nvPr/>
            </p:nvSpPr>
            <p:spPr>
              <a:xfrm>
                <a:off x="6011075" y="1606500"/>
                <a:ext cx="129250" cy="165675"/>
              </a:xfrm>
              <a:custGeom>
                <a:rect b="b" l="l" r="r" t="t"/>
                <a:pathLst>
                  <a:path extrusionOk="0" h="6627" w="517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3"/>
              <p:cNvSpPr/>
              <p:nvPr/>
            </p:nvSpPr>
            <p:spPr>
              <a:xfrm>
                <a:off x="6015808" y="1651250"/>
                <a:ext cx="62900" cy="64500"/>
              </a:xfrm>
              <a:custGeom>
                <a:rect b="b" l="l" r="r" t="t"/>
                <a:pathLst>
                  <a:path extrusionOk="0" h="2580" w="2516">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3"/>
              <p:cNvSpPr/>
              <p:nvPr/>
            </p:nvSpPr>
            <p:spPr>
              <a:xfrm>
                <a:off x="6023758" y="1678175"/>
                <a:ext cx="47875" cy="33150"/>
              </a:xfrm>
              <a:custGeom>
                <a:rect b="b" l="l" r="r" t="t"/>
                <a:pathLst>
                  <a:path extrusionOk="0" h="1326" w="1915">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3"/>
              <p:cNvSpPr/>
              <p:nvPr/>
            </p:nvSpPr>
            <p:spPr>
              <a:xfrm>
                <a:off x="6027375" y="1711375"/>
                <a:ext cx="33525" cy="26800"/>
              </a:xfrm>
              <a:custGeom>
                <a:rect b="b" l="l" r="r" t="t"/>
                <a:pathLst>
                  <a:path extrusionOk="0" h="1072" w="1341">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3"/>
              <p:cNvSpPr/>
              <p:nvPr/>
            </p:nvSpPr>
            <p:spPr>
              <a:xfrm>
                <a:off x="6074233" y="1651250"/>
                <a:ext cx="62875" cy="64500"/>
              </a:xfrm>
              <a:custGeom>
                <a:rect b="b" l="l" r="r" t="t"/>
                <a:pathLst>
                  <a:path extrusionOk="0" h="2580" w="2515">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3"/>
              <p:cNvSpPr/>
              <p:nvPr/>
            </p:nvSpPr>
            <p:spPr>
              <a:xfrm>
                <a:off x="6081283" y="1678175"/>
                <a:ext cx="47875" cy="33150"/>
              </a:xfrm>
              <a:custGeom>
                <a:rect b="b" l="l" r="r" t="t"/>
                <a:pathLst>
                  <a:path extrusionOk="0" h="1326" w="1915">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3"/>
              <p:cNvSpPr/>
              <p:nvPr/>
            </p:nvSpPr>
            <p:spPr>
              <a:xfrm>
                <a:off x="6092650" y="1711375"/>
                <a:ext cx="33400" cy="26800"/>
              </a:xfrm>
              <a:custGeom>
                <a:rect b="b" l="l" r="r" t="t"/>
                <a:pathLst>
                  <a:path extrusionOk="0" h="1072" w="1336">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3"/>
              <p:cNvSpPr/>
              <p:nvPr/>
            </p:nvSpPr>
            <p:spPr>
              <a:xfrm>
                <a:off x="6048100" y="1722500"/>
                <a:ext cx="55825" cy="37375"/>
              </a:xfrm>
              <a:custGeom>
                <a:rect b="b" l="l" r="r" t="t"/>
                <a:pathLst>
                  <a:path extrusionOk="0" h="1495" w="2233">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523" name="Google Shape;9523;p63"/>
          <p:cNvSpPr/>
          <p:nvPr/>
        </p:nvSpPr>
        <p:spPr>
          <a:xfrm>
            <a:off x="5970050"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3"/>
          <p:cNvSpPr/>
          <p:nvPr/>
        </p:nvSpPr>
        <p:spPr>
          <a:xfrm>
            <a:off x="6763600" y="2567675"/>
            <a:ext cx="30300" cy="306750"/>
          </a:xfrm>
          <a:custGeom>
            <a:rect b="b" l="l" r="r" t="t"/>
            <a:pathLst>
              <a:path extrusionOk="0" h="12270" w="1212">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3"/>
          <p:cNvSpPr/>
          <p:nvPr/>
        </p:nvSpPr>
        <p:spPr>
          <a:xfrm>
            <a:off x="6763450" y="2788650"/>
            <a:ext cx="24700" cy="100375"/>
          </a:xfrm>
          <a:custGeom>
            <a:rect b="b" l="l" r="r" t="t"/>
            <a:pathLst>
              <a:path extrusionOk="0" h="4015" w="988">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3"/>
          <p:cNvSpPr/>
          <p:nvPr/>
        </p:nvSpPr>
        <p:spPr>
          <a:xfrm>
            <a:off x="6887450" y="2573550"/>
            <a:ext cx="22075" cy="300725"/>
          </a:xfrm>
          <a:custGeom>
            <a:rect b="b" l="l" r="r" t="t"/>
            <a:pathLst>
              <a:path extrusionOk="0" h="12029" w="883">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3"/>
          <p:cNvSpPr/>
          <p:nvPr/>
        </p:nvSpPr>
        <p:spPr>
          <a:xfrm>
            <a:off x="6892675" y="2795550"/>
            <a:ext cx="23075" cy="88700"/>
          </a:xfrm>
          <a:custGeom>
            <a:rect b="b" l="l" r="r" t="t"/>
            <a:pathLst>
              <a:path extrusionOk="0" h="3548" w="923">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8" name="Google Shape;9528;p63"/>
          <p:cNvGrpSpPr/>
          <p:nvPr/>
        </p:nvGrpSpPr>
        <p:grpSpPr>
          <a:xfrm>
            <a:off x="5099200" y="3022588"/>
            <a:ext cx="435225" cy="1370250"/>
            <a:chOff x="5099200" y="2992450"/>
            <a:chExt cx="435225" cy="1370250"/>
          </a:xfrm>
        </p:grpSpPr>
        <p:grpSp>
          <p:nvGrpSpPr>
            <p:cNvPr id="9529" name="Google Shape;9529;p63"/>
            <p:cNvGrpSpPr/>
            <p:nvPr/>
          </p:nvGrpSpPr>
          <p:grpSpPr>
            <a:xfrm>
              <a:off x="5099200" y="3018075"/>
              <a:ext cx="435225" cy="1344625"/>
              <a:chOff x="5099200" y="3018075"/>
              <a:chExt cx="435225" cy="1344625"/>
            </a:xfrm>
          </p:grpSpPr>
          <p:sp>
            <p:nvSpPr>
              <p:cNvPr id="9530" name="Google Shape;9530;p63"/>
              <p:cNvSpPr/>
              <p:nvPr/>
            </p:nvSpPr>
            <p:spPr>
              <a:xfrm>
                <a:off x="5099200" y="3172825"/>
                <a:ext cx="435225" cy="1189875"/>
              </a:xfrm>
              <a:custGeom>
                <a:rect b="b" l="l" r="r" t="t"/>
                <a:pathLst>
                  <a:path extrusionOk="0" h="47595" w="17409">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3"/>
              <p:cNvSpPr/>
              <p:nvPr/>
            </p:nvSpPr>
            <p:spPr>
              <a:xfrm>
                <a:off x="5241650" y="3018075"/>
                <a:ext cx="150475" cy="201175"/>
              </a:xfrm>
              <a:custGeom>
                <a:rect b="b" l="l" r="r" t="t"/>
                <a:pathLst>
                  <a:path extrusionOk="0" h="8047" w="6019">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63"/>
            <p:cNvGrpSpPr/>
            <p:nvPr/>
          </p:nvGrpSpPr>
          <p:grpSpPr>
            <a:xfrm>
              <a:off x="5110575" y="3060800"/>
              <a:ext cx="411850" cy="1291550"/>
              <a:chOff x="5110575" y="3060800"/>
              <a:chExt cx="411850" cy="1291550"/>
            </a:xfrm>
          </p:grpSpPr>
          <p:sp>
            <p:nvSpPr>
              <p:cNvPr id="9533" name="Google Shape;9533;p63"/>
              <p:cNvSpPr/>
              <p:nvPr/>
            </p:nvSpPr>
            <p:spPr>
              <a:xfrm>
                <a:off x="5216600" y="3670775"/>
                <a:ext cx="62725" cy="343700"/>
              </a:xfrm>
              <a:custGeom>
                <a:rect b="b" l="l" r="r" t="t"/>
                <a:pathLst>
                  <a:path extrusionOk="0" h="13748" w="2509">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3"/>
              <p:cNvSpPr/>
              <p:nvPr/>
            </p:nvSpPr>
            <p:spPr>
              <a:xfrm>
                <a:off x="5217525" y="4046725"/>
                <a:ext cx="53050" cy="217175"/>
              </a:xfrm>
              <a:custGeom>
                <a:rect b="b" l="l" r="r" t="t"/>
                <a:pathLst>
                  <a:path extrusionOk="0" h="8687" w="2122">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3"/>
              <p:cNvSpPr/>
              <p:nvPr/>
            </p:nvSpPr>
            <p:spPr>
              <a:xfrm>
                <a:off x="5242000" y="4261550"/>
                <a:ext cx="31650" cy="24500"/>
              </a:xfrm>
              <a:custGeom>
                <a:rect b="b" l="l" r="r" t="t"/>
                <a:pathLst>
                  <a:path extrusionOk="0" h="980" w="1266">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3"/>
              <p:cNvSpPr/>
              <p:nvPr/>
            </p:nvSpPr>
            <p:spPr>
              <a:xfrm>
                <a:off x="5263775" y="4283850"/>
                <a:ext cx="11400" cy="28100"/>
              </a:xfrm>
              <a:custGeom>
                <a:rect b="b" l="l" r="r" t="t"/>
                <a:pathLst>
                  <a:path extrusionOk="0" h="1124" w="456">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3"/>
              <p:cNvSpPr/>
              <p:nvPr/>
            </p:nvSpPr>
            <p:spPr>
              <a:xfrm>
                <a:off x="5257325" y="4284950"/>
                <a:ext cx="8800" cy="28100"/>
              </a:xfrm>
              <a:custGeom>
                <a:rect b="b" l="l" r="r" t="t"/>
                <a:pathLst>
                  <a:path extrusionOk="0" h="1124" w="352">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3"/>
              <p:cNvSpPr/>
              <p:nvPr/>
            </p:nvSpPr>
            <p:spPr>
              <a:xfrm>
                <a:off x="5249500" y="4286900"/>
                <a:ext cx="7400" cy="26500"/>
              </a:xfrm>
              <a:custGeom>
                <a:rect b="b" l="l" r="r" t="t"/>
                <a:pathLst>
                  <a:path extrusionOk="0" h="1060" w="296">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3"/>
              <p:cNvSpPr/>
              <p:nvPr/>
            </p:nvSpPr>
            <p:spPr>
              <a:xfrm>
                <a:off x="5268560" y="4334400"/>
                <a:ext cx="8025" cy="10275"/>
              </a:xfrm>
              <a:custGeom>
                <a:rect b="b" l="l" r="r" t="t"/>
                <a:pathLst>
                  <a:path extrusionOk="0" h="411" w="321">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3"/>
              <p:cNvSpPr/>
              <p:nvPr/>
            </p:nvSpPr>
            <p:spPr>
              <a:xfrm>
                <a:off x="5257960" y="4337525"/>
                <a:ext cx="8475" cy="12675"/>
              </a:xfrm>
              <a:custGeom>
                <a:rect b="b" l="l" r="r" t="t"/>
                <a:pathLst>
                  <a:path extrusionOk="0" h="507" w="339">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3"/>
              <p:cNvSpPr/>
              <p:nvPr/>
            </p:nvSpPr>
            <p:spPr>
              <a:xfrm>
                <a:off x="5248435" y="4338725"/>
                <a:ext cx="7400" cy="13625"/>
              </a:xfrm>
              <a:custGeom>
                <a:rect b="b" l="l" r="r" t="t"/>
                <a:pathLst>
                  <a:path extrusionOk="0" h="545" w="296">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3"/>
              <p:cNvSpPr/>
              <p:nvPr/>
            </p:nvSpPr>
            <p:spPr>
              <a:xfrm>
                <a:off x="5239060" y="4337425"/>
                <a:ext cx="7250" cy="12650"/>
              </a:xfrm>
              <a:custGeom>
                <a:rect b="b" l="l" r="r" t="t"/>
                <a:pathLst>
                  <a:path extrusionOk="0" h="506" w="29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3"/>
              <p:cNvSpPr/>
              <p:nvPr/>
            </p:nvSpPr>
            <p:spPr>
              <a:xfrm>
                <a:off x="5232935" y="4334100"/>
                <a:ext cx="6250" cy="9100"/>
              </a:xfrm>
              <a:custGeom>
                <a:rect b="b" l="l" r="r" t="t"/>
                <a:pathLst>
                  <a:path extrusionOk="0" h="364" w="25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3"/>
              <p:cNvSpPr/>
              <p:nvPr/>
            </p:nvSpPr>
            <p:spPr>
              <a:xfrm>
                <a:off x="5243500" y="4289900"/>
                <a:ext cx="8325" cy="22800"/>
              </a:xfrm>
              <a:custGeom>
                <a:rect b="b" l="l" r="r" t="t"/>
                <a:pathLst>
                  <a:path extrusionOk="0" h="912" w="333">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3"/>
              <p:cNvSpPr/>
              <p:nvPr/>
            </p:nvSpPr>
            <p:spPr>
              <a:xfrm>
                <a:off x="5262900" y="4293900"/>
                <a:ext cx="9600" cy="17075"/>
              </a:xfrm>
              <a:custGeom>
                <a:rect b="b" l="l" r="r" t="t"/>
                <a:pathLst>
                  <a:path extrusionOk="0" h="683" w="384">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3"/>
              <p:cNvSpPr/>
              <p:nvPr/>
            </p:nvSpPr>
            <p:spPr>
              <a:xfrm>
                <a:off x="5268110" y="4313150"/>
                <a:ext cx="9250" cy="20275"/>
              </a:xfrm>
              <a:custGeom>
                <a:rect b="b" l="l" r="r" t="t"/>
                <a:pathLst>
                  <a:path extrusionOk="0" h="811" w="37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3"/>
              <p:cNvSpPr/>
              <p:nvPr/>
            </p:nvSpPr>
            <p:spPr>
              <a:xfrm>
                <a:off x="5258285" y="4314775"/>
                <a:ext cx="7400" cy="20900"/>
              </a:xfrm>
              <a:custGeom>
                <a:rect b="b" l="l" r="r" t="t"/>
                <a:pathLst>
                  <a:path extrusionOk="0" h="836" w="296">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3"/>
              <p:cNvSpPr/>
              <p:nvPr/>
            </p:nvSpPr>
            <p:spPr>
              <a:xfrm>
                <a:off x="5249985" y="4316575"/>
                <a:ext cx="6150" cy="19075"/>
              </a:xfrm>
              <a:custGeom>
                <a:rect b="b" l="l" r="r" t="t"/>
                <a:pathLst>
                  <a:path extrusionOk="0" h="763" w="246">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3"/>
              <p:cNvSpPr/>
              <p:nvPr/>
            </p:nvSpPr>
            <p:spPr>
              <a:xfrm>
                <a:off x="5241360" y="4316300"/>
                <a:ext cx="5875" cy="18300"/>
              </a:xfrm>
              <a:custGeom>
                <a:rect b="b" l="l" r="r" t="t"/>
                <a:pathLst>
                  <a:path extrusionOk="0" h="732" w="235">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3"/>
              <p:cNvSpPr/>
              <p:nvPr/>
            </p:nvSpPr>
            <p:spPr>
              <a:xfrm>
                <a:off x="5233685" y="4315500"/>
                <a:ext cx="6625" cy="16125"/>
              </a:xfrm>
              <a:custGeom>
                <a:rect b="b" l="l" r="r" t="t"/>
                <a:pathLst>
                  <a:path extrusionOk="0" h="645" w="265">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3"/>
              <p:cNvSpPr/>
              <p:nvPr/>
            </p:nvSpPr>
            <p:spPr>
              <a:xfrm>
                <a:off x="5218150" y="4017250"/>
                <a:ext cx="47200" cy="32750"/>
              </a:xfrm>
              <a:custGeom>
                <a:rect b="b" l="l" r="r" t="t"/>
                <a:pathLst>
                  <a:path extrusionOk="0" h="1310" w="1888">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3"/>
              <p:cNvSpPr/>
              <p:nvPr/>
            </p:nvSpPr>
            <p:spPr>
              <a:xfrm>
                <a:off x="5214600" y="3595400"/>
                <a:ext cx="203950" cy="107425"/>
              </a:xfrm>
              <a:custGeom>
                <a:rect b="b" l="l" r="r" t="t"/>
                <a:pathLst>
                  <a:path extrusionOk="0" h="4297" w="8158">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3"/>
              <p:cNvSpPr/>
              <p:nvPr/>
            </p:nvSpPr>
            <p:spPr>
              <a:xfrm>
                <a:off x="5147300" y="3277175"/>
                <a:ext cx="57200" cy="177000"/>
              </a:xfrm>
              <a:custGeom>
                <a:rect b="b" l="l" r="r" t="t"/>
                <a:pathLst>
                  <a:path extrusionOk="0" h="7080" w="2288">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3"/>
              <p:cNvSpPr/>
              <p:nvPr/>
            </p:nvSpPr>
            <p:spPr>
              <a:xfrm>
                <a:off x="5122100" y="3459325"/>
                <a:ext cx="59350" cy="189300"/>
              </a:xfrm>
              <a:custGeom>
                <a:rect b="b" l="l" r="r" t="t"/>
                <a:pathLst>
                  <a:path extrusionOk="0" h="7572" w="2374">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3"/>
              <p:cNvSpPr/>
              <p:nvPr/>
            </p:nvSpPr>
            <p:spPr>
              <a:xfrm>
                <a:off x="5133025" y="3652625"/>
                <a:ext cx="16450" cy="38000"/>
              </a:xfrm>
              <a:custGeom>
                <a:rect b="b" l="l" r="r" t="t"/>
                <a:pathLst>
                  <a:path extrusionOk="0" h="1520" w="658">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3"/>
              <p:cNvSpPr/>
              <p:nvPr/>
            </p:nvSpPr>
            <p:spPr>
              <a:xfrm>
                <a:off x="5138400" y="3692475"/>
                <a:ext cx="9850" cy="15900"/>
              </a:xfrm>
              <a:custGeom>
                <a:rect b="b" l="l" r="r" t="t"/>
                <a:pathLst>
                  <a:path extrusionOk="0" h="636" w="394">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3"/>
              <p:cNvSpPr/>
              <p:nvPr/>
            </p:nvSpPr>
            <p:spPr>
              <a:xfrm>
                <a:off x="5142075" y="3714950"/>
                <a:ext cx="5875" cy="10650"/>
              </a:xfrm>
              <a:custGeom>
                <a:rect b="b" l="l" r="r" t="t"/>
                <a:pathLst>
                  <a:path extrusionOk="0" h="426" w="235">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3"/>
              <p:cNvSpPr/>
              <p:nvPr/>
            </p:nvSpPr>
            <p:spPr>
              <a:xfrm>
                <a:off x="5114425" y="3654700"/>
                <a:ext cx="14475" cy="37975"/>
              </a:xfrm>
              <a:custGeom>
                <a:rect b="b" l="l" r="r" t="t"/>
                <a:pathLst>
                  <a:path extrusionOk="0" h="1519" w="579">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3"/>
              <p:cNvSpPr/>
              <p:nvPr/>
            </p:nvSpPr>
            <p:spPr>
              <a:xfrm>
                <a:off x="5110575" y="3696375"/>
                <a:ext cx="12025" cy="27425"/>
              </a:xfrm>
              <a:custGeom>
                <a:rect b="b" l="l" r="r" t="t"/>
                <a:pathLst>
                  <a:path extrusionOk="0" h="1097" w="481">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3"/>
              <p:cNvSpPr/>
              <p:nvPr/>
            </p:nvSpPr>
            <p:spPr>
              <a:xfrm>
                <a:off x="5116275" y="3726575"/>
                <a:ext cx="12150" cy="19075"/>
              </a:xfrm>
              <a:custGeom>
                <a:rect b="b" l="l" r="r" t="t"/>
                <a:pathLst>
                  <a:path extrusionOk="0" h="763" w="486">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3"/>
              <p:cNvSpPr/>
              <p:nvPr/>
            </p:nvSpPr>
            <p:spPr>
              <a:xfrm>
                <a:off x="5128550" y="3745675"/>
                <a:ext cx="7550" cy="13725"/>
              </a:xfrm>
              <a:custGeom>
                <a:rect b="b" l="l" r="r" t="t"/>
                <a:pathLst>
                  <a:path extrusionOk="0" h="549" w="302">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3"/>
              <p:cNvSpPr/>
              <p:nvPr/>
            </p:nvSpPr>
            <p:spPr>
              <a:xfrm>
                <a:off x="5222800" y="3273175"/>
                <a:ext cx="93725" cy="201525"/>
              </a:xfrm>
              <a:custGeom>
                <a:rect b="b" l="l" r="r" t="t"/>
                <a:pathLst>
                  <a:path extrusionOk="0" h="8061" w="3749">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3"/>
              <p:cNvSpPr/>
              <p:nvPr/>
            </p:nvSpPr>
            <p:spPr>
              <a:xfrm>
                <a:off x="5228100" y="3274500"/>
                <a:ext cx="76125" cy="17600"/>
              </a:xfrm>
              <a:custGeom>
                <a:rect b="b" l="l" r="r" t="t"/>
                <a:pathLst>
                  <a:path extrusionOk="0" h="704" w="3045">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3"/>
              <p:cNvSpPr/>
              <p:nvPr/>
            </p:nvSpPr>
            <p:spPr>
              <a:xfrm>
                <a:off x="5277625" y="3243725"/>
                <a:ext cx="34750" cy="10350"/>
              </a:xfrm>
              <a:custGeom>
                <a:rect b="b" l="l" r="r" t="t"/>
                <a:pathLst>
                  <a:path extrusionOk="0" h="414" w="139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3"/>
              <p:cNvSpPr/>
              <p:nvPr/>
            </p:nvSpPr>
            <p:spPr>
              <a:xfrm>
                <a:off x="5289300" y="3228050"/>
                <a:ext cx="27075" cy="9525"/>
              </a:xfrm>
              <a:custGeom>
                <a:rect b="b" l="l" r="r" t="t"/>
                <a:pathLst>
                  <a:path extrusionOk="0" h="381" w="1083">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3"/>
              <p:cNvSpPr/>
              <p:nvPr/>
            </p:nvSpPr>
            <p:spPr>
              <a:xfrm>
                <a:off x="5289400" y="3427625"/>
                <a:ext cx="24975" cy="8775"/>
              </a:xfrm>
              <a:custGeom>
                <a:rect b="b" l="l" r="r" t="t"/>
                <a:pathLst>
                  <a:path extrusionOk="0" h="351" w="999">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3"/>
              <p:cNvSpPr/>
              <p:nvPr/>
            </p:nvSpPr>
            <p:spPr>
              <a:xfrm>
                <a:off x="5289250" y="3446250"/>
                <a:ext cx="25125" cy="8800"/>
              </a:xfrm>
              <a:custGeom>
                <a:rect b="b" l="l" r="r" t="t"/>
                <a:pathLst>
                  <a:path extrusionOk="0" h="352" w="1005">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3"/>
              <p:cNvSpPr/>
              <p:nvPr/>
            </p:nvSpPr>
            <p:spPr>
              <a:xfrm>
                <a:off x="5289275" y="3464950"/>
                <a:ext cx="25100" cy="8775"/>
              </a:xfrm>
              <a:custGeom>
                <a:rect b="b" l="l" r="r" t="t"/>
                <a:pathLst>
                  <a:path extrusionOk="0" h="351" w="1004">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3"/>
              <p:cNvSpPr/>
              <p:nvPr/>
            </p:nvSpPr>
            <p:spPr>
              <a:xfrm>
                <a:off x="5289275" y="3483550"/>
                <a:ext cx="25100" cy="8750"/>
              </a:xfrm>
              <a:custGeom>
                <a:rect b="b" l="l" r="r" t="t"/>
                <a:pathLst>
                  <a:path extrusionOk="0" h="350" w="1004">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3"/>
              <p:cNvSpPr/>
              <p:nvPr/>
            </p:nvSpPr>
            <p:spPr>
              <a:xfrm>
                <a:off x="5289275" y="3502150"/>
                <a:ext cx="25100" cy="8750"/>
              </a:xfrm>
              <a:custGeom>
                <a:rect b="b" l="l" r="r" t="t"/>
                <a:pathLst>
                  <a:path extrusionOk="0" h="350" w="1004">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3"/>
              <p:cNvSpPr/>
              <p:nvPr/>
            </p:nvSpPr>
            <p:spPr>
              <a:xfrm>
                <a:off x="5289250" y="3520775"/>
                <a:ext cx="25125" cy="8800"/>
              </a:xfrm>
              <a:custGeom>
                <a:rect b="b" l="l" r="r" t="t"/>
                <a:pathLst>
                  <a:path extrusionOk="0" h="352" w="1005">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3"/>
              <p:cNvSpPr/>
              <p:nvPr/>
            </p:nvSpPr>
            <p:spPr>
              <a:xfrm>
                <a:off x="5289275" y="3539500"/>
                <a:ext cx="25100" cy="8750"/>
              </a:xfrm>
              <a:custGeom>
                <a:rect b="b" l="l" r="r" t="t"/>
                <a:pathLst>
                  <a:path extrusionOk="0" h="350" w="1004">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3"/>
              <p:cNvSpPr/>
              <p:nvPr/>
            </p:nvSpPr>
            <p:spPr>
              <a:xfrm>
                <a:off x="5289250" y="3558125"/>
                <a:ext cx="24975" cy="8700"/>
              </a:xfrm>
              <a:custGeom>
                <a:rect b="b" l="l" r="r" t="t"/>
                <a:pathLst>
                  <a:path extrusionOk="0" h="348" w="999">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3"/>
              <p:cNvSpPr/>
              <p:nvPr/>
            </p:nvSpPr>
            <p:spPr>
              <a:xfrm>
                <a:off x="5289225" y="3576725"/>
                <a:ext cx="25000" cy="8800"/>
              </a:xfrm>
              <a:custGeom>
                <a:rect b="b" l="l" r="r" t="t"/>
                <a:pathLst>
                  <a:path extrusionOk="0" h="352" w="100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3"/>
              <p:cNvSpPr/>
              <p:nvPr/>
            </p:nvSpPr>
            <p:spPr>
              <a:xfrm>
                <a:off x="5218050" y="3291300"/>
                <a:ext cx="87550" cy="17825"/>
              </a:xfrm>
              <a:custGeom>
                <a:rect b="b" l="l" r="r" t="t"/>
                <a:pathLst>
                  <a:path extrusionOk="0" h="713" w="3502">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3"/>
              <p:cNvSpPr/>
              <p:nvPr/>
            </p:nvSpPr>
            <p:spPr>
              <a:xfrm>
                <a:off x="5216250" y="3341450"/>
                <a:ext cx="89975" cy="14725"/>
              </a:xfrm>
              <a:custGeom>
                <a:rect b="b" l="l" r="r" t="t"/>
                <a:pathLst>
                  <a:path extrusionOk="0" h="589" w="3599">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3"/>
              <p:cNvSpPr/>
              <p:nvPr/>
            </p:nvSpPr>
            <p:spPr>
              <a:xfrm>
                <a:off x="5211750" y="3314650"/>
                <a:ext cx="96775" cy="20050"/>
              </a:xfrm>
              <a:custGeom>
                <a:rect b="b" l="l" r="r" t="t"/>
                <a:pathLst>
                  <a:path extrusionOk="0" h="802" w="3871">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3"/>
              <p:cNvSpPr/>
              <p:nvPr/>
            </p:nvSpPr>
            <p:spPr>
              <a:xfrm>
                <a:off x="5219300" y="3364600"/>
                <a:ext cx="90150" cy="14750"/>
              </a:xfrm>
              <a:custGeom>
                <a:rect b="b" l="l" r="r" t="t"/>
                <a:pathLst>
                  <a:path extrusionOk="0" h="590" w="3606">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3"/>
              <p:cNvSpPr/>
              <p:nvPr/>
            </p:nvSpPr>
            <p:spPr>
              <a:xfrm>
                <a:off x="5220075" y="3384575"/>
                <a:ext cx="93075" cy="16425"/>
              </a:xfrm>
              <a:custGeom>
                <a:rect b="b" l="l" r="r" t="t"/>
                <a:pathLst>
                  <a:path extrusionOk="0" h="657" w="3723">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3"/>
              <p:cNvSpPr/>
              <p:nvPr/>
            </p:nvSpPr>
            <p:spPr>
              <a:xfrm>
                <a:off x="5223625" y="3408850"/>
                <a:ext cx="66300" cy="13425"/>
              </a:xfrm>
              <a:custGeom>
                <a:rect b="b" l="l" r="r" t="t"/>
                <a:pathLst>
                  <a:path extrusionOk="0" h="537" w="2652">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3"/>
              <p:cNvSpPr/>
              <p:nvPr/>
            </p:nvSpPr>
            <p:spPr>
              <a:xfrm>
                <a:off x="5227675" y="3429900"/>
                <a:ext cx="49350" cy="11475"/>
              </a:xfrm>
              <a:custGeom>
                <a:rect b="b" l="l" r="r" t="t"/>
                <a:pathLst>
                  <a:path extrusionOk="0" h="459" w="1974">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3"/>
              <p:cNvSpPr/>
              <p:nvPr/>
            </p:nvSpPr>
            <p:spPr>
              <a:xfrm>
                <a:off x="5300975" y="3223375"/>
                <a:ext cx="15550" cy="51050"/>
              </a:xfrm>
              <a:custGeom>
                <a:rect b="b" l="l" r="r" t="t"/>
                <a:pathLst>
                  <a:path extrusionOk="0" h="2042" w="622">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3"/>
              <p:cNvSpPr/>
              <p:nvPr/>
            </p:nvSpPr>
            <p:spPr>
              <a:xfrm>
                <a:off x="5165450" y="3253825"/>
                <a:ext cx="49025" cy="26900"/>
              </a:xfrm>
              <a:custGeom>
                <a:rect b="b" l="l" r="r" t="t"/>
                <a:pathLst>
                  <a:path extrusionOk="0" h="1076" w="1961">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3"/>
              <p:cNvSpPr/>
              <p:nvPr/>
            </p:nvSpPr>
            <p:spPr>
              <a:xfrm>
                <a:off x="5209375" y="3247925"/>
                <a:ext cx="96225" cy="29275"/>
              </a:xfrm>
              <a:custGeom>
                <a:rect b="b" l="l" r="r" t="t"/>
                <a:pathLst>
                  <a:path extrusionOk="0" h="1171" w="3849">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3"/>
              <p:cNvSpPr/>
              <p:nvPr/>
            </p:nvSpPr>
            <p:spPr>
              <a:xfrm>
                <a:off x="5303575" y="3408850"/>
                <a:ext cx="12950" cy="181050"/>
              </a:xfrm>
              <a:custGeom>
                <a:rect b="b" l="l" r="r" t="t"/>
                <a:pathLst>
                  <a:path extrusionOk="0" h="7242" w="518">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3"/>
              <p:cNvSpPr/>
              <p:nvPr/>
            </p:nvSpPr>
            <p:spPr>
              <a:xfrm>
                <a:off x="5353675" y="3670775"/>
                <a:ext cx="62725" cy="343700"/>
              </a:xfrm>
              <a:custGeom>
                <a:rect b="b" l="l" r="r" t="t"/>
                <a:pathLst>
                  <a:path extrusionOk="0" h="13748" w="2509">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3"/>
              <p:cNvSpPr/>
              <p:nvPr/>
            </p:nvSpPr>
            <p:spPr>
              <a:xfrm>
                <a:off x="5362300" y="4046725"/>
                <a:ext cx="53025" cy="217175"/>
              </a:xfrm>
              <a:custGeom>
                <a:rect b="b" l="l" r="r" t="t"/>
                <a:pathLst>
                  <a:path extrusionOk="0" h="8687" w="2121">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3"/>
              <p:cNvSpPr/>
              <p:nvPr/>
            </p:nvSpPr>
            <p:spPr>
              <a:xfrm>
                <a:off x="5359375" y="4261550"/>
                <a:ext cx="31475" cy="24500"/>
              </a:xfrm>
              <a:custGeom>
                <a:rect b="b" l="l" r="r" t="t"/>
                <a:pathLst>
                  <a:path extrusionOk="0" h="980" w="1259">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3"/>
              <p:cNvSpPr/>
              <p:nvPr/>
            </p:nvSpPr>
            <p:spPr>
              <a:xfrm>
                <a:off x="5357825" y="4283850"/>
                <a:ext cx="11400" cy="28100"/>
              </a:xfrm>
              <a:custGeom>
                <a:rect b="b" l="l" r="r" t="t"/>
                <a:pathLst>
                  <a:path extrusionOk="0" h="1124" w="456">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3"/>
              <p:cNvSpPr/>
              <p:nvPr/>
            </p:nvSpPr>
            <p:spPr>
              <a:xfrm>
                <a:off x="5366900" y="4284950"/>
                <a:ext cx="8625" cy="28100"/>
              </a:xfrm>
              <a:custGeom>
                <a:rect b="b" l="l" r="r" t="t"/>
                <a:pathLst>
                  <a:path extrusionOk="0" h="1124" w="345">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3"/>
              <p:cNvSpPr/>
              <p:nvPr/>
            </p:nvSpPr>
            <p:spPr>
              <a:xfrm>
                <a:off x="5376125" y="4286900"/>
                <a:ext cx="7250" cy="26500"/>
              </a:xfrm>
              <a:custGeom>
                <a:rect b="b" l="l" r="r" t="t"/>
                <a:pathLst>
                  <a:path extrusionOk="0" h="1060" w="29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3"/>
              <p:cNvSpPr/>
              <p:nvPr/>
            </p:nvSpPr>
            <p:spPr>
              <a:xfrm>
                <a:off x="5357710" y="4334400"/>
                <a:ext cx="8000" cy="10275"/>
              </a:xfrm>
              <a:custGeom>
                <a:rect b="b" l="l" r="r" t="t"/>
                <a:pathLst>
                  <a:path extrusionOk="0" h="411" w="32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3"/>
              <p:cNvSpPr/>
              <p:nvPr/>
            </p:nvSpPr>
            <p:spPr>
              <a:xfrm>
                <a:off x="5367685" y="4337525"/>
                <a:ext cx="8475" cy="12675"/>
              </a:xfrm>
              <a:custGeom>
                <a:rect b="b" l="l" r="r" t="t"/>
                <a:pathLst>
                  <a:path extrusionOk="0" h="507" w="339">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3"/>
              <p:cNvSpPr/>
              <p:nvPr/>
            </p:nvSpPr>
            <p:spPr>
              <a:xfrm>
                <a:off x="5378435" y="4338725"/>
                <a:ext cx="7250" cy="13625"/>
              </a:xfrm>
              <a:custGeom>
                <a:rect b="b" l="l" r="r" t="t"/>
                <a:pathLst>
                  <a:path extrusionOk="0" h="545" w="29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3"/>
              <p:cNvSpPr/>
              <p:nvPr/>
            </p:nvSpPr>
            <p:spPr>
              <a:xfrm>
                <a:off x="5387810" y="4337425"/>
                <a:ext cx="7250" cy="12650"/>
              </a:xfrm>
              <a:custGeom>
                <a:rect b="b" l="l" r="r" t="t"/>
                <a:pathLst>
                  <a:path extrusionOk="0" h="506" w="29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3"/>
              <p:cNvSpPr/>
              <p:nvPr/>
            </p:nvSpPr>
            <p:spPr>
              <a:xfrm>
                <a:off x="5394935" y="4334100"/>
                <a:ext cx="6400" cy="9100"/>
              </a:xfrm>
              <a:custGeom>
                <a:rect b="b" l="l" r="r" t="t"/>
                <a:pathLst>
                  <a:path extrusionOk="0" h="364" w="256">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3"/>
              <p:cNvSpPr/>
              <p:nvPr/>
            </p:nvSpPr>
            <p:spPr>
              <a:xfrm>
                <a:off x="5381200" y="4289900"/>
                <a:ext cx="8300" cy="22800"/>
              </a:xfrm>
              <a:custGeom>
                <a:rect b="b" l="l" r="r" t="t"/>
                <a:pathLst>
                  <a:path extrusionOk="0" h="912" w="332">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3"/>
              <p:cNvSpPr/>
              <p:nvPr/>
            </p:nvSpPr>
            <p:spPr>
              <a:xfrm>
                <a:off x="5386885" y="4293900"/>
                <a:ext cx="9500" cy="17075"/>
              </a:xfrm>
              <a:custGeom>
                <a:rect b="b" l="l" r="r" t="t"/>
                <a:pathLst>
                  <a:path extrusionOk="0" h="683" w="38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3"/>
              <p:cNvSpPr/>
              <p:nvPr/>
            </p:nvSpPr>
            <p:spPr>
              <a:xfrm>
                <a:off x="5356935" y="4313150"/>
                <a:ext cx="9250" cy="20275"/>
              </a:xfrm>
              <a:custGeom>
                <a:rect b="b" l="l" r="r" t="t"/>
                <a:pathLst>
                  <a:path extrusionOk="0" h="811" w="37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3"/>
              <p:cNvSpPr/>
              <p:nvPr/>
            </p:nvSpPr>
            <p:spPr>
              <a:xfrm>
                <a:off x="5368610" y="4314775"/>
                <a:ext cx="7400" cy="20900"/>
              </a:xfrm>
              <a:custGeom>
                <a:rect b="b" l="l" r="r" t="t"/>
                <a:pathLst>
                  <a:path extrusionOk="0" h="836" w="296">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3"/>
              <p:cNvSpPr/>
              <p:nvPr/>
            </p:nvSpPr>
            <p:spPr>
              <a:xfrm>
                <a:off x="5378135" y="4316575"/>
                <a:ext cx="6175" cy="19075"/>
              </a:xfrm>
              <a:custGeom>
                <a:rect b="b" l="l" r="r" t="t"/>
                <a:pathLst>
                  <a:path extrusionOk="0" h="763" w="247">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3"/>
              <p:cNvSpPr/>
              <p:nvPr/>
            </p:nvSpPr>
            <p:spPr>
              <a:xfrm>
                <a:off x="5387060" y="4316300"/>
                <a:ext cx="5850" cy="18300"/>
              </a:xfrm>
              <a:custGeom>
                <a:rect b="b" l="l" r="r" t="t"/>
                <a:pathLst>
                  <a:path extrusionOk="0" h="732" w="234">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3"/>
              <p:cNvSpPr/>
              <p:nvPr/>
            </p:nvSpPr>
            <p:spPr>
              <a:xfrm>
                <a:off x="5393810" y="4315500"/>
                <a:ext cx="6625" cy="16125"/>
              </a:xfrm>
              <a:custGeom>
                <a:rect b="b" l="l" r="r" t="t"/>
                <a:pathLst>
                  <a:path extrusionOk="0" h="645" w="265">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3"/>
              <p:cNvSpPr/>
              <p:nvPr/>
            </p:nvSpPr>
            <p:spPr>
              <a:xfrm>
                <a:off x="5367500" y="4017250"/>
                <a:ext cx="47375" cy="32750"/>
              </a:xfrm>
              <a:custGeom>
                <a:rect b="b" l="l" r="r" t="t"/>
                <a:pathLst>
                  <a:path extrusionOk="0" h="1310" w="1895">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3"/>
              <p:cNvSpPr/>
              <p:nvPr/>
            </p:nvSpPr>
            <p:spPr>
              <a:xfrm>
                <a:off x="5428525" y="3277175"/>
                <a:ext cx="57025" cy="177000"/>
              </a:xfrm>
              <a:custGeom>
                <a:rect b="b" l="l" r="r" t="t"/>
                <a:pathLst>
                  <a:path extrusionOk="0" h="7080" w="2281">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3"/>
              <p:cNvSpPr/>
              <p:nvPr/>
            </p:nvSpPr>
            <p:spPr>
              <a:xfrm>
                <a:off x="5451425" y="3459325"/>
                <a:ext cx="59325" cy="189300"/>
              </a:xfrm>
              <a:custGeom>
                <a:rect b="b" l="l" r="r" t="t"/>
                <a:pathLst>
                  <a:path extrusionOk="0" h="7572" w="2373">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3"/>
              <p:cNvSpPr/>
              <p:nvPr/>
            </p:nvSpPr>
            <p:spPr>
              <a:xfrm>
                <a:off x="5483375" y="3652625"/>
                <a:ext cx="16475" cy="38000"/>
              </a:xfrm>
              <a:custGeom>
                <a:rect b="b" l="l" r="r" t="t"/>
                <a:pathLst>
                  <a:path extrusionOk="0" h="1520" w="659">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3"/>
              <p:cNvSpPr/>
              <p:nvPr/>
            </p:nvSpPr>
            <p:spPr>
              <a:xfrm>
                <a:off x="5484600" y="3692475"/>
                <a:ext cx="9875" cy="15900"/>
              </a:xfrm>
              <a:custGeom>
                <a:rect b="b" l="l" r="r" t="t"/>
                <a:pathLst>
                  <a:path extrusionOk="0" h="636" w="395">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3"/>
              <p:cNvSpPr/>
              <p:nvPr/>
            </p:nvSpPr>
            <p:spPr>
              <a:xfrm>
                <a:off x="5484925" y="3714950"/>
                <a:ext cx="5850" cy="10650"/>
              </a:xfrm>
              <a:custGeom>
                <a:rect b="b" l="l" r="r" t="t"/>
                <a:pathLst>
                  <a:path extrusionOk="0" h="426" w="234">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3"/>
              <p:cNvSpPr/>
              <p:nvPr/>
            </p:nvSpPr>
            <p:spPr>
              <a:xfrm>
                <a:off x="5504125" y="3654700"/>
                <a:ext cx="14475" cy="37975"/>
              </a:xfrm>
              <a:custGeom>
                <a:rect b="b" l="l" r="r" t="t"/>
                <a:pathLst>
                  <a:path extrusionOk="0" h="1519" w="579">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3"/>
              <p:cNvSpPr/>
              <p:nvPr/>
            </p:nvSpPr>
            <p:spPr>
              <a:xfrm>
                <a:off x="5510425" y="3696375"/>
                <a:ext cx="12000" cy="27425"/>
              </a:xfrm>
              <a:custGeom>
                <a:rect b="b" l="l" r="r" t="t"/>
                <a:pathLst>
                  <a:path extrusionOk="0" h="1097" w="48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3"/>
              <p:cNvSpPr/>
              <p:nvPr/>
            </p:nvSpPr>
            <p:spPr>
              <a:xfrm>
                <a:off x="5504425" y="3726575"/>
                <a:ext cx="12175" cy="19075"/>
              </a:xfrm>
              <a:custGeom>
                <a:rect b="b" l="l" r="r" t="t"/>
                <a:pathLst>
                  <a:path extrusionOk="0" h="763" w="487">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3"/>
              <p:cNvSpPr/>
              <p:nvPr/>
            </p:nvSpPr>
            <p:spPr>
              <a:xfrm>
                <a:off x="5496900" y="3745675"/>
                <a:ext cx="7400" cy="13725"/>
              </a:xfrm>
              <a:custGeom>
                <a:rect b="b" l="l" r="r" t="t"/>
                <a:pathLst>
                  <a:path extrusionOk="0" h="549" w="296">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3"/>
              <p:cNvSpPr/>
              <p:nvPr/>
            </p:nvSpPr>
            <p:spPr>
              <a:xfrm>
                <a:off x="5316350" y="3273175"/>
                <a:ext cx="93850" cy="201525"/>
              </a:xfrm>
              <a:custGeom>
                <a:rect b="b" l="l" r="r" t="t"/>
                <a:pathLst>
                  <a:path extrusionOk="0" h="8061" w="3754">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3"/>
              <p:cNvSpPr/>
              <p:nvPr/>
            </p:nvSpPr>
            <p:spPr>
              <a:xfrm>
                <a:off x="5328625" y="3274500"/>
                <a:ext cx="76150" cy="17600"/>
              </a:xfrm>
              <a:custGeom>
                <a:rect b="b" l="l" r="r" t="t"/>
                <a:pathLst>
                  <a:path extrusionOk="0" h="704" w="3046">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3"/>
              <p:cNvSpPr/>
              <p:nvPr/>
            </p:nvSpPr>
            <p:spPr>
              <a:xfrm>
                <a:off x="5320500" y="3243725"/>
                <a:ext cx="34725" cy="10350"/>
              </a:xfrm>
              <a:custGeom>
                <a:rect b="b" l="l" r="r" t="t"/>
                <a:pathLst>
                  <a:path extrusionOk="0" h="414" w="1389">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3"/>
              <p:cNvSpPr/>
              <p:nvPr/>
            </p:nvSpPr>
            <p:spPr>
              <a:xfrm>
                <a:off x="5316650" y="3228050"/>
                <a:ext cx="26925" cy="9525"/>
              </a:xfrm>
              <a:custGeom>
                <a:rect b="b" l="l" r="r" t="t"/>
                <a:pathLst>
                  <a:path extrusionOk="0" h="381" w="1077">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3"/>
              <p:cNvSpPr/>
              <p:nvPr/>
            </p:nvSpPr>
            <p:spPr>
              <a:xfrm>
                <a:off x="5318500" y="3427625"/>
                <a:ext cx="25100" cy="8775"/>
              </a:xfrm>
              <a:custGeom>
                <a:rect b="b" l="l" r="r" t="t"/>
                <a:pathLst>
                  <a:path extrusionOk="0" h="351" w="1004">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3"/>
              <p:cNvSpPr/>
              <p:nvPr/>
            </p:nvSpPr>
            <p:spPr>
              <a:xfrm>
                <a:off x="5318650" y="3446250"/>
                <a:ext cx="24950" cy="8800"/>
              </a:xfrm>
              <a:custGeom>
                <a:rect b="b" l="l" r="r" t="t"/>
                <a:pathLst>
                  <a:path extrusionOk="0" h="352" w="998">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3"/>
              <p:cNvSpPr/>
              <p:nvPr/>
            </p:nvSpPr>
            <p:spPr>
              <a:xfrm>
                <a:off x="5318650" y="3464950"/>
                <a:ext cx="24950" cy="8775"/>
              </a:xfrm>
              <a:custGeom>
                <a:rect b="b" l="l" r="r" t="t"/>
                <a:pathLst>
                  <a:path extrusionOk="0" h="351" w="998">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3"/>
              <p:cNvSpPr/>
              <p:nvPr/>
            </p:nvSpPr>
            <p:spPr>
              <a:xfrm>
                <a:off x="5318650" y="3483550"/>
                <a:ext cx="24950" cy="8750"/>
              </a:xfrm>
              <a:custGeom>
                <a:rect b="b" l="l" r="r" t="t"/>
                <a:pathLst>
                  <a:path extrusionOk="0" h="350" w="998">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3"/>
              <p:cNvSpPr/>
              <p:nvPr/>
            </p:nvSpPr>
            <p:spPr>
              <a:xfrm>
                <a:off x="5318650" y="3502150"/>
                <a:ext cx="24950" cy="8750"/>
              </a:xfrm>
              <a:custGeom>
                <a:rect b="b" l="l" r="r" t="t"/>
                <a:pathLst>
                  <a:path extrusionOk="0" h="350" w="998">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3"/>
              <p:cNvSpPr/>
              <p:nvPr/>
            </p:nvSpPr>
            <p:spPr>
              <a:xfrm>
                <a:off x="5318650" y="3520775"/>
                <a:ext cx="24975" cy="8800"/>
              </a:xfrm>
              <a:custGeom>
                <a:rect b="b" l="l" r="r" t="t"/>
                <a:pathLst>
                  <a:path extrusionOk="0" h="352" w="999">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3"/>
              <p:cNvSpPr/>
              <p:nvPr/>
            </p:nvSpPr>
            <p:spPr>
              <a:xfrm>
                <a:off x="5318650" y="3539500"/>
                <a:ext cx="24950" cy="8750"/>
              </a:xfrm>
              <a:custGeom>
                <a:rect b="b" l="l" r="r" t="t"/>
                <a:pathLst>
                  <a:path extrusionOk="0" h="350" w="998">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3"/>
              <p:cNvSpPr/>
              <p:nvPr/>
            </p:nvSpPr>
            <p:spPr>
              <a:xfrm>
                <a:off x="5318650" y="3558125"/>
                <a:ext cx="24975" cy="8700"/>
              </a:xfrm>
              <a:custGeom>
                <a:rect b="b" l="l" r="r" t="t"/>
                <a:pathLst>
                  <a:path extrusionOk="0" h="348" w="999">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3"/>
              <p:cNvSpPr/>
              <p:nvPr/>
            </p:nvSpPr>
            <p:spPr>
              <a:xfrm>
                <a:off x="5318650" y="3576725"/>
                <a:ext cx="24975" cy="8800"/>
              </a:xfrm>
              <a:custGeom>
                <a:rect b="b" l="l" r="r" t="t"/>
                <a:pathLst>
                  <a:path extrusionOk="0" h="352" w="999">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3"/>
              <p:cNvSpPr/>
              <p:nvPr/>
            </p:nvSpPr>
            <p:spPr>
              <a:xfrm>
                <a:off x="5327250" y="3291300"/>
                <a:ext cx="87575" cy="17825"/>
              </a:xfrm>
              <a:custGeom>
                <a:rect b="b" l="l" r="r" t="t"/>
                <a:pathLst>
                  <a:path extrusionOk="0" h="713" w="3503">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3"/>
              <p:cNvSpPr/>
              <p:nvPr/>
            </p:nvSpPr>
            <p:spPr>
              <a:xfrm>
                <a:off x="5326625" y="3341450"/>
                <a:ext cx="90125" cy="14725"/>
              </a:xfrm>
              <a:custGeom>
                <a:rect b="b" l="l" r="r" t="t"/>
                <a:pathLst>
                  <a:path extrusionOk="0" h="589" w="3605">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3"/>
              <p:cNvSpPr/>
              <p:nvPr/>
            </p:nvSpPr>
            <p:spPr>
              <a:xfrm>
                <a:off x="5324325" y="3314650"/>
                <a:ext cx="96775" cy="20050"/>
              </a:xfrm>
              <a:custGeom>
                <a:rect b="b" l="l" r="r" t="t"/>
                <a:pathLst>
                  <a:path extrusionOk="0" h="802" w="3871">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3"/>
              <p:cNvSpPr/>
              <p:nvPr/>
            </p:nvSpPr>
            <p:spPr>
              <a:xfrm>
                <a:off x="5323400" y="3364600"/>
                <a:ext cx="90150" cy="14750"/>
              </a:xfrm>
              <a:custGeom>
                <a:rect b="b" l="l" r="r" t="t"/>
                <a:pathLst>
                  <a:path extrusionOk="0" h="590" w="3606">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3"/>
              <p:cNvSpPr/>
              <p:nvPr/>
            </p:nvSpPr>
            <p:spPr>
              <a:xfrm>
                <a:off x="5319875" y="3384575"/>
                <a:ext cx="92900" cy="16425"/>
              </a:xfrm>
              <a:custGeom>
                <a:rect b="b" l="l" r="r" t="t"/>
                <a:pathLst>
                  <a:path extrusionOk="0" h="657" w="3716">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3"/>
              <p:cNvSpPr/>
              <p:nvPr/>
            </p:nvSpPr>
            <p:spPr>
              <a:xfrm>
                <a:off x="5342925" y="3408850"/>
                <a:ext cx="66450" cy="13425"/>
              </a:xfrm>
              <a:custGeom>
                <a:rect b="b" l="l" r="r" t="t"/>
                <a:pathLst>
                  <a:path extrusionOk="0" h="537" w="2658">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3"/>
              <p:cNvSpPr/>
              <p:nvPr/>
            </p:nvSpPr>
            <p:spPr>
              <a:xfrm>
                <a:off x="5355975" y="3429900"/>
                <a:ext cx="49225" cy="11475"/>
              </a:xfrm>
              <a:custGeom>
                <a:rect b="b" l="l" r="r" t="t"/>
                <a:pathLst>
                  <a:path extrusionOk="0" h="459" w="1969">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3"/>
              <p:cNvSpPr/>
              <p:nvPr/>
            </p:nvSpPr>
            <p:spPr>
              <a:xfrm>
                <a:off x="5316350" y="3223375"/>
                <a:ext cx="15700" cy="51050"/>
              </a:xfrm>
              <a:custGeom>
                <a:rect b="b" l="l" r="r" t="t"/>
                <a:pathLst>
                  <a:path extrusionOk="0" h="2042" w="628">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3"/>
              <p:cNvSpPr/>
              <p:nvPr/>
            </p:nvSpPr>
            <p:spPr>
              <a:xfrm>
                <a:off x="5418525" y="3253825"/>
                <a:ext cx="48900" cy="26900"/>
              </a:xfrm>
              <a:custGeom>
                <a:rect b="b" l="l" r="r" t="t"/>
                <a:pathLst>
                  <a:path extrusionOk="0" h="1076" w="1956">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3"/>
              <p:cNvSpPr/>
              <p:nvPr/>
            </p:nvSpPr>
            <p:spPr>
              <a:xfrm>
                <a:off x="5327100" y="3247925"/>
                <a:ext cx="96375" cy="29275"/>
              </a:xfrm>
              <a:custGeom>
                <a:rect b="b" l="l" r="r" t="t"/>
                <a:pathLst>
                  <a:path extrusionOk="0" h="1171" w="3855">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3"/>
              <p:cNvSpPr/>
              <p:nvPr/>
            </p:nvSpPr>
            <p:spPr>
              <a:xfrm>
                <a:off x="5316350" y="3408850"/>
                <a:ext cx="12925" cy="181050"/>
              </a:xfrm>
              <a:custGeom>
                <a:rect b="b" l="l" r="r" t="t"/>
                <a:pathLst>
                  <a:path extrusionOk="0" h="7242" w="517">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3"/>
              <p:cNvSpPr/>
              <p:nvPr/>
            </p:nvSpPr>
            <p:spPr>
              <a:xfrm>
                <a:off x="5253800" y="3060800"/>
                <a:ext cx="126025" cy="150325"/>
              </a:xfrm>
              <a:custGeom>
                <a:rect b="b" l="l" r="r" t="t"/>
                <a:pathLst>
                  <a:path extrusionOk="0" h="6013" w="5041">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3"/>
              <p:cNvSpPr/>
              <p:nvPr/>
            </p:nvSpPr>
            <p:spPr>
              <a:xfrm>
                <a:off x="5307425" y="3178825"/>
                <a:ext cx="8950" cy="10800"/>
              </a:xfrm>
              <a:custGeom>
                <a:rect b="b" l="l" r="r" t="t"/>
                <a:pathLst>
                  <a:path extrusionOk="0" h="432" w="358">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3"/>
              <p:cNvSpPr/>
              <p:nvPr/>
            </p:nvSpPr>
            <p:spPr>
              <a:xfrm>
                <a:off x="5306500" y="3190200"/>
                <a:ext cx="9400" cy="10600"/>
              </a:xfrm>
              <a:custGeom>
                <a:rect b="b" l="l" r="r" t="t"/>
                <a:pathLst>
                  <a:path extrusionOk="0" h="424" w="376">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3"/>
              <p:cNvSpPr/>
              <p:nvPr/>
            </p:nvSpPr>
            <p:spPr>
              <a:xfrm>
                <a:off x="5301425" y="3178325"/>
                <a:ext cx="6325" cy="8975"/>
              </a:xfrm>
              <a:custGeom>
                <a:rect b="b" l="l" r="r" t="t"/>
                <a:pathLst>
                  <a:path extrusionOk="0" h="359" w="253">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3"/>
              <p:cNvSpPr/>
              <p:nvPr/>
            </p:nvSpPr>
            <p:spPr>
              <a:xfrm>
                <a:off x="5300350" y="3188425"/>
                <a:ext cx="6025" cy="8575"/>
              </a:xfrm>
              <a:custGeom>
                <a:rect b="b" l="l" r="r" t="t"/>
                <a:pathLst>
                  <a:path extrusionOk="0" h="343" w="241">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3"/>
              <p:cNvSpPr/>
              <p:nvPr/>
            </p:nvSpPr>
            <p:spPr>
              <a:xfrm>
                <a:off x="5295300" y="3177425"/>
                <a:ext cx="8000" cy="9100"/>
              </a:xfrm>
              <a:custGeom>
                <a:rect b="b" l="l" r="r" t="t"/>
                <a:pathLst>
                  <a:path extrusionOk="0" h="364" w="32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3"/>
              <p:cNvSpPr/>
              <p:nvPr/>
            </p:nvSpPr>
            <p:spPr>
              <a:xfrm>
                <a:off x="5293600" y="3186050"/>
                <a:ext cx="5700" cy="7875"/>
              </a:xfrm>
              <a:custGeom>
                <a:rect b="b" l="l" r="r" t="t"/>
                <a:pathLst>
                  <a:path extrusionOk="0" h="315" w="228">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3"/>
              <p:cNvSpPr/>
              <p:nvPr/>
            </p:nvSpPr>
            <p:spPr>
              <a:xfrm>
                <a:off x="5290075" y="3174900"/>
                <a:ext cx="5850" cy="8700"/>
              </a:xfrm>
              <a:custGeom>
                <a:rect b="b" l="l" r="r" t="t"/>
                <a:pathLst>
                  <a:path extrusionOk="0" h="348" w="234">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3"/>
              <p:cNvSpPr/>
              <p:nvPr/>
            </p:nvSpPr>
            <p:spPr>
              <a:xfrm>
                <a:off x="5288675" y="3183800"/>
                <a:ext cx="5250" cy="6925"/>
              </a:xfrm>
              <a:custGeom>
                <a:rect b="b" l="l" r="r" t="t"/>
                <a:pathLst>
                  <a:path extrusionOk="0" h="277" w="21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3"/>
              <p:cNvSpPr/>
              <p:nvPr/>
            </p:nvSpPr>
            <p:spPr>
              <a:xfrm>
                <a:off x="5285150" y="3173800"/>
                <a:ext cx="4025" cy="6800"/>
              </a:xfrm>
              <a:custGeom>
                <a:rect b="b" l="l" r="r" t="t"/>
                <a:pathLst>
                  <a:path extrusionOk="0" h="272" w="161">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3"/>
              <p:cNvSpPr/>
              <p:nvPr/>
            </p:nvSpPr>
            <p:spPr>
              <a:xfrm>
                <a:off x="5280850" y="3171125"/>
                <a:ext cx="3700" cy="7100"/>
              </a:xfrm>
              <a:custGeom>
                <a:rect b="b" l="l" r="r" t="t"/>
                <a:pathLst>
                  <a:path extrusionOk="0" h="284" w="148">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3"/>
              <p:cNvSpPr/>
              <p:nvPr/>
            </p:nvSpPr>
            <p:spPr>
              <a:xfrm>
                <a:off x="5283600" y="3180900"/>
                <a:ext cx="4950" cy="6250"/>
              </a:xfrm>
              <a:custGeom>
                <a:rect b="b" l="l" r="r" t="t"/>
                <a:pathLst>
                  <a:path extrusionOk="0" h="250" w="198">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3"/>
              <p:cNvSpPr/>
              <p:nvPr/>
            </p:nvSpPr>
            <p:spPr>
              <a:xfrm>
                <a:off x="5280525" y="3178150"/>
                <a:ext cx="2800" cy="5175"/>
              </a:xfrm>
              <a:custGeom>
                <a:rect b="b" l="l" r="r" t="t"/>
                <a:pathLst>
                  <a:path extrusionOk="0" h="207" w="112">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3"/>
              <p:cNvSpPr/>
              <p:nvPr/>
            </p:nvSpPr>
            <p:spPr>
              <a:xfrm>
                <a:off x="5317425" y="3178900"/>
                <a:ext cx="8925" cy="10650"/>
              </a:xfrm>
              <a:custGeom>
                <a:rect b="b" l="l" r="r" t="t"/>
                <a:pathLst>
                  <a:path extrusionOk="0" h="426" w="357">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3"/>
              <p:cNvSpPr/>
              <p:nvPr/>
            </p:nvSpPr>
            <p:spPr>
              <a:xfrm>
                <a:off x="5317875" y="3190175"/>
                <a:ext cx="9400" cy="10550"/>
              </a:xfrm>
              <a:custGeom>
                <a:rect b="b" l="l" r="r" t="t"/>
                <a:pathLst>
                  <a:path extrusionOk="0" h="422" w="376">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3"/>
              <p:cNvSpPr/>
              <p:nvPr/>
            </p:nvSpPr>
            <p:spPr>
              <a:xfrm>
                <a:off x="5326025" y="3178325"/>
                <a:ext cx="6325" cy="9000"/>
              </a:xfrm>
              <a:custGeom>
                <a:rect b="b" l="l" r="r" t="t"/>
                <a:pathLst>
                  <a:path extrusionOk="0" h="360" w="253">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3"/>
              <p:cNvSpPr/>
              <p:nvPr/>
            </p:nvSpPr>
            <p:spPr>
              <a:xfrm>
                <a:off x="5327400" y="3188425"/>
                <a:ext cx="6025" cy="8575"/>
              </a:xfrm>
              <a:custGeom>
                <a:rect b="b" l="l" r="r" t="t"/>
                <a:pathLst>
                  <a:path extrusionOk="0" h="343" w="241">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3"/>
              <p:cNvSpPr/>
              <p:nvPr/>
            </p:nvSpPr>
            <p:spPr>
              <a:xfrm>
                <a:off x="5330475" y="3177425"/>
                <a:ext cx="7975" cy="9100"/>
              </a:xfrm>
              <a:custGeom>
                <a:rect b="b" l="l" r="r" t="t"/>
                <a:pathLst>
                  <a:path extrusionOk="0" h="364" w="319">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3"/>
              <p:cNvSpPr/>
              <p:nvPr/>
            </p:nvSpPr>
            <p:spPr>
              <a:xfrm>
                <a:off x="5334475" y="3186050"/>
                <a:ext cx="5700" cy="7875"/>
              </a:xfrm>
              <a:custGeom>
                <a:rect b="b" l="l" r="r" t="t"/>
                <a:pathLst>
                  <a:path extrusionOk="0" h="315" w="228">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3"/>
              <p:cNvSpPr/>
              <p:nvPr/>
            </p:nvSpPr>
            <p:spPr>
              <a:xfrm>
                <a:off x="5338000" y="3174925"/>
                <a:ext cx="5725" cy="8675"/>
              </a:xfrm>
              <a:custGeom>
                <a:rect b="b" l="l" r="r" t="t"/>
                <a:pathLst>
                  <a:path extrusionOk="0" h="347" w="229">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3"/>
              <p:cNvSpPr/>
              <p:nvPr/>
            </p:nvSpPr>
            <p:spPr>
              <a:xfrm>
                <a:off x="5339850" y="3183775"/>
                <a:ext cx="5250" cy="6950"/>
              </a:xfrm>
              <a:custGeom>
                <a:rect b="b" l="l" r="r" t="t"/>
                <a:pathLst>
                  <a:path extrusionOk="0" h="278" w="21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3"/>
              <p:cNvSpPr/>
              <p:nvPr/>
            </p:nvSpPr>
            <p:spPr>
              <a:xfrm>
                <a:off x="5344625" y="3173800"/>
                <a:ext cx="3850" cy="6800"/>
              </a:xfrm>
              <a:custGeom>
                <a:rect b="b" l="l" r="r" t="t"/>
                <a:pathLst>
                  <a:path extrusionOk="0" h="272" w="154">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3"/>
              <p:cNvSpPr/>
              <p:nvPr/>
            </p:nvSpPr>
            <p:spPr>
              <a:xfrm>
                <a:off x="5349225" y="3171100"/>
                <a:ext cx="3875" cy="7125"/>
              </a:xfrm>
              <a:custGeom>
                <a:rect b="b" l="l" r="r" t="t"/>
                <a:pathLst>
                  <a:path extrusionOk="0" h="285" w="155">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3"/>
              <p:cNvSpPr/>
              <p:nvPr/>
            </p:nvSpPr>
            <p:spPr>
              <a:xfrm>
                <a:off x="5345075" y="3180900"/>
                <a:ext cx="5100" cy="6275"/>
              </a:xfrm>
              <a:custGeom>
                <a:rect b="b" l="l" r="r" t="t"/>
                <a:pathLst>
                  <a:path extrusionOk="0" h="251" w="204">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3"/>
              <p:cNvSpPr/>
              <p:nvPr/>
            </p:nvSpPr>
            <p:spPr>
              <a:xfrm>
                <a:off x="5350475" y="3178175"/>
                <a:ext cx="2775" cy="5150"/>
              </a:xfrm>
              <a:custGeom>
                <a:rect b="b" l="l" r="r" t="t"/>
                <a:pathLst>
                  <a:path extrusionOk="0" h="206" w="111">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3" name="Google Shape;9663;p63"/>
            <p:cNvSpPr/>
            <p:nvPr/>
          </p:nvSpPr>
          <p:spPr>
            <a:xfrm>
              <a:off x="5233150" y="2992450"/>
              <a:ext cx="201550" cy="156325"/>
            </a:xfrm>
            <a:custGeom>
              <a:rect b="b" l="l" r="r" t="t"/>
              <a:pathLst>
                <a:path extrusionOk="0" h="6253" w="8062">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63"/>
          <p:cNvGrpSpPr/>
          <p:nvPr/>
        </p:nvGrpSpPr>
        <p:grpSpPr>
          <a:xfrm>
            <a:off x="5866925" y="3022588"/>
            <a:ext cx="435225" cy="1370250"/>
            <a:chOff x="5866925" y="2992450"/>
            <a:chExt cx="435225" cy="1370250"/>
          </a:xfrm>
        </p:grpSpPr>
        <p:grpSp>
          <p:nvGrpSpPr>
            <p:cNvPr id="9665" name="Google Shape;9665;p63"/>
            <p:cNvGrpSpPr/>
            <p:nvPr/>
          </p:nvGrpSpPr>
          <p:grpSpPr>
            <a:xfrm>
              <a:off x="5866925" y="3018075"/>
              <a:ext cx="435225" cy="1344625"/>
              <a:chOff x="5866925" y="3018075"/>
              <a:chExt cx="435225" cy="1344625"/>
            </a:xfrm>
          </p:grpSpPr>
          <p:sp>
            <p:nvSpPr>
              <p:cNvPr id="9666" name="Google Shape;9666;p63"/>
              <p:cNvSpPr/>
              <p:nvPr/>
            </p:nvSpPr>
            <p:spPr>
              <a:xfrm>
                <a:off x="5866925" y="3172825"/>
                <a:ext cx="435225" cy="1189875"/>
              </a:xfrm>
              <a:custGeom>
                <a:rect b="b" l="l" r="r" t="t"/>
                <a:pathLst>
                  <a:path extrusionOk="0" h="47595" w="17409">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3"/>
              <p:cNvSpPr/>
              <p:nvPr/>
            </p:nvSpPr>
            <p:spPr>
              <a:xfrm>
                <a:off x="6009225" y="3018075"/>
                <a:ext cx="150475" cy="201175"/>
              </a:xfrm>
              <a:custGeom>
                <a:rect b="b" l="l" r="r" t="t"/>
                <a:pathLst>
                  <a:path extrusionOk="0" h="8047" w="6019">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63"/>
            <p:cNvGrpSpPr/>
            <p:nvPr/>
          </p:nvGrpSpPr>
          <p:grpSpPr>
            <a:xfrm>
              <a:off x="5879375" y="3075750"/>
              <a:ext cx="407400" cy="1278050"/>
              <a:chOff x="5879375" y="3075750"/>
              <a:chExt cx="407400" cy="1278050"/>
            </a:xfrm>
          </p:grpSpPr>
          <p:sp>
            <p:nvSpPr>
              <p:cNvPr id="9669" name="Google Shape;9669;p63"/>
              <p:cNvSpPr/>
              <p:nvPr/>
            </p:nvSpPr>
            <p:spPr>
              <a:xfrm>
                <a:off x="5880175" y="3646700"/>
                <a:ext cx="37350" cy="53575"/>
              </a:xfrm>
              <a:custGeom>
                <a:rect b="b" l="l" r="r" t="t"/>
                <a:pathLst>
                  <a:path extrusionOk="0" h="2143" w="1494">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3"/>
              <p:cNvSpPr/>
              <p:nvPr/>
            </p:nvSpPr>
            <p:spPr>
              <a:xfrm>
                <a:off x="5879375" y="3707225"/>
                <a:ext cx="28550" cy="47100"/>
              </a:xfrm>
              <a:custGeom>
                <a:rect b="b" l="l" r="r" t="t"/>
                <a:pathLst>
                  <a:path extrusionOk="0" h="1884" w="1142">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3"/>
              <p:cNvSpPr/>
              <p:nvPr/>
            </p:nvSpPr>
            <p:spPr>
              <a:xfrm>
                <a:off x="5988800" y="3665425"/>
                <a:ext cx="85100" cy="242725"/>
              </a:xfrm>
              <a:custGeom>
                <a:rect b="b" l="l" r="r" t="t"/>
                <a:pathLst>
                  <a:path extrusionOk="0" h="9709" w="3404">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3"/>
              <p:cNvSpPr/>
              <p:nvPr/>
            </p:nvSpPr>
            <p:spPr>
              <a:xfrm>
                <a:off x="5974650" y="3674325"/>
                <a:ext cx="71325" cy="317875"/>
              </a:xfrm>
              <a:custGeom>
                <a:rect b="b" l="l" r="r" t="t"/>
                <a:pathLst>
                  <a:path extrusionOk="0" h="12715" w="2853">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3"/>
              <p:cNvSpPr/>
              <p:nvPr/>
            </p:nvSpPr>
            <p:spPr>
              <a:xfrm>
                <a:off x="5980950" y="4010450"/>
                <a:ext cx="52575" cy="241400"/>
              </a:xfrm>
              <a:custGeom>
                <a:rect b="b" l="l" r="r" t="t"/>
                <a:pathLst>
                  <a:path extrusionOk="0" h="9656" w="2103">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3"/>
              <p:cNvSpPr/>
              <p:nvPr/>
            </p:nvSpPr>
            <p:spPr>
              <a:xfrm>
                <a:off x="6009350" y="4010450"/>
                <a:ext cx="37775" cy="158800"/>
              </a:xfrm>
              <a:custGeom>
                <a:rect b="b" l="l" r="r" t="t"/>
                <a:pathLst>
                  <a:path extrusionOk="0" h="6352" w="1511">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3"/>
              <p:cNvSpPr/>
              <p:nvPr/>
            </p:nvSpPr>
            <p:spPr>
              <a:xfrm>
                <a:off x="5985175" y="3419325"/>
                <a:ext cx="94775" cy="272775"/>
              </a:xfrm>
              <a:custGeom>
                <a:rect b="b" l="l" r="r" t="t"/>
                <a:pathLst>
                  <a:path extrusionOk="0" h="10911" w="3791">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3"/>
              <p:cNvSpPr/>
              <p:nvPr/>
            </p:nvSpPr>
            <p:spPr>
              <a:xfrm>
                <a:off x="6027050" y="3583950"/>
                <a:ext cx="54900" cy="84475"/>
              </a:xfrm>
              <a:custGeom>
                <a:rect b="b" l="l" r="r" t="t"/>
                <a:pathLst>
                  <a:path extrusionOk="0" h="3379" w="2196">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3"/>
              <p:cNvSpPr/>
              <p:nvPr/>
            </p:nvSpPr>
            <p:spPr>
              <a:xfrm>
                <a:off x="6030450" y="3530650"/>
                <a:ext cx="49025" cy="64700"/>
              </a:xfrm>
              <a:custGeom>
                <a:rect b="b" l="l" r="r" t="t"/>
                <a:pathLst>
                  <a:path extrusionOk="0" h="2588" w="1961">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3"/>
              <p:cNvSpPr/>
              <p:nvPr/>
            </p:nvSpPr>
            <p:spPr>
              <a:xfrm>
                <a:off x="5988175" y="3313675"/>
                <a:ext cx="92075" cy="113100"/>
              </a:xfrm>
              <a:custGeom>
                <a:rect b="b" l="l" r="r" t="t"/>
                <a:pathLst>
                  <a:path extrusionOk="0" h="4524" w="3683">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3"/>
              <p:cNvSpPr/>
              <p:nvPr/>
            </p:nvSpPr>
            <p:spPr>
              <a:xfrm>
                <a:off x="6034750" y="3486250"/>
                <a:ext cx="42900" cy="43250"/>
              </a:xfrm>
              <a:custGeom>
                <a:rect b="b" l="l" r="r" t="t"/>
                <a:pathLst>
                  <a:path extrusionOk="0" h="1730" w="1716">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3"/>
              <p:cNvSpPr/>
              <p:nvPr/>
            </p:nvSpPr>
            <p:spPr>
              <a:xfrm>
                <a:off x="6038275" y="3448550"/>
                <a:ext cx="36425" cy="32550"/>
              </a:xfrm>
              <a:custGeom>
                <a:rect b="b" l="l" r="r" t="t"/>
                <a:pathLst>
                  <a:path extrusionOk="0" h="1302" w="1457">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3"/>
              <p:cNvSpPr/>
              <p:nvPr/>
            </p:nvSpPr>
            <p:spPr>
              <a:xfrm>
                <a:off x="5931775" y="3248250"/>
                <a:ext cx="152625" cy="51500"/>
              </a:xfrm>
              <a:custGeom>
                <a:rect b="b" l="l" r="r" t="t"/>
                <a:pathLst>
                  <a:path extrusionOk="0" h="2060" w="6105">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3"/>
              <p:cNvSpPr/>
              <p:nvPr/>
            </p:nvSpPr>
            <p:spPr>
              <a:xfrm>
                <a:off x="5918875" y="3281725"/>
                <a:ext cx="104725" cy="142325"/>
              </a:xfrm>
              <a:custGeom>
                <a:rect b="b" l="l" r="r" t="t"/>
                <a:pathLst>
                  <a:path extrusionOk="0" h="5693" w="4189">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3"/>
              <p:cNvSpPr/>
              <p:nvPr/>
            </p:nvSpPr>
            <p:spPr>
              <a:xfrm>
                <a:off x="5883400" y="3331225"/>
                <a:ext cx="95575" cy="159800"/>
              </a:xfrm>
              <a:custGeom>
                <a:rect b="b" l="l" r="r" t="t"/>
                <a:pathLst>
                  <a:path extrusionOk="0" h="6392" w="3823">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3"/>
              <p:cNvSpPr/>
              <p:nvPr/>
            </p:nvSpPr>
            <p:spPr>
              <a:xfrm>
                <a:off x="5904275" y="3498075"/>
                <a:ext cx="42750" cy="145300"/>
              </a:xfrm>
              <a:custGeom>
                <a:rect b="b" l="l" r="r" t="t"/>
                <a:pathLst>
                  <a:path extrusionOk="0" h="5812" w="171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3"/>
              <p:cNvSpPr/>
              <p:nvPr/>
            </p:nvSpPr>
            <p:spPr>
              <a:xfrm>
                <a:off x="5894300" y="3493300"/>
                <a:ext cx="24450" cy="148325"/>
              </a:xfrm>
              <a:custGeom>
                <a:rect b="b" l="l" r="r" t="t"/>
                <a:pathLst>
                  <a:path extrusionOk="0" h="5933" w="978">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3"/>
              <p:cNvSpPr/>
              <p:nvPr/>
            </p:nvSpPr>
            <p:spPr>
              <a:xfrm>
                <a:off x="5906800" y="3694050"/>
                <a:ext cx="13250" cy="26100"/>
              </a:xfrm>
              <a:custGeom>
                <a:rect b="b" l="l" r="r" t="t"/>
                <a:pathLst>
                  <a:path extrusionOk="0" h="1044" w="53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3"/>
              <p:cNvSpPr/>
              <p:nvPr/>
            </p:nvSpPr>
            <p:spPr>
              <a:xfrm>
                <a:off x="6041850" y="3219600"/>
                <a:ext cx="41175" cy="26700"/>
              </a:xfrm>
              <a:custGeom>
                <a:rect b="b" l="l" r="r" t="t"/>
                <a:pathLst>
                  <a:path extrusionOk="0" h="1068" w="1647">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3"/>
              <p:cNvSpPr/>
              <p:nvPr/>
            </p:nvSpPr>
            <p:spPr>
              <a:xfrm>
                <a:off x="6029850" y="3233525"/>
                <a:ext cx="58850" cy="35050"/>
              </a:xfrm>
              <a:custGeom>
                <a:rect b="b" l="l" r="r" t="t"/>
                <a:pathLst>
                  <a:path extrusionOk="0" h="1402" w="2354">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3"/>
              <p:cNvSpPr/>
              <p:nvPr/>
            </p:nvSpPr>
            <p:spPr>
              <a:xfrm>
                <a:off x="6005225" y="4254425"/>
                <a:ext cx="33225" cy="22050"/>
              </a:xfrm>
              <a:custGeom>
                <a:rect b="b" l="l" r="r" t="t"/>
                <a:pathLst>
                  <a:path extrusionOk="0" h="882" w="1329">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3"/>
              <p:cNvSpPr/>
              <p:nvPr/>
            </p:nvSpPr>
            <p:spPr>
              <a:xfrm>
                <a:off x="6032325" y="4268200"/>
                <a:ext cx="12725" cy="66575"/>
              </a:xfrm>
              <a:custGeom>
                <a:rect b="b" l="l" r="r" t="t"/>
                <a:pathLst>
                  <a:path extrusionOk="0" h="2663" w="509">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3"/>
              <p:cNvSpPr/>
              <p:nvPr/>
            </p:nvSpPr>
            <p:spPr>
              <a:xfrm>
                <a:off x="6023825" y="4278425"/>
                <a:ext cx="11250" cy="67050"/>
              </a:xfrm>
              <a:custGeom>
                <a:rect b="b" l="l" r="r" t="t"/>
                <a:pathLst>
                  <a:path extrusionOk="0" h="2682" w="45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3"/>
              <p:cNvSpPr/>
              <p:nvPr/>
            </p:nvSpPr>
            <p:spPr>
              <a:xfrm>
                <a:off x="6016150" y="4282925"/>
                <a:ext cx="11850" cy="69550"/>
              </a:xfrm>
              <a:custGeom>
                <a:rect b="b" l="l" r="r" t="t"/>
                <a:pathLst>
                  <a:path extrusionOk="0" h="2782" w="474">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3"/>
              <p:cNvSpPr/>
              <p:nvPr/>
            </p:nvSpPr>
            <p:spPr>
              <a:xfrm>
                <a:off x="6004461" y="4291675"/>
                <a:ext cx="10650" cy="62125"/>
              </a:xfrm>
              <a:custGeom>
                <a:rect b="b" l="l" r="r" t="t"/>
                <a:pathLst>
                  <a:path extrusionOk="0" h="2485" w="426">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3"/>
              <p:cNvSpPr/>
              <p:nvPr/>
            </p:nvSpPr>
            <p:spPr>
              <a:xfrm>
                <a:off x="5998861" y="4304925"/>
                <a:ext cx="6900" cy="35750"/>
              </a:xfrm>
              <a:custGeom>
                <a:rect b="b" l="l" r="r" t="t"/>
                <a:pathLst>
                  <a:path extrusionOk="0" h="1430" w="276">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3"/>
              <p:cNvSpPr/>
              <p:nvPr/>
            </p:nvSpPr>
            <p:spPr>
              <a:xfrm>
                <a:off x="5982800" y="3312525"/>
                <a:ext cx="26150" cy="33875"/>
              </a:xfrm>
              <a:custGeom>
                <a:rect b="b" l="l" r="r" t="t"/>
                <a:pathLst>
                  <a:path extrusionOk="0" h="1355" w="1046">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3"/>
              <p:cNvSpPr/>
              <p:nvPr/>
            </p:nvSpPr>
            <p:spPr>
              <a:xfrm>
                <a:off x="6092250" y="3665425"/>
                <a:ext cx="85125" cy="242725"/>
              </a:xfrm>
              <a:custGeom>
                <a:rect b="b" l="l" r="r" t="t"/>
                <a:pathLst>
                  <a:path extrusionOk="0" h="9709" w="3405">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3"/>
              <p:cNvSpPr/>
              <p:nvPr/>
            </p:nvSpPr>
            <p:spPr>
              <a:xfrm>
                <a:off x="6120175" y="3674325"/>
                <a:ext cx="71325" cy="317875"/>
              </a:xfrm>
              <a:custGeom>
                <a:rect b="b" l="l" r="r" t="t"/>
                <a:pathLst>
                  <a:path extrusionOk="0" h="12715" w="2853">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3"/>
              <p:cNvSpPr/>
              <p:nvPr/>
            </p:nvSpPr>
            <p:spPr>
              <a:xfrm>
                <a:off x="6132625" y="4010450"/>
                <a:ext cx="52575" cy="241400"/>
              </a:xfrm>
              <a:custGeom>
                <a:rect b="b" l="l" r="r" t="t"/>
                <a:pathLst>
                  <a:path extrusionOk="0" h="9656" w="2103">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3"/>
              <p:cNvSpPr/>
              <p:nvPr/>
            </p:nvSpPr>
            <p:spPr>
              <a:xfrm>
                <a:off x="6119050" y="4010450"/>
                <a:ext cx="37625" cy="158800"/>
              </a:xfrm>
              <a:custGeom>
                <a:rect b="b" l="l" r="r" t="t"/>
                <a:pathLst>
                  <a:path extrusionOk="0" h="6352" w="1505">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3"/>
              <p:cNvSpPr/>
              <p:nvPr/>
            </p:nvSpPr>
            <p:spPr>
              <a:xfrm>
                <a:off x="6086225" y="3419325"/>
                <a:ext cx="94625" cy="272775"/>
              </a:xfrm>
              <a:custGeom>
                <a:rect b="b" l="l" r="r" t="t"/>
                <a:pathLst>
                  <a:path extrusionOk="0" h="10911" w="3785">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3"/>
              <p:cNvSpPr/>
              <p:nvPr/>
            </p:nvSpPr>
            <p:spPr>
              <a:xfrm>
                <a:off x="6084225" y="3583950"/>
                <a:ext cx="54875" cy="84475"/>
              </a:xfrm>
              <a:custGeom>
                <a:rect b="b" l="l" r="r" t="t"/>
                <a:pathLst>
                  <a:path extrusionOk="0" h="3379" w="2195">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3"/>
              <p:cNvSpPr/>
              <p:nvPr/>
            </p:nvSpPr>
            <p:spPr>
              <a:xfrm>
                <a:off x="6086825" y="3530650"/>
                <a:ext cx="48750" cy="64700"/>
              </a:xfrm>
              <a:custGeom>
                <a:rect b="b" l="l" r="r" t="t"/>
                <a:pathLst>
                  <a:path extrusionOk="0" h="2588" w="195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3"/>
              <p:cNvSpPr/>
              <p:nvPr/>
            </p:nvSpPr>
            <p:spPr>
              <a:xfrm>
                <a:off x="6085750" y="3313675"/>
                <a:ext cx="92075" cy="113100"/>
              </a:xfrm>
              <a:custGeom>
                <a:rect b="b" l="l" r="r" t="t"/>
                <a:pathLst>
                  <a:path extrusionOk="0" h="4524" w="3683">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3"/>
              <p:cNvSpPr/>
              <p:nvPr/>
            </p:nvSpPr>
            <p:spPr>
              <a:xfrm>
                <a:off x="6088525" y="3486250"/>
                <a:ext cx="42750" cy="43250"/>
              </a:xfrm>
              <a:custGeom>
                <a:rect b="b" l="l" r="r" t="t"/>
                <a:pathLst>
                  <a:path extrusionOk="0" h="1730" w="171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3"/>
              <p:cNvSpPr/>
              <p:nvPr/>
            </p:nvSpPr>
            <p:spPr>
              <a:xfrm>
                <a:off x="6091450" y="3448550"/>
                <a:ext cx="36450" cy="32550"/>
              </a:xfrm>
              <a:custGeom>
                <a:rect b="b" l="l" r="r" t="t"/>
                <a:pathLst>
                  <a:path extrusionOk="0" h="1302" w="1458">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3"/>
              <p:cNvSpPr/>
              <p:nvPr/>
            </p:nvSpPr>
            <p:spPr>
              <a:xfrm>
                <a:off x="6081775" y="3248250"/>
                <a:ext cx="152625" cy="51500"/>
              </a:xfrm>
              <a:custGeom>
                <a:rect b="b" l="l" r="r" t="t"/>
                <a:pathLst>
                  <a:path extrusionOk="0" h="2060" w="6105">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3"/>
              <p:cNvSpPr/>
              <p:nvPr/>
            </p:nvSpPr>
            <p:spPr>
              <a:xfrm>
                <a:off x="6142550" y="3281725"/>
                <a:ext cx="104750" cy="142325"/>
              </a:xfrm>
              <a:custGeom>
                <a:rect b="b" l="l" r="r" t="t"/>
                <a:pathLst>
                  <a:path extrusionOk="0" h="5693" w="419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3"/>
              <p:cNvSpPr/>
              <p:nvPr/>
            </p:nvSpPr>
            <p:spPr>
              <a:xfrm>
                <a:off x="6187125" y="3331225"/>
                <a:ext cx="95625" cy="159800"/>
              </a:xfrm>
              <a:custGeom>
                <a:rect b="b" l="l" r="r" t="t"/>
                <a:pathLst>
                  <a:path extrusionOk="0" h="6392" w="3825">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3"/>
              <p:cNvSpPr/>
              <p:nvPr/>
            </p:nvSpPr>
            <p:spPr>
              <a:xfrm>
                <a:off x="6219000" y="3498075"/>
                <a:ext cx="42900" cy="145300"/>
              </a:xfrm>
              <a:custGeom>
                <a:rect b="b" l="l" r="r" t="t"/>
                <a:pathLst>
                  <a:path extrusionOk="0" h="5812" w="1716">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3"/>
              <p:cNvSpPr/>
              <p:nvPr/>
            </p:nvSpPr>
            <p:spPr>
              <a:xfrm>
                <a:off x="6247275" y="3493300"/>
                <a:ext cx="24600" cy="148325"/>
              </a:xfrm>
              <a:custGeom>
                <a:rect b="b" l="l" r="r" t="t"/>
                <a:pathLst>
                  <a:path extrusionOk="0" h="5933" w="984">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3"/>
              <p:cNvSpPr/>
              <p:nvPr/>
            </p:nvSpPr>
            <p:spPr>
              <a:xfrm>
                <a:off x="6248650" y="3646700"/>
                <a:ext cx="37200" cy="53575"/>
              </a:xfrm>
              <a:custGeom>
                <a:rect b="b" l="l" r="r" t="t"/>
                <a:pathLst>
                  <a:path extrusionOk="0" h="2143" w="1488">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3"/>
              <p:cNvSpPr/>
              <p:nvPr/>
            </p:nvSpPr>
            <p:spPr>
              <a:xfrm>
                <a:off x="6258225" y="3707225"/>
                <a:ext cx="28550" cy="47100"/>
              </a:xfrm>
              <a:custGeom>
                <a:rect b="b" l="l" r="r" t="t"/>
                <a:pathLst>
                  <a:path extrusionOk="0" h="1884" w="1142">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3"/>
              <p:cNvSpPr/>
              <p:nvPr/>
            </p:nvSpPr>
            <p:spPr>
              <a:xfrm>
                <a:off x="6245975" y="3694050"/>
                <a:ext cx="13250" cy="26100"/>
              </a:xfrm>
              <a:custGeom>
                <a:rect b="b" l="l" r="r" t="t"/>
                <a:pathLst>
                  <a:path extrusionOk="0" h="1044" w="53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3"/>
              <p:cNvSpPr/>
              <p:nvPr/>
            </p:nvSpPr>
            <p:spPr>
              <a:xfrm>
                <a:off x="6083000" y="3219600"/>
                <a:ext cx="41200" cy="26700"/>
              </a:xfrm>
              <a:custGeom>
                <a:rect b="b" l="l" r="r" t="t"/>
                <a:pathLst>
                  <a:path extrusionOk="0" h="1068" w="1648">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3"/>
              <p:cNvSpPr/>
              <p:nvPr/>
            </p:nvSpPr>
            <p:spPr>
              <a:xfrm>
                <a:off x="6077450" y="3233525"/>
                <a:ext cx="58850" cy="35050"/>
              </a:xfrm>
              <a:custGeom>
                <a:rect b="b" l="l" r="r" t="t"/>
                <a:pathLst>
                  <a:path extrusionOk="0" h="1402" w="2354">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3"/>
              <p:cNvSpPr/>
              <p:nvPr/>
            </p:nvSpPr>
            <p:spPr>
              <a:xfrm>
                <a:off x="6127700" y="4254425"/>
                <a:ext cx="33225" cy="22050"/>
              </a:xfrm>
              <a:custGeom>
                <a:rect b="b" l="l" r="r" t="t"/>
                <a:pathLst>
                  <a:path extrusionOk="0" h="882" w="1329">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3"/>
              <p:cNvSpPr/>
              <p:nvPr/>
            </p:nvSpPr>
            <p:spPr>
              <a:xfrm>
                <a:off x="6121100" y="4268200"/>
                <a:ext cx="12725" cy="66575"/>
              </a:xfrm>
              <a:custGeom>
                <a:rect b="b" l="l" r="r" t="t"/>
                <a:pathLst>
                  <a:path extrusionOk="0" h="2663" w="509">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3"/>
              <p:cNvSpPr/>
              <p:nvPr/>
            </p:nvSpPr>
            <p:spPr>
              <a:xfrm>
                <a:off x="6130950" y="4278425"/>
                <a:ext cx="11225" cy="67050"/>
              </a:xfrm>
              <a:custGeom>
                <a:rect b="b" l="l" r="r" t="t"/>
                <a:pathLst>
                  <a:path extrusionOk="0" h="2682" w="449">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3"/>
              <p:cNvSpPr/>
              <p:nvPr/>
            </p:nvSpPr>
            <p:spPr>
              <a:xfrm>
                <a:off x="6138150" y="4282925"/>
                <a:ext cx="11875" cy="69550"/>
              </a:xfrm>
              <a:custGeom>
                <a:rect b="b" l="l" r="r" t="t"/>
                <a:pathLst>
                  <a:path extrusionOk="0" h="2782" w="475">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3"/>
              <p:cNvSpPr/>
              <p:nvPr/>
            </p:nvSpPr>
            <p:spPr>
              <a:xfrm>
                <a:off x="6152334" y="4291675"/>
                <a:ext cx="10650" cy="62125"/>
              </a:xfrm>
              <a:custGeom>
                <a:rect b="b" l="l" r="r" t="t"/>
                <a:pathLst>
                  <a:path extrusionOk="0" h="2485" w="426">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3"/>
              <p:cNvSpPr/>
              <p:nvPr/>
            </p:nvSpPr>
            <p:spPr>
              <a:xfrm>
                <a:off x="6161684" y="4304925"/>
                <a:ext cx="6900" cy="35750"/>
              </a:xfrm>
              <a:custGeom>
                <a:rect b="b" l="l" r="r" t="t"/>
                <a:pathLst>
                  <a:path extrusionOk="0" h="1430" w="276">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3"/>
              <p:cNvSpPr/>
              <p:nvPr/>
            </p:nvSpPr>
            <p:spPr>
              <a:xfrm>
                <a:off x="6157225" y="3312525"/>
                <a:ext cx="26150" cy="33875"/>
              </a:xfrm>
              <a:custGeom>
                <a:rect b="b" l="l" r="r" t="t"/>
                <a:pathLst>
                  <a:path extrusionOk="0" h="1355" w="1046">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3"/>
              <p:cNvSpPr/>
              <p:nvPr/>
            </p:nvSpPr>
            <p:spPr>
              <a:xfrm>
                <a:off x="6019075" y="3075750"/>
                <a:ext cx="67025" cy="78050"/>
              </a:xfrm>
              <a:custGeom>
                <a:rect b="b" l="l" r="r" t="t"/>
                <a:pathLst>
                  <a:path extrusionOk="0" h="3122" w="2681">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3"/>
              <p:cNvSpPr/>
              <p:nvPr/>
            </p:nvSpPr>
            <p:spPr>
              <a:xfrm>
                <a:off x="6027475" y="3108350"/>
                <a:ext cx="51250" cy="39925"/>
              </a:xfrm>
              <a:custGeom>
                <a:rect b="b" l="l" r="r" t="t"/>
                <a:pathLst>
                  <a:path extrusionOk="0" h="1597" w="205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3"/>
              <p:cNvSpPr/>
              <p:nvPr/>
            </p:nvSpPr>
            <p:spPr>
              <a:xfrm>
                <a:off x="6031050" y="3148425"/>
                <a:ext cx="35625" cy="32475"/>
              </a:xfrm>
              <a:custGeom>
                <a:rect b="b" l="l" r="r" t="t"/>
                <a:pathLst>
                  <a:path extrusionOk="0" h="1299" w="1425">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3"/>
              <p:cNvSpPr/>
              <p:nvPr/>
            </p:nvSpPr>
            <p:spPr>
              <a:xfrm>
                <a:off x="6081450" y="3075750"/>
                <a:ext cx="67025" cy="78050"/>
              </a:xfrm>
              <a:custGeom>
                <a:rect b="b" l="l" r="r" t="t"/>
                <a:pathLst>
                  <a:path extrusionOk="0" h="3122" w="2681">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3"/>
              <p:cNvSpPr/>
              <p:nvPr/>
            </p:nvSpPr>
            <p:spPr>
              <a:xfrm>
                <a:off x="6088975" y="3108350"/>
                <a:ext cx="51100" cy="39925"/>
              </a:xfrm>
              <a:custGeom>
                <a:rect b="b" l="l" r="r" t="t"/>
                <a:pathLst>
                  <a:path extrusionOk="0" h="1597" w="2044">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3"/>
              <p:cNvSpPr/>
              <p:nvPr/>
            </p:nvSpPr>
            <p:spPr>
              <a:xfrm>
                <a:off x="6101000" y="3148425"/>
                <a:ext cx="35500" cy="32475"/>
              </a:xfrm>
              <a:custGeom>
                <a:rect b="b" l="l" r="r" t="t"/>
                <a:pathLst>
                  <a:path extrusionOk="0" h="1299" w="142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3"/>
              <p:cNvSpPr/>
              <p:nvPr/>
            </p:nvSpPr>
            <p:spPr>
              <a:xfrm>
                <a:off x="6053175" y="3161925"/>
                <a:ext cx="59650" cy="45200"/>
              </a:xfrm>
              <a:custGeom>
                <a:rect b="b" l="l" r="r" t="t"/>
                <a:pathLst>
                  <a:path extrusionOk="0" h="1808" w="2386">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0" name="Google Shape;9730;p63"/>
            <p:cNvSpPr/>
            <p:nvPr/>
          </p:nvSpPr>
          <p:spPr>
            <a:xfrm>
              <a:off x="6000725" y="2992450"/>
              <a:ext cx="201725" cy="156325"/>
            </a:xfrm>
            <a:custGeom>
              <a:rect b="b" l="l" r="r" t="t"/>
              <a:pathLst>
                <a:path extrusionOk="0" h="6253" w="8069">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63"/>
          <p:cNvGrpSpPr/>
          <p:nvPr/>
        </p:nvGrpSpPr>
        <p:grpSpPr>
          <a:xfrm>
            <a:off x="6634500" y="3022588"/>
            <a:ext cx="435225" cy="1370250"/>
            <a:chOff x="6634500" y="2992450"/>
            <a:chExt cx="435225" cy="1370250"/>
          </a:xfrm>
        </p:grpSpPr>
        <p:sp>
          <p:nvSpPr>
            <p:cNvPr id="9732" name="Google Shape;9732;p63"/>
            <p:cNvSpPr/>
            <p:nvPr/>
          </p:nvSpPr>
          <p:spPr>
            <a:xfrm>
              <a:off x="6634500" y="3172825"/>
              <a:ext cx="435225" cy="1189875"/>
            </a:xfrm>
            <a:custGeom>
              <a:rect b="b" l="l" r="r" t="t"/>
              <a:pathLst>
                <a:path extrusionOk="0" h="47595" w="17409">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3"/>
            <p:cNvSpPr/>
            <p:nvPr/>
          </p:nvSpPr>
          <p:spPr>
            <a:xfrm>
              <a:off x="6776950" y="3018075"/>
              <a:ext cx="150475" cy="201175"/>
            </a:xfrm>
            <a:custGeom>
              <a:rect b="b" l="l" r="r" t="t"/>
              <a:pathLst>
                <a:path extrusionOk="0" h="8047" w="6019">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3"/>
            <p:cNvSpPr/>
            <p:nvPr/>
          </p:nvSpPr>
          <p:spPr>
            <a:xfrm>
              <a:off x="6768450" y="2992450"/>
              <a:ext cx="201575" cy="156325"/>
            </a:xfrm>
            <a:custGeom>
              <a:rect b="b" l="l" r="r" t="t"/>
              <a:pathLst>
                <a:path extrusionOk="0" h="6253" w="8063">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5" name="Google Shape;9735;p63"/>
          <p:cNvSpPr/>
          <p:nvPr/>
        </p:nvSpPr>
        <p:spPr>
          <a:xfrm>
            <a:off x="6624825" y="3676288"/>
            <a:ext cx="53450" cy="104650"/>
          </a:xfrm>
          <a:custGeom>
            <a:rect b="b" l="l" r="r" t="t"/>
            <a:pathLst>
              <a:path extrusionOk="0" h="4186" w="2138">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3"/>
          <p:cNvSpPr/>
          <p:nvPr/>
        </p:nvSpPr>
        <p:spPr>
          <a:xfrm>
            <a:off x="7030350" y="3650688"/>
            <a:ext cx="41225" cy="132550"/>
          </a:xfrm>
          <a:custGeom>
            <a:rect b="b" l="l" r="r" t="t"/>
            <a:pathLst>
              <a:path extrusionOk="0" h="5302" w="1649">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3"/>
          <p:cNvSpPr/>
          <p:nvPr/>
        </p:nvSpPr>
        <p:spPr>
          <a:xfrm>
            <a:off x="6642500" y="3681138"/>
            <a:ext cx="29675" cy="86725"/>
          </a:xfrm>
          <a:custGeom>
            <a:rect b="b" l="l" r="r" t="t"/>
            <a:pathLst>
              <a:path extrusionOk="0" h="3469" w="1187">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3"/>
          <p:cNvSpPr/>
          <p:nvPr/>
        </p:nvSpPr>
        <p:spPr>
          <a:xfrm>
            <a:off x="7028650" y="3675338"/>
            <a:ext cx="35850" cy="94850"/>
          </a:xfrm>
          <a:custGeom>
            <a:rect b="b" l="l" r="r" t="t"/>
            <a:pathLst>
              <a:path extrusionOk="0" h="3794" w="1434">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3"/>
          <p:cNvSpPr/>
          <p:nvPr/>
        </p:nvSpPr>
        <p:spPr>
          <a:xfrm>
            <a:off x="6772875" y="4044738"/>
            <a:ext cx="32550" cy="313550"/>
          </a:xfrm>
          <a:custGeom>
            <a:rect b="b" l="l" r="r" t="t"/>
            <a:pathLst>
              <a:path extrusionOk="0" h="12542" w="1302">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3"/>
          <p:cNvSpPr/>
          <p:nvPr/>
        </p:nvSpPr>
        <p:spPr>
          <a:xfrm>
            <a:off x="6771275" y="4240900"/>
            <a:ext cx="29350" cy="92000"/>
          </a:xfrm>
          <a:custGeom>
            <a:rect b="b" l="l" r="r" t="t"/>
            <a:pathLst>
              <a:path extrusionOk="0" h="3680" w="1174">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3"/>
          <p:cNvSpPr/>
          <p:nvPr/>
        </p:nvSpPr>
        <p:spPr>
          <a:xfrm>
            <a:off x="6901125" y="4051238"/>
            <a:ext cx="27300" cy="305500"/>
          </a:xfrm>
          <a:custGeom>
            <a:rect b="b" l="l" r="r" t="t"/>
            <a:pathLst>
              <a:path extrusionOk="0" h="12220" w="1092">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3"/>
          <p:cNvSpPr/>
          <p:nvPr/>
        </p:nvSpPr>
        <p:spPr>
          <a:xfrm>
            <a:off x="6904000" y="4244325"/>
            <a:ext cx="29275" cy="80725"/>
          </a:xfrm>
          <a:custGeom>
            <a:rect b="b" l="l" r="r" t="t"/>
            <a:pathLst>
              <a:path extrusionOk="0" h="3229" w="1171">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3" name="Google Shape;9743;p63"/>
          <p:cNvGrpSpPr/>
          <p:nvPr/>
        </p:nvGrpSpPr>
        <p:grpSpPr>
          <a:xfrm>
            <a:off x="6658800" y="3128663"/>
            <a:ext cx="382500" cy="1243900"/>
            <a:chOff x="6658800" y="3098525"/>
            <a:chExt cx="382500" cy="1243900"/>
          </a:xfrm>
        </p:grpSpPr>
        <p:grpSp>
          <p:nvGrpSpPr>
            <p:cNvPr id="9744" name="Google Shape;9744;p63"/>
            <p:cNvGrpSpPr/>
            <p:nvPr/>
          </p:nvGrpSpPr>
          <p:grpSpPr>
            <a:xfrm>
              <a:off x="6750375" y="3274500"/>
              <a:ext cx="203475" cy="165800"/>
              <a:chOff x="6750375" y="3274500"/>
              <a:chExt cx="203475" cy="165800"/>
            </a:xfrm>
          </p:grpSpPr>
          <p:sp>
            <p:nvSpPr>
              <p:cNvPr id="9745" name="Google Shape;9745;p63"/>
              <p:cNvSpPr/>
              <p:nvPr/>
            </p:nvSpPr>
            <p:spPr>
              <a:xfrm>
                <a:off x="6750375" y="3274500"/>
                <a:ext cx="101600" cy="165800"/>
              </a:xfrm>
              <a:custGeom>
                <a:rect b="b" l="l" r="r" t="t"/>
                <a:pathLst>
                  <a:path extrusionOk="0" h="6632" w="4064">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3"/>
              <p:cNvSpPr/>
              <p:nvPr/>
            </p:nvSpPr>
            <p:spPr>
              <a:xfrm>
                <a:off x="6777425" y="3290125"/>
                <a:ext cx="74550" cy="130550"/>
              </a:xfrm>
              <a:custGeom>
                <a:rect b="b" l="l" r="r" t="t"/>
                <a:pathLst>
                  <a:path extrusionOk="0" h="5222" w="2982">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3"/>
              <p:cNvSpPr/>
              <p:nvPr/>
            </p:nvSpPr>
            <p:spPr>
              <a:xfrm>
                <a:off x="6852250" y="3274500"/>
                <a:ext cx="101600" cy="165800"/>
              </a:xfrm>
              <a:custGeom>
                <a:rect b="b" l="l" r="r" t="t"/>
                <a:pathLst>
                  <a:path extrusionOk="0" h="6632" w="4064">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3"/>
              <p:cNvSpPr/>
              <p:nvPr/>
            </p:nvSpPr>
            <p:spPr>
              <a:xfrm>
                <a:off x="6852250" y="3290125"/>
                <a:ext cx="74575" cy="130550"/>
              </a:xfrm>
              <a:custGeom>
                <a:rect b="b" l="l" r="r" t="t"/>
                <a:pathLst>
                  <a:path extrusionOk="0" h="5222" w="2983">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9" name="Google Shape;9749;p63"/>
            <p:cNvSpPr/>
            <p:nvPr/>
          </p:nvSpPr>
          <p:spPr>
            <a:xfrm>
              <a:off x="6836900" y="3295900"/>
              <a:ext cx="109700" cy="84400"/>
            </a:xfrm>
            <a:custGeom>
              <a:rect b="b" l="l" r="r" t="t"/>
              <a:pathLst>
                <a:path extrusionOk="0" h="3376" w="4388">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3"/>
            <p:cNvSpPr/>
            <p:nvPr/>
          </p:nvSpPr>
          <p:spPr>
            <a:xfrm>
              <a:off x="6794950" y="3118325"/>
              <a:ext cx="73775" cy="202350"/>
            </a:xfrm>
            <a:custGeom>
              <a:rect b="b" l="l" r="r" t="t"/>
              <a:pathLst>
                <a:path extrusionOk="0" h="8094" w="2951">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3"/>
            <p:cNvSpPr/>
            <p:nvPr/>
          </p:nvSpPr>
          <p:spPr>
            <a:xfrm>
              <a:off x="6855025" y="3111325"/>
              <a:ext cx="48750" cy="212125"/>
            </a:xfrm>
            <a:custGeom>
              <a:rect b="b" l="l" r="r" t="t"/>
              <a:pathLst>
                <a:path extrusionOk="0" h="8485" w="195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3"/>
            <p:cNvSpPr/>
            <p:nvPr/>
          </p:nvSpPr>
          <p:spPr>
            <a:xfrm>
              <a:off x="6793100" y="3103025"/>
              <a:ext cx="79475" cy="219650"/>
            </a:xfrm>
            <a:custGeom>
              <a:rect b="b" l="l" r="r" t="t"/>
              <a:pathLst>
                <a:path extrusionOk="0" h="8786" w="3179">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3"/>
            <p:cNvSpPr/>
            <p:nvPr/>
          </p:nvSpPr>
          <p:spPr>
            <a:xfrm>
              <a:off x="6855800" y="3098525"/>
              <a:ext cx="47500" cy="226600"/>
            </a:xfrm>
            <a:custGeom>
              <a:rect b="b" l="l" r="r" t="t"/>
              <a:pathLst>
                <a:path extrusionOk="0" h="9064" w="190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3"/>
            <p:cNvSpPr/>
            <p:nvPr/>
          </p:nvSpPr>
          <p:spPr>
            <a:xfrm>
              <a:off x="6668175" y="3255650"/>
              <a:ext cx="198250" cy="461950"/>
            </a:xfrm>
            <a:custGeom>
              <a:rect b="b" l="l" r="r" t="t"/>
              <a:pathLst>
                <a:path extrusionOk="0" h="18478" w="793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3"/>
            <p:cNvSpPr/>
            <p:nvPr/>
          </p:nvSpPr>
          <p:spPr>
            <a:xfrm>
              <a:off x="6870600" y="3259125"/>
              <a:ext cx="170700" cy="456625"/>
            </a:xfrm>
            <a:custGeom>
              <a:rect b="b" l="l" r="r" t="t"/>
              <a:pathLst>
                <a:path extrusionOk="0" h="18265" w="6828">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3"/>
            <p:cNvSpPr/>
            <p:nvPr/>
          </p:nvSpPr>
          <p:spPr>
            <a:xfrm>
              <a:off x="6746700" y="3356150"/>
              <a:ext cx="130475" cy="983200"/>
            </a:xfrm>
            <a:custGeom>
              <a:rect b="b" l="l" r="r" t="t"/>
              <a:pathLst>
                <a:path extrusionOk="0" h="39328" w="5219">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3"/>
            <p:cNvSpPr/>
            <p:nvPr/>
          </p:nvSpPr>
          <p:spPr>
            <a:xfrm>
              <a:off x="6854725" y="3355225"/>
              <a:ext cx="106350" cy="987200"/>
            </a:xfrm>
            <a:custGeom>
              <a:rect b="b" l="l" r="r" t="t"/>
              <a:pathLst>
                <a:path extrusionOk="0" h="39488" w="4254">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3"/>
            <p:cNvSpPr/>
            <p:nvPr/>
          </p:nvSpPr>
          <p:spPr>
            <a:xfrm>
              <a:off x="6658800" y="3262225"/>
              <a:ext cx="210225" cy="446150"/>
            </a:xfrm>
            <a:custGeom>
              <a:rect b="b" l="l" r="r" t="t"/>
              <a:pathLst>
                <a:path extrusionOk="0" h="17846" w="8409">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3"/>
            <p:cNvSpPr/>
            <p:nvPr/>
          </p:nvSpPr>
          <p:spPr>
            <a:xfrm>
              <a:off x="6869550" y="3274050"/>
              <a:ext cx="167750" cy="433875"/>
            </a:xfrm>
            <a:custGeom>
              <a:rect b="b" l="l" r="r" t="t"/>
              <a:pathLst>
                <a:path extrusionOk="0" h="17355" w="671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3"/>
            <p:cNvSpPr/>
            <p:nvPr/>
          </p:nvSpPr>
          <p:spPr>
            <a:xfrm>
              <a:off x="6756825" y="3367250"/>
              <a:ext cx="130500" cy="756650"/>
            </a:xfrm>
            <a:custGeom>
              <a:rect b="b" l="l" r="r" t="t"/>
              <a:pathLst>
                <a:path extrusionOk="0" h="30266" w="522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3"/>
            <p:cNvSpPr/>
            <p:nvPr/>
          </p:nvSpPr>
          <p:spPr>
            <a:xfrm>
              <a:off x="6836750" y="3361175"/>
              <a:ext cx="115100" cy="758125"/>
            </a:xfrm>
            <a:custGeom>
              <a:rect b="b" l="l" r="r" t="t"/>
              <a:pathLst>
                <a:path extrusionOk="0" h="30325" w="4604">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3"/>
            <p:cNvSpPr/>
            <p:nvPr/>
          </p:nvSpPr>
          <p:spPr>
            <a:xfrm>
              <a:off x="6821225" y="3301900"/>
              <a:ext cx="109750" cy="84400"/>
            </a:xfrm>
            <a:custGeom>
              <a:rect b="b" l="l" r="r" t="t"/>
              <a:pathLst>
                <a:path extrusionOk="0" h="3376" w="439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63"/>
          <p:cNvGrpSpPr/>
          <p:nvPr/>
        </p:nvGrpSpPr>
        <p:grpSpPr>
          <a:xfrm>
            <a:off x="2881219" y="1559619"/>
            <a:ext cx="1182076" cy="1120100"/>
            <a:chOff x="2834338" y="1606500"/>
            <a:chExt cx="1182076" cy="1120100"/>
          </a:xfrm>
        </p:grpSpPr>
        <p:grpSp>
          <p:nvGrpSpPr>
            <p:cNvPr id="9764" name="Google Shape;9764;p63"/>
            <p:cNvGrpSpPr/>
            <p:nvPr/>
          </p:nvGrpSpPr>
          <p:grpSpPr>
            <a:xfrm>
              <a:off x="3260010" y="1885839"/>
              <a:ext cx="756404" cy="756404"/>
              <a:chOff x="5681300" y="2527788"/>
              <a:chExt cx="805800" cy="805800"/>
            </a:xfrm>
          </p:grpSpPr>
          <p:sp>
            <p:nvSpPr>
              <p:cNvPr id="9765" name="Google Shape;9765;p6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63"/>
            <p:cNvGrpSpPr/>
            <p:nvPr/>
          </p:nvGrpSpPr>
          <p:grpSpPr>
            <a:xfrm>
              <a:off x="2834338" y="1606500"/>
              <a:ext cx="904525" cy="1120100"/>
              <a:chOff x="2834338" y="1606500"/>
              <a:chExt cx="904525" cy="1120100"/>
            </a:xfrm>
          </p:grpSpPr>
          <p:sp>
            <p:nvSpPr>
              <p:cNvPr id="9768" name="Google Shape;9768;p63"/>
              <p:cNvSpPr/>
              <p:nvPr/>
            </p:nvSpPr>
            <p:spPr>
              <a:xfrm>
                <a:off x="2834338" y="1617250"/>
                <a:ext cx="456425" cy="436900"/>
              </a:xfrm>
              <a:custGeom>
                <a:rect b="b" l="l" r="r" t="t"/>
                <a:pathLst>
                  <a:path extrusionOk="0" h="17476" w="18257">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3"/>
              <p:cNvSpPr/>
              <p:nvPr/>
            </p:nvSpPr>
            <p:spPr>
              <a:xfrm>
                <a:off x="3525238" y="2159375"/>
                <a:ext cx="213625" cy="205575"/>
              </a:xfrm>
              <a:custGeom>
                <a:rect b="b" l="l" r="r" t="t"/>
                <a:pathLst>
                  <a:path extrusionOk="0" h="8223" w="8545">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3"/>
              <p:cNvSpPr/>
              <p:nvPr/>
            </p:nvSpPr>
            <p:spPr>
              <a:xfrm>
                <a:off x="3048238" y="2039825"/>
                <a:ext cx="602250" cy="686775"/>
              </a:xfrm>
              <a:custGeom>
                <a:rect b="b" l="l" r="r" t="t"/>
                <a:pathLst>
                  <a:path extrusionOk="0" h="27471" w="2409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3"/>
              <p:cNvSpPr/>
              <p:nvPr/>
            </p:nvSpPr>
            <p:spPr>
              <a:xfrm>
                <a:off x="3559813" y="2191500"/>
                <a:ext cx="146925" cy="141400"/>
              </a:xfrm>
              <a:custGeom>
                <a:rect b="b" l="l" r="r" t="t"/>
                <a:pathLst>
                  <a:path extrusionOk="0" h="5656" w="5877">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3"/>
              <p:cNvSpPr/>
              <p:nvPr/>
            </p:nvSpPr>
            <p:spPr>
              <a:xfrm>
                <a:off x="3589613" y="2228525"/>
                <a:ext cx="81175" cy="69575"/>
              </a:xfrm>
              <a:custGeom>
                <a:rect b="b" l="l" r="r" t="t"/>
                <a:pathLst>
                  <a:path extrusionOk="0" h="2783" w="3247">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3"/>
              <p:cNvSpPr/>
              <p:nvPr/>
            </p:nvSpPr>
            <p:spPr>
              <a:xfrm>
                <a:off x="3019663" y="2014625"/>
                <a:ext cx="85775" cy="50275"/>
              </a:xfrm>
              <a:custGeom>
                <a:rect b="b" l="l" r="r" t="t"/>
                <a:pathLst>
                  <a:path extrusionOk="0" h="2011" w="3431">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3"/>
              <p:cNvSpPr/>
              <p:nvPr/>
            </p:nvSpPr>
            <p:spPr>
              <a:xfrm>
                <a:off x="2891963" y="1606500"/>
                <a:ext cx="85775" cy="50425"/>
              </a:xfrm>
              <a:custGeom>
                <a:rect b="b" l="l" r="r" t="t"/>
                <a:pathLst>
                  <a:path extrusionOk="0" h="2017" w="3431">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3"/>
              <p:cNvSpPr/>
              <p:nvPr/>
            </p:nvSpPr>
            <p:spPr>
              <a:xfrm>
                <a:off x="3147513" y="1606500"/>
                <a:ext cx="85775" cy="50425"/>
              </a:xfrm>
              <a:custGeom>
                <a:rect b="b" l="l" r="r" t="t"/>
                <a:pathLst>
                  <a:path extrusionOk="0" h="2017" w="3431">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6" name="Google Shape;9776;p63"/>
          <p:cNvGrpSpPr/>
          <p:nvPr/>
        </p:nvGrpSpPr>
        <p:grpSpPr>
          <a:xfrm>
            <a:off x="3082819" y="2817700"/>
            <a:ext cx="1013175" cy="1561450"/>
            <a:chOff x="3035938" y="2817700"/>
            <a:chExt cx="1013175" cy="1561450"/>
          </a:xfrm>
        </p:grpSpPr>
        <p:grpSp>
          <p:nvGrpSpPr>
            <p:cNvPr id="9777" name="Google Shape;9777;p63"/>
            <p:cNvGrpSpPr/>
            <p:nvPr/>
          </p:nvGrpSpPr>
          <p:grpSpPr>
            <a:xfrm>
              <a:off x="3035938" y="2817700"/>
              <a:ext cx="1013175" cy="1561450"/>
              <a:chOff x="3035938" y="2817700"/>
              <a:chExt cx="1013175" cy="1561450"/>
            </a:xfrm>
          </p:grpSpPr>
          <p:sp>
            <p:nvSpPr>
              <p:cNvPr id="9778" name="Google Shape;9778;p63"/>
              <p:cNvSpPr/>
              <p:nvPr/>
            </p:nvSpPr>
            <p:spPr>
              <a:xfrm>
                <a:off x="3035938" y="2817700"/>
                <a:ext cx="1013175" cy="1561450"/>
              </a:xfrm>
              <a:custGeom>
                <a:rect b="b" l="l" r="r" t="t"/>
                <a:pathLst>
                  <a:path extrusionOk="0" h="62458" w="40527">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9" name="Google Shape;9779;p63"/>
              <p:cNvGrpSpPr/>
              <p:nvPr/>
            </p:nvGrpSpPr>
            <p:grpSpPr>
              <a:xfrm>
                <a:off x="3196388" y="2817700"/>
                <a:ext cx="681075" cy="1561450"/>
                <a:chOff x="3196388" y="2817700"/>
                <a:chExt cx="681075" cy="1561450"/>
              </a:xfrm>
            </p:grpSpPr>
            <p:sp>
              <p:nvSpPr>
                <p:cNvPr id="9780" name="Google Shape;9780;p63"/>
                <p:cNvSpPr/>
                <p:nvPr/>
              </p:nvSpPr>
              <p:spPr>
                <a:xfrm>
                  <a:off x="3526163" y="2870875"/>
                  <a:ext cx="32750" cy="1471075"/>
                </a:xfrm>
                <a:custGeom>
                  <a:rect b="b" l="l" r="r" t="t"/>
                  <a:pathLst>
                    <a:path extrusionOk="0" h="58843" w="131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3"/>
                <p:cNvSpPr/>
                <p:nvPr/>
              </p:nvSpPr>
              <p:spPr>
                <a:xfrm>
                  <a:off x="3196388" y="4351925"/>
                  <a:ext cx="27825" cy="27225"/>
                </a:xfrm>
                <a:custGeom>
                  <a:rect b="b" l="l" r="r" t="t"/>
                  <a:pathLst>
                    <a:path extrusionOk="0" h="1089" w="1113">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3"/>
                <p:cNvSpPr/>
                <p:nvPr/>
              </p:nvSpPr>
              <p:spPr>
                <a:xfrm>
                  <a:off x="3261838" y="4352375"/>
                  <a:ext cx="27375" cy="26775"/>
                </a:xfrm>
                <a:custGeom>
                  <a:rect b="b" l="l" r="r" t="t"/>
                  <a:pathLst>
                    <a:path extrusionOk="0" h="1071" w="1095">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3"/>
                <p:cNvSpPr/>
                <p:nvPr/>
              </p:nvSpPr>
              <p:spPr>
                <a:xfrm>
                  <a:off x="3327313"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3"/>
                <p:cNvSpPr/>
                <p:nvPr/>
              </p:nvSpPr>
              <p:spPr>
                <a:xfrm>
                  <a:off x="3392463" y="4351925"/>
                  <a:ext cx="27825" cy="27225"/>
                </a:xfrm>
                <a:custGeom>
                  <a:rect b="b" l="l" r="r" t="t"/>
                  <a:pathLst>
                    <a:path extrusionOk="0" h="1089" w="1113">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3"/>
                <p:cNvSpPr/>
                <p:nvPr/>
              </p:nvSpPr>
              <p:spPr>
                <a:xfrm>
                  <a:off x="3458063" y="4352375"/>
                  <a:ext cx="27225" cy="26775"/>
                </a:xfrm>
                <a:custGeom>
                  <a:rect b="b" l="l" r="r" t="t"/>
                  <a:pathLst>
                    <a:path extrusionOk="0" h="1071" w="1089">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3"/>
                <p:cNvSpPr/>
                <p:nvPr/>
              </p:nvSpPr>
              <p:spPr>
                <a:xfrm>
                  <a:off x="3523388"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3"/>
                <p:cNvSpPr/>
                <p:nvPr/>
              </p:nvSpPr>
              <p:spPr>
                <a:xfrm>
                  <a:off x="3588538" y="4351925"/>
                  <a:ext cx="27850" cy="27225"/>
                </a:xfrm>
                <a:custGeom>
                  <a:rect b="b" l="l" r="r" t="t"/>
                  <a:pathLst>
                    <a:path extrusionOk="0" h="1089" w="1114">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3"/>
                <p:cNvSpPr/>
                <p:nvPr/>
              </p:nvSpPr>
              <p:spPr>
                <a:xfrm>
                  <a:off x="3654163" y="4352375"/>
                  <a:ext cx="27225" cy="26775"/>
                </a:xfrm>
                <a:custGeom>
                  <a:rect b="b" l="l" r="r" t="t"/>
                  <a:pathLst>
                    <a:path extrusionOk="0" h="1071" w="1089">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3"/>
                <p:cNvSpPr/>
                <p:nvPr/>
              </p:nvSpPr>
              <p:spPr>
                <a:xfrm>
                  <a:off x="3719463" y="4352375"/>
                  <a:ext cx="27375" cy="26775"/>
                </a:xfrm>
                <a:custGeom>
                  <a:rect b="b" l="l" r="r" t="t"/>
                  <a:pathLst>
                    <a:path extrusionOk="0" h="1071" w="1095">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3"/>
                <p:cNvSpPr/>
                <p:nvPr/>
              </p:nvSpPr>
              <p:spPr>
                <a:xfrm>
                  <a:off x="3784938" y="4352375"/>
                  <a:ext cx="27225" cy="26775"/>
                </a:xfrm>
                <a:custGeom>
                  <a:rect b="b" l="l" r="r" t="t"/>
                  <a:pathLst>
                    <a:path extrusionOk="0" h="1071" w="1089">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3"/>
                <p:cNvSpPr/>
                <p:nvPr/>
              </p:nvSpPr>
              <p:spPr>
                <a:xfrm>
                  <a:off x="3850238" y="4352375"/>
                  <a:ext cx="27225" cy="26775"/>
                </a:xfrm>
                <a:custGeom>
                  <a:rect b="b" l="l" r="r" t="t"/>
                  <a:pathLst>
                    <a:path extrusionOk="0" h="1071" w="1089">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3"/>
                <p:cNvSpPr/>
                <p:nvPr/>
              </p:nvSpPr>
              <p:spPr>
                <a:xfrm>
                  <a:off x="3196388" y="2817700"/>
                  <a:ext cx="27825" cy="26450"/>
                </a:xfrm>
                <a:custGeom>
                  <a:rect b="b" l="l" r="r" t="t"/>
                  <a:pathLst>
                    <a:path extrusionOk="0" h="1058" w="1113">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3"/>
                <p:cNvSpPr/>
                <p:nvPr/>
              </p:nvSpPr>
              <p:spPr>
                <a:xfrm>
                  <a:off x="3261988"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3"/>
                <p:cNvSpPr/>
                <p:nvPr/>
              </p:nvSpPr>
              <p:spPr>
                <a:xfrm>
                  <a:off x="3327313" y="2817700"/>
                  <a:ext cx="27375" cy="26000"/>
                </a:xfrm>
                <a:custGeom>
                  <a:rect b="b" l="l" r="r" t="t"/>
                  <a:pathLst>
                    <a:path extrusionOk="0" h="1040" w="1095">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3"/>
                <p:cNvSpPr/>
                <p:nvPr/>
              </p:nvSpPr>
              <p:spPr>
                <a:xfrm>
                  <a:off x="3392463" y="2817700"/>
                  <a:ext cx="27825" cy="26450"/>
                </a:xfrm>
                <a:custGeom>
                  <a:rect b="b" l="l" r="r" t="t"/>
                  <a:pathLst>
                    <a:path extrusionOk="0" h="1058" w="1113">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3"/>
                <p:cNvSpPr/>
                <p:nvPr/>
              </p:nvSpPr>
              <p:spPr>
                <a:xfrm>
                  <a:off x="3458063"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3"/>
                <p:cNvSpPr/>
                <p:nvPr/>
              </p:nvSpPr>
              <p:spPr>
                <a:xfrm>
                  <a:off x="3523388" y="2817700"/>
                  <a:ext cx="27375" cy="26000"/>
                </a:xfrm>
                <a:custGeom>
                  <a:rect b="b" l="l" r="r" t="t"/>
                  <a:pathLst>
                    <a:path extrusionOk="0" h="1040" w="1095">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3"/>
                <p:cNvSpPr/>
                <p:nvPr/>
              </p:nvSpPr>
              <p:spPr>
                <a:xfrm>
                  <a:off x="3588538" y="2817700"/>
                  <a:ext cx="27850" cy="26450"/>
                </a:xfrm>
                <a:custGeom>
                  <a:rect b="b" l="l" r="r" t="t"/>
                  <a:pathLst>
                    <a:path extrusionOk="0" h="1058" w="1114">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3"/>
                <p:cNvSpPr/>
                <p:nvPr/>
              </p:nvSpPr>
              <p:spPr>
                <a:xfrm>
                  <a:off x="3654163" y="2817700"/>
                  <a:ext cx="27225" cy="26000"/>
                </a:xfrm>
                <a:custGeom>
                  <a:rect b="b" l="l" r="r" t="t"/>
                  <a:pathLst>
                    <a:path extrusionOk="0" h="1040" w="1089">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3"/>
                <p:cNvSpPr/>
                <p:nvPr/>
              </p:nvSpPr>
              <p:spPr>
                <a:xfrm>
                  <a:off x="3719463" y="2817700"/>
                  <a:ext cx="27375" cy="26000"/>
                </a:xfrm>
                <a:custGeom>
                  <a:rect b="b" l="l" r="r" t="t"/>
                  <a:pathLst>
                    <a:path extrusionOk="0" h="1040" w="1095">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3"/>
                <p:cNvSpPr/>
                <p:nvPr/>
              </p:nvSpPr>
              <p:spPr>
                <a:xfrm>
                  <a:off x="3784938" y="2817700"/>
                  <a:ext cx="27225" cy="26000"/>
                </a:xfrm>
                <a:custGeom>
                  <a:rect b="b" l="l" r="r" t="t"/>
                  <a:pathLst>
                    <a:path extrusionOk="0" h="1040" w="1089">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3"/>
                <p:cNvSpPr/>
                <p:nvPr/>
              </p:nvSpPr>
              <p:spPr>
                <a:xfrm>
                  <a:off x="3850238" y="2817700"/>
                  <a:ext cx="27225" cy="26000"/>
                </a:xfrm>
                <a:custGeom>
                  <a:rect b="b" l="l" r="r" t="t"/>
                  <a:pathLst>
                    <a:path extrusionOk="0" h="1040" w="1089">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03" name="Google Shape;9803;p63"/>
            <p:cNvGrpSpPr/>
            <p:nvPr/>
          </p:nvGrpSpPr>
          <p:grpSpPr>
            <a:xfrm>
              <a:off x="3090338" y="2927425"/>
              <a:ext cx="389575" cy="1365675"/>
              <a:chOff x="3090338" y="2927425"/>
              <a:chExt cx="389575" cy="1365675"/>
            </a:xfrm>
          </p:grpSpPr>
          <p:grpSp>
            <p:nvGrpSpPr>
              <p:cNvPr id="9804" name="Google Shape;9804;p63"/>
              <p:cNvGrpSpPr/>
              <p:nvPr/>
            </p:nvGrpSpPr>
            <p:grpSpPr>
              <a:xfrm>
                <a:off x="3090338" y="2927425"/>
                <a:ext cx="389575" cy="202550"/>
                <a:chOff x="3090338" y="2927425"/>
                <a:chExt cx="389575" cy="202550"/>
              </a:xfrm>
            </p:grpSpPr>
            <p:sp>
              <p:nvSpPr>
                <p:cNvPr id="9805" name="Google Shape;9805;p63"/>
                <p:cNvSpPr/>
                <p:nvPr/>
              </p:nvSpPr>
              <p:spPr>
                <a:xfrm>
                  <a:off x="3090338" y="2927425"/>
                  <a:ext cx="389575" cy="202550"/>
                </a:xfrm>
                <a:custGeom>
                  <a:rect b="b" l="l" r="r" t="t"/>
                  <a:pathLst>
                    <a:path extrusionOk="0" h="8102" w="15583">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3"/>
                <p:cNvSpPr/>
                <p:nvPr/>
              </p:nvSpPr>
              <p:spPr>
                <a:xfrm>
                  <a:off x="3102338" y="2950925"/>
                  <a:ext cx="359300" cy="155850"/>
                </a:xfrm>
                <a:custGeom>
                  <a:rect b="b" l="l" r="r" t="t"/>
                  <a:pathLst>
                    <a:path extrusionOk="0" h="6234" w="14372">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63"/>
              <p:cNvGrpSpPr/>
              <p:nvPr/>
            </p:nvGrpSpPr>
            <p:grpSpPr>
              <a:xfrm>
                <a:off x="3090338" y="3218150"/>
                <a:ext cx="389575" cy="202575"/>
                <a:chOff x="3090338" y="3218150"/>
                <a:chExt cx="389575" cy="202575"/>
              </a:xfrm>
            </p:grpSpPr>
            <p:sp>
              <p:nvSpPr>
                <p:cNvPr id="9808" name="Google Shape;9808;p63"/>
                <p:cNvSpPr/>
                <p:nvPr/>
              </p:nvSpPr>
              <p:spPr>
                <a:xfrm>
                  <a:off x="3090338" y="3218150"/>
                  <a:ext cx="389575" cy="202575"/>
                </a:xfrm>
                <a:custGeom>
                  <a:rect b="b" l="l" r="r" t="t"/>
                  <a:pathLst>
                    <a:path extrusionOk="0" h="8103" w="15583">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3"/>
                <p:cNvSpPr/>
                <p:nvPr/>
              </p:nvSpPr>
              <p:spPr>
                <a:xfrm>
                  <a:off x="3102488" y="3241525"/>
                  <a:ext cx="359150" cy="155825"/>
                </a:xfrm>
                <a:custGeom>
                  <a:rect b="b" l="l" r="r" t="t"/>
                  <a:pathLst>
                    <a:path extrusionOk="0" h="6233" w="14366">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63"/>
              <p:cNvGrpSpPr/>
              <p:nvPr/>
            </p:nvGrpSpPr>
            <p:grpSpPr>
              <a:xfrm>
                <a:off x="3090338" y="3509050"/>
                <a:ext cx="389575" cy="202550"/>
                <a:chOff x="3090338" y="3509050"/>
                <a:chExt cx="389575" cy="202550"/>
              </a:xfrm>
            </p:grpSpPr>
            <p:sp>
              <p:nvSpPr>
                <p:cNvPr id="9811" name="Google Shape;9811;p63"/>
                <p:cNvSpPr/>
                <p:nvPr/>
              </p:nvSpPr>
              <p:spPr>
                <a:xfrm>
                  <a:off x="3090338" y="3509050"/>
                  <a:ext cx="389575" cy="202550"/>
                </a:xfrm>
                <a:custGeom>
                  <a:rect b="b" l="l" r="r" t="t"/>
                  <a:pathLst>
                    <a:path extrusionOk="0" h="8102" w="15583">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3"/>
                <p:cNvSpPr/>
                <p:nvPr/>
              </p:nvSpPr>
              <p:spPr>
                <a:xfrm>
                  <a:off x="3102488" y="3532400"/>
                  <a:ext cx="359150" cy="155850"/>
                </a:xfrm>
                <a:custGeom>
                  <a:rect b="b" l="l" r="r" t="t"/>
                  <a:pathLst>
                    <a:path extrusionOk="0" h="6234" w="14366">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63"/>
              <p:cNvGrpSpPr/>
              <p:nvPr/>
            </p:nvGrpSpPr>
            <p:grpSpPr>
              <a:xfrm>
                <a:off x="3090338" y="3799800"/>
                <a:ext cx="389575" cy="202550"/>
                <a:chOff x="3090338" y="3799800"/>
                <a:chExt cx="389575" cy="202550"/>
              </a:xfrm>
            </p:grpSpPr>
            <p:sp>
              <p:nvSpPr>
                <p:cNvPr id="9814" name="Google Shape;9814;p63"/>
                <p:cNvSpPr/>
                <p:nvPr/>
              </p:nvSpPr>
              <p:spPr>
                <a:xfrm>
                  <a:off x="3090338" y="3799800"/>
                  <a:ext cx="389575" cy="202550"/>
                </a:xfrm>
                <a:custGeom>
                  <a:rect b="b" l="l" r="r" t="t"/>
                  <a:pathLst>
                    <a:path extrusionOk="0" h="8102" w="15583">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3"/>
                <p:cNvSpPr/>
                <p:nvPr/>
              </p:nvSpPr>
              <p:spPr>
                <a:xfrm>
                  <a:off x="3102488" y="3823150"/>
                  <a:ext cx="359150" cy="155850"/>
                </a:xfrm>
                <a:custGeom>
                  <a:rect b="b" l="l" r="r" t="t"/>
                  <a:pathLst>
                    <a:path extrusionOk="0" h="6234" w="14366">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63"/>
              <p:cNvGrpSpPr/>
              <p:nvPr/>
            </p:nvGrpSpPr>
            <p:grpSpPr>
              <a:xfrm>
                <a:off x="3090338" y="4090525"/>
                <a:ext cx="389575" cy="202575"/>
                <a:chOff x="3090338" y="4090525"/>
                <a:chExt cx="389575" cy="202575"/>
              </a:xfrm>
            </p:grpSpPr>
            <p:sp>
              <p:nvSpPr>
                <p:cNvPr id="9817" name="Google Shape;9817;p63"/>
                <p:cNvSpPr/>
                <p:nvPr/>
              </p:nvSpPr>
              <p:spPr>
                <a:xfrm>
                  <a:off x="3090338" y="4090525"/>
                  <a:ext cx="389575" cy="202575"/>
                </a:xfrm>
                <a:custGeom>
                  <a:rect b="b" l="l" r="r" t="t"/>
                  <a:pathLst>
                    <a:path extrusionOk="0" h="8103" w="15583">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3"/>
                <p:cNvSpPr/>
                <p:nvPr/>
              </p:nvSpPr>
              <p:spPr>
                <a:xfrm>
                  <a:off x="3102488" y="4113875"/>
                  <a:ext cx="359150" cy="155850"/>
                </a:xfrm>
                <a:custGeom>
                  <a:rect b="b" l="l" r="r" t="t"/>
                  <a:pathLst>
                    <a:path extrusionOk="0" h="6234" w="14366">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19" name="Google Shape;9819;p63"/>
            <p:cNvGrpSpPr/>
            <p:nvPr/>
          </p:nvGrpSpPr>
          <p:grpSpPr>
            <a:xfrm>
              <a:off x="3602363" y="2927425"/>
              <a:ext cx="389575" cy="1365675"/>
              <a:chOff x="3602363" y="2927425"/>
              <a:chExt cx="389575" cy="1365675"/>
            </a:xfrm>
          </p:grpSpPr>
          <p:grpSp>
            <p:nvGrpSpPr>
              <p:cNvPr id="9820" name="Google Shape;9820;p63"/>
              <p:cNvGrpSpPr/>
              <p:nvPr/>
            </p:nvGrpSpPr>
            <p:grpSpPr>
              <a:xfrm>
                <a:off x="3602363" y="2927425"/>
                <a:ext cx="389575" cy="202550"/>
                <a:chOff x="3602363" y="2927425"/>
                <a:chExt cx="389575" cy="202550"/>
              </a:xfrm>
            </p:grpSpPr>
            <p:sp>
              <p:nvSpPr>
                <p:cNvPr id="9821" name="Google Shape;9821;p63"/>
                <p:cNvSpPr/>
                <p:nvPr/>
              </p:nvSpPr>
              <p:spPr>
                <a:xfrm>
                  <a:off x="3602363" y="2927425"/>
                  <a:ext cx="389575" cy="202550"/>
                </a:xfrm>
                <a:custGeom>
                  <a:rect b="b" l="l" r="r" t="t"/>
                  <a:pathLst>
                    <a:path extrusionOk="0" h="8102" w="15583">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3"/>
                <p:cNvSpPr/>
                <p:nvPr/>
              </p:nvSpPr>
              <p:spPr>
                <a:xfrm>
                  <a:off x="3614363" y="2950925"/>
                  <a:ext cx="359300" cy="155850"/>
                </a:xfrm>
                <a:custGeom>
                  <a:rect b="b" l="l" r="r" t="t"/>
                  <a:pathLst>
                    <a:path extrusionOk="0" h="6234" w="14372">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63"/>
              <p:cNvGrpSpPr/>
              <p:nvPr/>
            </p:nvGrpSpPr>
            <p:grpSpPr>
              <a:xfrm>
                <a:off x="3602363" y="3218150"/>
                <a:ext cx="389575" cy="202575"/>
                <a:chOff x="3602363" y="3218150"/>
                <a:chExt cx="389575" cy="202575"/>
              </a:xfrm>
            </p:grpSpPr>
            <p:sp>
              <p:nvSpPr>
                <p:cNvPr id="9824" name="Google Shape;9824;p63"/>
                <p:cNvSpPr/>
                <p:nvPr/>
              </p:nvSpPr>
              <p:spPr>
                <a:xfrm>
                  <a:off x="3602363" y="3218150"/>
                  <a:ext cx="389575" cy="202575"/>
                </a:xfrm>
                <a:custGeom>
                  <a:rect b="b" l="l" r="r" t="t"/>
                  <a:pathLst>
                    <a:path extrusionOk="0" h="8103" w="15583">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3"/>
                <p:cNvSpPr/>
                <p:nvPr/>
              </p:nvSpPr>
              <p:spPr>
                <a:xfrm>
                  <a:off x="3614513" y="3241525"/>
                  <a:ext cx="359150" cy="155825"/>
                </a:xfrm>
                <a:custGeom>
                  <a:rect b="b" l="l" r="r" t="t"/>
                  <a:pathLst>
                    <a:path extrusionOk="0" h="6233" w="14366">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63"/>
              <p:cNvGrpSpPr/>
              <p:nvPr/>
            </p:nvGrpSpPr>
            <p:grpSpPr>
              <a:xfrm>
                <a:off x="3602363" y="3509050"/>
                <a:ext cx="389575" cy="202550"/>
                <a:chOff x="3602363" y="3509050"/>
                <a:chExt cx="389575" cy="202550"/>
              </a:xfrm>
            </p:grpSpPr>
            <p:sp>
              <p:nvSpPr>
                <p:cNvPr id="9827" name="Google Shape;9827;p63"/>
                <p:cNvSpPr/>
                <p:nvPr/>
              </p:nvSpPr>
              <p:spPr>
                <a:xfrm>
                  <a:off x="3602363" y="3509050"/>
                  <a:ext cx="389575" cy="202550"/>
                </a:xfrm>
                <a:custGeom>
                  <a:rect b="b" l="l" r="r" t="t"/>
                  <a:pathLst>
                    <a:path extrusionOk="0" h="8102" w="15583">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3"/>
                <p:cNvSpPr/>
                <p:nvPr/>
              </p:nvSpPr>
              <p:spPr>
                <a:xfrm>
                  <a:off x="3614513" y="3532400"/>
                  <a:ext cx="359150" cy="155850"/>
                </a:xfrm>
                <a:custGeom>
                  <a:rect b="b" l="l" r="r" t="t"/>
                  <a:pathLst>
                    <a:path extrusionOk="0" h="6234" w="14366">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63"/>
              <p:cNvGrpSpPr/>
              <p:nvPr/>
            </p:nvGrpSpPr>
            <p:grpSpPr>
              <a:xfrm>
                <a:off x="3602363" y="3799800"/>
                <a:ext cx="389575" cy="202550"/>
                <a:chOff x="3602363" y="3799800"/>
                <a:chExt cx="389575" cy="202550"/>
              </a:xfrm>
            </p:grpSpPr>
            <p:sp>
              <p:nvSpPr>
                <p:cNvPr id="9830" name="Google Shape;9830;p63"/>
                <p:cNvSpPr/>
                <p:nvPr/>
              </p:nvSpPr>
              <p:spPr>
                <a:xfrm>
                  <a:off x="3602363" y="3799800"/>
                  <a:ext cx="389575" cy="202550"/>
                </a:xfrm>
                <a:custGeom>
                  <a:rect b="b" l="l" r="r" t="t"/>
                  <a:pathLst>
                    <a:path extrusionOk="0" h="8102" w="15583">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3"/>
                <p:cNvSpPr/>
                <p:nvPr/>
              </p:nvSpPr>
              <p:spPr>
                <a:xfrm>
                  <a:off x="3614513" y="3823150"/>
                  <a:ext cx="359150" cy="155850"/>
                </a:xfrm>
                <a:custGeom>
                  <a:rect b="b" l="l" r="r" t="t"/>
                  <a:pathLst>
                    <a:path extrusionOk="0" h="6234" w="14366">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63"/>
              <p:cNvGrpSpPr/>
              <p:nvPr/>
            </p:nvGrpSpPr>
            <p:grpSpPr>
              <a:xfrm>
                <a:off x="3602363" y="4090525"/>
                <a:ext cx="389575" cy="202575"/>
                <a:chOff x="3602363" y="4090525"/>
                <a:chExt cx="389575" cy="202575"/>
              </a:xfrm>
            </p:grpSpPr>
            <p:sp>
              <p:nvSpPr>
                <p:cNvPr id="9833" name="Google Shape;9833;p63"/>
                <p:cNvSpPr/>
                <p:nvPr/>
              </p:nvSpPr>
              <p:spPr>
                <a:xfrm>
                  <a:off x="3602363" y="4090525"/>
                  <a:ext cx="389575" cy="202575"/>
                </a:xfrm>
                <a:custGeom>
                  <a:rect b="b" l="l" r="r" t="t"/>
                  <a:pathLst>
                    <a:path extrusionOk="0" h="8103" w="15583">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3"/>
                <p:cNvSpPr/>
                <p:nvPr/>
              </p:nvSpPr>
              <p:spPr>
                <a:xfrm>
                  <a:off x="3614513" y="4113875"/>
                  <a:ext cx="359150" cy="155850"/>
                </a:xfrm>
                <a:custGeom>
                  <a:rect b="b" l="l" r="r" t="t"/>
                  <a:pathLst>
                    <a:path extrusionOk="0" h="6234" w="14366">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35" name="Google Shape;9835;p63"/>
          <p:cNvGrpSpPr/>
          <p:nvPr/>
        </p:nvGrpSpPr>
        <p:grpSpPr>
          <a:xfrm>
            <a:off x="4358525" y="1562650"/>
            <a:ext cx="381425" cy="1329000"/>
            <a:chOff x="4358525" y="1562650"/>
            <a:chExt cx="381425" cy="1329000"/>
          </a:xfrm>
        </p:grpSpPr>
        <p:grpSp>
          <p:nvGrpSpPr>
            <p:cNvPr id="9836" name="Google Shape;9836;p63"/>
            <p:cNvGrpSpPr/>
            <p:nvPr/>
          </p:nvGrpSpPr>
          <p:grpSpPr>
            <a:xfrm>
              <a:off x="4358525" y="1562650"/>
              <a:ext cx="381425" cy="1329000"/>
              <a:chOff x="4358525" y="1562650"/>
              <a:chExt cx="381425" cy="1329000"/>
            </a:xfrm>
          </p:grpSpPr>
          <p:sp>
            <p:nvSpPr>
              <p:cNvPr id="9837" name="Google Shape;9837;p63"/>
              <p:cNvSpPr/>
              <p:nvPr/>
            </p:nvSpPr>
            <p:spPr>
              <a:xfrm>
                <a:off x="4458550" y="1632600"/>
                <a:ext cx="175225" cy="167075"/>
              </a:xfrm>
              <a:custGeom>
                <a:rect b="b" l="l" r="r" t="t"/>
                <a:pathLst>
                  <a:path extrusionOk="0" h="6683" w="7009">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8" name="Google Shape;9838;p63"/>
              <p:cNvGrpSpPr/>
              <p:nvPr/>
            </p:nvGrpSpPr>
            <p:grpSpPr>
              <a:xfrm>
                <a:off x="4358525" y="1619100"/>
                <a:ext cx="381425" cy="1272550"/>
                <a:chOff x="4358525" y="1619100"/>
                <a:chExt cx="381425" cy="1272550"/>
              </a:xfrm>
            </p:grpSpPr>
            <p:sp>
              <p:nvSpPr>
                <p:cNvPr id="9839" name="Google Shape;9839;p63"/>
                <p:cNvSpPr/>
                <p:nvPr/>
              </p:nvSpPr>
              <p:spPr>
                <a:xfrm>
                  <a:off x="4358525" y="1732025"/>
                  <a:ext cx="381425" cy="1159625"/>
                </a:xfrm>
                <a:custGeom>
                  <a:rect b="b" l="l" r="r" t="t"/>
                  <a:pathLst>
                    <a:path extrusionOk="0" h="46385" w="15257">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3"/>
                <p:cNvSpPr/>
                <p:nvPr/>
              </p:nvSpPr>
              <p:spPr>
                <a:xfrm>
                  <a:off x="4510350" y="1731875"/>
                  <a:ext cx="77775" cy="60725"/>
                </a:xfrm>
                <a:custGeom>
                  <a:rect b="b" l="l" r="r" t="t"/>
                  <a:pathLst>
                    <a:path extrusionOk="0" h="2429" w="3111">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3"/>
                <p:cNvSpPr/>
                <p:nvPr/>
              </p:nvSpPr>
              <p:spPr>
                <a:xfrm>
                  <a:off x="4485925" y="1619100"/>
                  <a:ext cx="126650" cy="162275"/>
                </a:xfrm>
                <a:custGeom>
                  <a:rect b="b" l="l" r="r" t="t"/>
                  <a:pathLst>
                    <a:path extrusionOk="0" h="6491" w="5066">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2" name="Google Shape;9842;p63"/>
              <p:cNvSpPr/>
              <p:nvPr/>
            </p:nvSpPr>
            <p:spPr>
              <a:xfrm>
                <a:off x="4445650" y="1562650"/>
                <a:ext cx="190125" cy="218425"/>
              </a:xfrm>
              <a:custGeom>
                <a:rect b="b" l="l" r="r" t="t"/>
                <a:pathLst>
                  <a:path extrusionOk="0" h="8737" w="7605">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3" name="Google Shape;9843;p63"/>
            <p:cNvSpPr/>
            <p:nvPr/>
          </p:nvSpPr>
          <p:spPr>
            <a:xfrm>
              <a:off x="4646675" y="1802575"/>
              <a:ext cx="1075" cy="16775"/>
            </a:xfrm>
            <a:custGeom>
              <a:rect b="b" l="l" r="r" t="t"/>
              <a:pathLst>
                <a:path extrusionOk="0" h="671" w="43">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3"/>
            <p:cNvSpPr/>
            <p:nvPr/>
          </p:nvSpPr>
          <p:spPr>
            <a:xfrm>
              <a:off x="4450725" y="1802575"/>
              <a:ext cx="950" cy="16775"/>
            </a:xfrm>
            <a:custGeom>
              <a:rect b="b" l="l" r="r" t="t"/>
              <a:pathLst>
                <a:path extrusionOk="0" h="671" w="38">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5" name="Google Shape;9845;p63"/>
            <p:cNvGrpSpPr/>
            <p:nvPr/>
          </p:nvGrpSpPr>
          <p:grpSpPr>
            <a:xfrm>
              <a:off x="4434425" y="1799150"/>
              <a:ext cx="229625" cy="176600"/>
              <a:chOff x="4434425" y="1799150"/>
              <a:chExt cx="229625" cy="176600"/>
            </a:xfrm>
          </p:grpSpPr>
          <p:sp>
            <p:nvSpPr>
              <p:cNvPr id="9846" name="Google Shape;9846;p63"/>
              <p:cNvSpPr/>
              <p:nvPr/>
            </p:nvSpPr>
            <p:spPr>
              <a:xfrm>
                <a:off x="4437500" y="1805750"/>
                <a:ext cx="223475" cy="170000"/>
              </a:xfrm>
              <a:custGeom>
                <a:rect b="b" l="l" r="r" t="t"/>
                <a:pathLst>
                  <a:path extrusionOk="0" h="6800" w="8939">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3"/>
              <p:cNvSpPr/>
              <p:nvPr/>
            </p:nvSpPr>
            <p:spPr>
              <a:xfrm>
                <a:off x="4434425" y="1799150"/>
                <a:ext cx="229625" cy="170050"/>
              </a:xfrm>
              <a:custGeom>
                <a:rect b="b" l="l" r="r" t="t"/>
                <a:pathLst>
                  <a:path extrusionOk="0" h="6802" w="9185">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3"/>
              <p:cNvSpPr/>
              <p:nvPr/>
            </p:nvSpPr>
            <p:spPr>
              <a:xfrm>
                <a:off x="4440425" y="1912450"/>
                <a:ext cx="217625" cy="56675"/>
              </a:xfrm>
              <a:custGeom>
                <a:rect b="b" l="l" r="r" t="t"/>
                <a:pathLst>
                  <a:path extrusionOk="0" h="2267" w="8705">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63"/>
            <p:cNvGrpSpPr/>
            <p:nvPr/>
          </p:nvGrpSpPr>
          <p:grpSpPr>
            <a:xfrm>
              <a:off x="4427975" y="2144625"/>
              <a:ext cx="241150" cy="131875"/>
              <a:chOff x="4427975" y="2144625"/>
              <a:chExt cx="241150" cy="131875"/>
            </a:xfrm>
          </p:grpSpPr>
          <p:sp>
            <p:nvSpPr>
              <p:cNvPr id="9850" name="Google Shape;9850;p63"/>
              <p:cNvSpPr/>
              <p:nvPr/>
            </p:nvSpPr>
            <p:spPr>
              <a:xfrm>
                <a:off x="4427975" y="2154475"/>
                <a:ext cx="241150" cy="122025"/>
              </a:xfrm>
              <a:custGeom>
                <a:rect b="b" l="l" r="r" t="t"/>
                <a:pathLst>
                  <a:path extrusionOk="0" h="4881" w="9646">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3"/>
              <p:cNvSpPr/>
              <p:nvPr/>
            </p:nvSpPr>
            <p:spPr>
              <a:xfrm>
                <a:off x="4427975" y="2144625"/>
                <a:ext cx="241150" cy="122050"/>
              </a:xfrm>
              <a:custGeom>
                <a:rect b="b" l="l" r="r" t="t"/>
                <a:pathLst>
                  <a:path extrusionOk="0" h="4882" w="9646">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3"/>
              <p:cNvSpPr/>
              <p:nvPr/>
            </p:nvSpPr>
            <p:spPr>
              <a:xfrm>
                <a:off x="4427975" y="2178600"/>
                <a:ext cx="240975" cy="88075"/>
              </a:xfrm>
              <a:custGeom>
                <a:rect b="b" l="l" r="r" t="t"/>
                <a:pathLst>
                  <a:path extrusionOk="0" h="3523" w="9639">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3" name="Google Shape;9853;p63"/>
          <p:cNvGrpSpPr/>
          <p:nvPr/>
        </p:nvGrpSpPr>
        <p:grpSpPr>
          <a:xfrm>
            <a:off x="4331625" y="3022588"/>
            <a:ext cx="435225" cy="1370250"/>
            <a:chOff x="4331625" y="2992450"/>
            <a:chExt cx="435225" cy="1370250"/>
          </a:xfrm>
        </p:grpSpPr>
        <p:grpSp>
          <p:nvGrpSpPr>
            <p:cNvPr id="9854" name="Google Shape;9854;p63"/>
            <p:cNvGrpSpPr/>
            <p:nvPr/>
          </p:nvGrpSpPr>
          <p:grpSpPr>
            <a:xfrm>
              <a:off x="4331625" y="2992450"/>
              <a:ext cx="435225" cy="1370250"/>
              <a:chOff x="4331625" y="2992450"/>
              <a:chExt cx="435225" cy="1370250"/>
            </a:xfrm>
          </p:grpSpPr>
          <p:sp>
            <p:nvSpPr>
              <p:cNvPr id="9855" name="Google Shape;9855;p63"/>
              <p:cNvSpPr/>
              <p:nvPr/>
            </p:nvSpPr>
            <p:spPr>
              <a:xfrm>
                <a:off x="4331625" y="3172825"/>
                <a:ext cx="435225" cy="1189875"/>
              </a:xfrm>
              <a:custGeom>
                <a:rect b="b" l="l" r="r" t="t"/>
                <a:pathLst>
                  <a:path extrusionOk="0" h="47595" w="17409">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3"/>
              <p:cNvSpPr/>
              <p:nvPr/>
            </p:nvSpPr>
            <p:spPr>
              <a:xfrm>
                <a:off x="4473925" y="3018075"/>
                <a:ext cx="150475" cy="201175"/>
              </a:xfrm>
              <a:custGeom>
                <a:rect b="b" l="l" r="r" t="t"/>
                <a:pathLst>
                  <a:path extrusionOk="0" h="8047" w="6019">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3"/>
              <p:cNvSpPr/>
              <p:nvPr/>
            </p:nvSpPr>
            <p:spPr>
              <a:xfrm>
                <a:off x="4505900" y="3192950"/>
                <a:ext cx="86525" cy="38750"/>
              </a:xfrm>
              <a:custGeom>
                <a:rect b="b" l="l" r="r" t="t"/>
                <a:pathLst>
                  <a:path extrusionOk="0" h="1550" w="3461">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3"/>
              <p:cNvSpPr/>
              <p:nvPr/>
            </p:nvSpPr>
            <p:spPr>
              <a:xfrm>
                <a:off x="4465425" y="2992450"/>
                <a:ext cx="201850" cy="156325"/>
              </a:xfrm>
              <a:custGeom>
                <a:rect b="b" l="l" r="r" t="t"/>
                <a:pathLst>
                  <a:path extrusionOk="0" h="6253" w="8074">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63"/>
            <p:cNvGrpSpPr/>
            <p:nvPr/>
          </p:nvGrpSpPr>
          <p:grpSpPr>
            <a:xfrm>
              <a:off x="4415850" y="3599250"/>
              <a:ext cx="266625" cy="293850"/>
              <a:chOff x="4415850" y="3599250"/>
              <a:chExt cx="266625" cy="293850"/>
            </a:xfrm>
          </p:grpSpPr>
          <p:sp>
            <p:nvSpPr>
              <p:cNvPr id="9860" name="Google Shape;9860;p63"/>
              <p:cNvSpPr/>
              <p:nvPr/>
            </p:nvSpPr>
            <p:spPr>
              <a:xfrm>
                <a:off x="4423375" y="3863550"/>
                <a:ext cx="108500" cy="29550"/>
              </a:xfrm>
              <a:custGeom>
                <a:rect b="b" l="l" r="r" t="t"/>
                <a:pathLst>
                  <a:path extrusionOk="0" h="1182" w="434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3"/>
              <p:cNvSpPr/>
              <p:nvPr/>
            </p:nvSpPr>
            <p:spPr>
              <a:xfrm>
                <a:off x="4566425" y="3863550"/>
                <a:ext cx="108525" cy="29550"/>
              </a:xfrm>
              <a:custGeom>
                <a:rect b="b" l="l" r="r" t="t"/>
                <a:pathLst>
                  <a:path extrusionOk="0" h="1182" w="4341">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3"/>
              <p:cNvSpPr/>
              <p:nvPr/>
            </p:nvSpPr>
            <p:spPr>
              <a:xfrm>
                <a:off x="4415850" y="3617700"/>
                <a:ext cx="133400" cy="269700"/>
              </a:xfrm>
              <a:custGeom>
                <a:rect b="b" l="l" r="r" t="t"/>
                <a:pathLst>
                  <a:path extrusionOk="0" h="10788" w="5336">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3"/>
              <p:cNvSpPr/>
              <p:nvPr/>
            </p:nvSpPr>
            <p:spPr>
              <a:xfrm>
                <a:off x="4428900" y="3599250"/>
                <a:ext cx="120350" cy="36600"/>
              </a:xfrm>
              <a:custGeom>
                <a:rect b="b" l="l" r="r" t="t"/>
                <a:pathLst>
                  <a:path extrusionOk="0" h="1464" w="4814">
                    <a:moveTo>
                      <a:pt x="529" y="1"/>
                    </a:moveTo>
                    <a:cubicBezTo>
                      <a:pt x="1" y="1"/>
                      <a:pt x="81" y="1464"/>
                      <a:pt x="443" y="1464"/>
                    </a:cubicBezTo>
                    <a:lnTo>
                      <a:pt x="4814" y="1464"/>
                    </a:lnTo>
                    <a:lnTo>
                      <a:pt x="48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3"/>
              <p:cNvSpPr/>
              <p:nvPr/>
            </p:nvSpPr>
            <p:spPr>
              <a:xfrm>
                <a:off x="4416000" y="3857575"/>
                <a:ext cx="124950" cy="29525"/>
              </a:xfrm>
              <a:custGeom>
                <a:rect b="b" l="l" r="r" t="t"/>
                <a:pathLst>
                  <a:path extrusionOk="0" h="1181" w="4998">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3"/>
              <p:cNvSpPr/>
              <p:nvPr/>
            </p:nvSpPr>
            <p:spPr>
              <a:xfrm>
                <a:off x="4549225" y="3617700"/>
                <a:ext cx="133250" cy="269700"/>
              </a:xfrm>
              <a:custGeom>
                <a:rect b="b" l="l" r="r" t="t"/>
                <a:pathLst>
                  <a:path extrusionOk="0" h="10788" w="533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3"/>
              <p:cNvSpPr/>
              <p:nvPr/>
            </p:nvSpPr>
            <p:spPr>
              <a:xfrm>
                <a:off x="4549225" y="3599250"/>
                <a:ext cx="120200" cy="36600"/>
              </a:xfrm>
              <a:custGeom>
                <a:rect b="b" l="l" r="r" t="t"/>
                <a:pathLst>
                  <a:path extrusionOk="0" h="1464" w="4808">
                    <a:moveTo>
                      <a:pt x="1" y="1"/>
                    </a:moveTo>
                    <a:lnTo>
                      <a:pt x="1" y="1464"/>
                    </a:lnTo>
                    <a:lnTo>
                      <a:pt x="4365" y="1464"/>
                    </a:lnTo>
                    <a:cubicBezTo>
                      <a:pt x="4727" y="1464"/>
                      <a:pt x="4807" y="1"/>
                      <a:pt x="42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3"/>
              <p:cNvSpPr/>
              <p:nvPr/>
            </p:nvSpPr>
            <p:spPr>
              <a:xfrm>
                <a:off x="4557375" y="3857575"/>
                <a:ext cx="125100" cy="29525"/>
              </a:xfrm>
              <a:custGeom>
                <a:rect b="b" l="l" r="r" t="t"/>
                <a:pathLst>
                  <a:path extrusionOk="0" h="1181" w="5004">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3"/>
              <p:cNvSpPr/>
              <p:nvPr/>
            </p:nvSpPr>
            <p:spPr>
              <a:xfrm>
                <a:off x="4416000" y="3857575"/>
                <a:ext cx="266475" cy="29525"/>
              </a:xfrm>
              <a:custGeom>
                <a:rect b="b" l="l" r="r" t="t"/>
                <a:pathLst>
                  <a:path extrusionOk="0" h="1181" w="10659">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9" name="Google Shape;9869;p63"/>
          <p:cNvGrpSpPr/>
          <p:nvPr/>
        </p:nvGrpSpPr>
        <p:grpSpPr>
          <a:xfrm>
            <a:off x="998276" y="1542725"/>
            <a:ext cx="1785800" cy="2843650"/>
            <a:chOff x="998276" y="1542725"/>
            <a:chExt cx="1785800" cy="2843650"/>
          </a:xfrm>
        </p:grpSpPr>
        <p:sp>
          <p:nvSpPr>
            <p:cNvPr id="9870" name="Google Shape;9870;p63"/>
            <p:cNvSpPr/>
            <p:nvPr/>
          </p:nvSpPr>
          <p:spPr>
            <a:xfrm>
              <a:off x="998276" y="1542725"/>
              <a:ext cx="1785800" cy="2843650"/>
            </a:xfrm>
            <a:custGeom>
              <a:rect b="b" l="l" r="r" t="t"/>
              <a:pathLst>
                <a:path extrusionOk="0" h="113746" w="71432">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1" name="Google Shape;9871;p63"/>
            <p:cNvGrpSpPr/>
            <p:nvPr/>
          </p:nvGrpSpPr>
          <p:grpSpPr>
            <a:xfrm>
              <a:off x="1459126" y="1614025"/>
              <a:ext cx="848725" cy="2691675"/>
              <a:chOff x="1459126" y="1614025"/>
              <a:chExt cx="848725" cy="2691675"/>
            </a:xfrm>
          </p:grpSpPr>
          <p:sp>
            <p:nvSpPr>
              <p:cNvPr id="9872" name="Google Shape;9872;p63"/>
              <p:cNvSpPr/>
              <p:nvPr/>
            </p:nvSpPr>
            <p:spPr>
              <a:xfrm>
                <a:off x="1577901" y="1614025"/>
                <a:ext cx="587050" cy="514500"/>
              </a:xfrm>
              <a:custGeom>
                <a:rect b="b" l="l" r="r" t="t"/>
                <a:pathLst>
                  <a:path extrusionOk="0" h="20580" w="23482">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3" name="Google Shape;9873;p63"/>
              <p:cNvGrpSpPr/>
              <p:nvPr/>
            </p:nvGrpSpPr>
            <p:grpSpPr>
              <a:xfrm>
                <a:off x="1459126" y="2549075"/>
                <a:ext cx="848725" cy="608875"/>
                <a:chOff x="1459126" y="2549075"/>
                <a:chExt cx="848725" cy="608875"/>
              </a:xfrm>
            </p:grpSpPr>
            <p:sp>
              <p:nvSpPr>
                <p:cNvPr id="9874" name="Google Shape;9874;p63"/>
                <p:cNvSpPr/>
                <p:nvPr/>
              </p:nvSpPr>
              <p:spPr>
                <a:xfrm>
                  <a:off x="1912751" y="2564925"/>
                  <a:ext cx="395100" cy="593025"/>
                </a:xfrm>
                <a:custGeom>
                  <a:rect b="b" l="l" r="r" t="t"/>
                  <a:pathLst>
                    <a:path extrusionOk="0" h="23721" w="15804">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3"/>
                <p:cNvSpPr/>
                <p:nvPr/>
              </p:nvSpPr>
              <p:spPr>
                <a:xfrm>
                  <a:off x="1459126" y="2549075"/>
                  <a:ext cx="395550" cy="593200"/>
                </a:xfrm>
                <a:custGeom>
                  <a:rect b="b" l="l" r="r" t="t"/>
                  <a:pathLst>
                    <a:path extrusionOk="0" h="23728" w="15822">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6" name="Google Shape;9876;p63"/>
              <p:cNvSpPr/>
              <p:nvPr/>
            </p:nvSpPr>
            <p:spPr>
              <a:xfrm>
                <a:off x="1834226" y="2227925"/>
                <a:ext cx="114650" cy="514800"/>
              </a:xfrm>
              <a:custGeom>
                <a:rect b="b" l="l" r="r" t="t"/>
                <a:pathLst>
                  <a:path extrusionOk="0" h="20592" w="4586">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3"/>
              <p:cNvSpPr/>
              <p:nvPr/>
            </p:nvSpPr>
            <p:spPr>
              <a:xfrm>
                <a:off x="1625226" y="3065100"/>
                <a:ext cx="639600" cy="411550"/>
              </a:xfrm>
              <a:custGeom>
                <a:rect b="b" l="l" r="r" t="t"/>
                <a:pathLst>
                  <a:path extrusionOk="0" h="16462" w="25584">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3"/>
              <p:cNvSpPr/>
              <p:nvPr/>
            </p:nvSpPr>
            <p:spPr>
              <a:xfrm>
                <a:off x="1524726" y="3048050"/>
                <a:ext cx="355325" cy="574750"/>
              </a:xfrm>
              <a:custGeom>
                <a:rect b="b" l="l" r="r" t="t"/>
                <a:pathLst>
                  <a:path extrusionOk="0" h="22990" w="14213">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9" name="Google Shape;9879;p63"/>
              <p:cNvGrpSpPr/>
              <p:nvPr/>
            </p:nvGrpSpPr>
            <p:grpSpPr>
              <a:xfrm>
                <a:off x="1674701" y="3317900"/>
                <a:ext cx="433525" cy="379725"/>
                <a:chOff x="1674701" y="3317900"/>
                <a:chExt cx="433525" cy="379725"/>
              </a:xfrm>
            </p:grpSpPr>
            <p:sp>
              <p:nvSpPr>
                <p:cNvPr id="9880" name="Google Shape;9880;p63"/>
                <p:cNvSpPr/>
                <p:nvPr/>
              </p:nvSpPr>
              <p:spPr>
                <a:xfrm>
                  <a:off x="1946101" y="3390425"/>
                  <a:ext cx="162125" cy="232050"/>
                </a:xfrm>
                <a:custGeom>
                  <a:rect b="b" l="l" r="r" t="t"/>
                  <a:pathLst>
                    <a:path extrusionOk="0" h="9282" w="6485">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3"/>
                <p:cNvSpPr/>
                <p:nvPr/>
              </p:nvSpPr>
              <p:spPr>
                <a:xfrm>
                  <a:off x="1674701" y="3385650"/>
                  <a:ext cx="162300" cy="232075"/>
                </a:xfrm>
                <a:custGeom>
                  <a:rect b="b" l="l" r="r" t="t"/>
                  <a:pathLst>
                    <a:path extrusionOk="0" h="9283" w="6492">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3"/>
                <p:cNvSpPr/>
                <p:nvPr/>
              </p:nvSpPr>
              <p:spPr>
                <a:xfrm>
                  <a:off x="1792726" y="3317900"/>
                  <a:ext cx="197650" cy="379725"/>
                </a:xfrm>
                <a:custGeom>
                  <a:rect b="b" l="l" r="r" t="t"/>
                  <a:pathLst>
                    <a:path extrusionOk="0" h="15189" w="7906">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3" name="Google Shape;9883;p63"/>
              <p:cNvSpPr/>
              <p:nvPr/>
            </p:nvSpPr>
            <p:spPr>
              <a:xfrm>
                <a:off x="1513051" y="3450200"/>
                <a:ext cx="724875" cy="855500"/>
              </a:xfrm>
              <a:custGeom>
                <a:rect b="b" l="l" r="r" t="t"/>
                <a:pathLst>
                  <a:path extrusionOk="0" h="34220" w="28995">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3"/>
              <p:cNvSpPr/>
              <p:nvPr/>
            </p:nvSpPr>
            <p:spPr>
              <a:xfrm>
                <a:off x="1726651" y="2627300"/>
                <a:ext cx="281400" cy="432450"/>
              </a:xfrm>
              <a:custGeom>
                <a:rect b="b" l="l" r="r" t="t"/>
                <a:pathLst>
                  <a:path extrusionOk="0" h="17298" w="11256">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85" name="Google Shape;9885;p63"/>
          <p:cNvGrpSpPr/>
          <p:nvPr/>
        </p:nvGrpSpPr>
        <p:grpSpPr>
          <a:xfrm>
            <a:off x="1234609" y="2417569"/>
            <a:ext cx="224507" cy="215983"/>
            <a:chOff x="2648935" y="1948120"/>
            <a:chExt cx="233594" cy="224748"/>
          </a:xfrm>
        </p:grpSpPr>
        <p:sp>
          <p:nvSpPr>
            <p:cNvPr id="9886" name="Google Shape;9886;p63"/>
            <p:cNvSpPr/>
            <p:nvPr/>
          </p:nvSpPr>
          <p:spPr>
            <a:xfrm>
              <a:off x="2648935" y="1948120"/>
              <a:ext cx="233594" cy="224748"/>
            </a:xfrm>
            <a:custGeom>
              <a:rect b="b" l="l" r="r" t="t"/>
              <a:pathLst>
                <a:path extrusionOk="0" h="8893" w="9243">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3"/>
            <p:cNvSpPr/>
            <p:nvPr/>
          </p:nvSpPr>
          <p:spPr>
            <a:xfrm>
              <a:off x="2733370" y="2023735"/>
              <a:ext cx="73695" cy="73568"/>
            </a:xfrm>
            <a:custGeom>
              <a:rect b="b" l="l" r="r" t="t"/>
              <a:pathLst>
                <a:path extrusionOk="0" h="2911" w="2916">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63"/>
          <p:cNvGrpSpPr/>
          <p:nvPr/>
        </p:nvGrpSpPr>
        <p:grpSpPr>
          <a:xfrm>
            <a:off x="2463611" y="3301566"/>
            <a:ext cx="330071" cy="317580"/>
            <a:chOff x="3628558" y="2776198"/>
            <a:chExt cx="257045" cy="247375"/>
          </a:xfrm>
        </p:grpSpPr>
        <p:sp>
          <p:nvSpPr>
            <p:cNvPr id="9889" name="Google Shape;9889;p63"/>
            <p:cNvSpPr/>
            <p:nvPr/>
          </p:nvSpPr>
          <p:spPr>
            <a:xfrm>
              <a:off x="3686627" y="2843457"/>
              <a:ext cx="131842" cy="112806"/>
            </a:xfrm>
            <a:custGeom>
              <a:rect b="b" l="l" r="r" t="t"/>
              <a:pathLst>
                <a:path extrusionOk="0" h="4468" w="5222">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3"/>
            <p:cNvSpPr/>
            <p:nvPr/>
          </p:nvSpPr>
          <p:spPr>
            <a:xfrm>
              <a:off x="3663097" y="2808237"/>
              <a:ext cx="190593" cy="183398"/>
            </a:xfrm>
            <a:custGeom>
              <a:rect b="b" l="l" r="r" t="t"/>
              <a:pathLst>
                <a:path extrusionOk="0" h="7264" w="7549">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3"/>
            <p:cNvSpPr/>
            <p:nvPr/>
          </p:nvSpPr>
          <p:spPr>
            <a:xfrm>
              <a:off x="3628558" y="2776198"/>
              <a:ext cx="257045" cy="247375"/>
            </a:xfrm>
            <a:custGeom>
              <a:rect b="b" l="l" r="r" t="t"/>
              <a:pathLst>
                <a:path extrusionOk="0" h="9798" w="10181">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63"/>
          <p:cNvGrpSpPr/>
          <p:nvPr/>
        </p:nvGrpSpPr>
        <p:grpSpPr>
          <a:xfrm>
            <a:off x="5117800" y="1548900"/>
            <a:ext cx="389275" cy="1356725"/>
            <a:chOff x="5117800" y="1548900"/>
            <a:chExt cx="389275" cy="1356725"/>
          </a:xfrm>
        </p:grpSpPr>
        <p:sp>
          <p:nvSpPr>
            <p:cNvPr id="9893" name="Google Shape;9893;p63"/>
            <p:cNvSpPr/>
            <p:nvPr/>
          </p:nvSpPr>
          <p:spPr>
            <a:xfrm>
              <a:off x="5220000"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4" name="Google Shape;9894;p63"/>
            <p:cNvGrpSpPr/>
            <p:nvPr/>
          </p:nvGrpSpPr>
          <p:grpSpPr>
            <a:xfrm>
              <a:off x="5117800" y="1606500"/>
              <a:ext cx="389275" cy="1299125"/>
              <a:chOff x="5117800" y="1606500"/>
              <a:chExt cx="389275" cy="1299125"/>
            </a:xfrm>
          </p:grpSpPr>
          <p:grpSp>
            <p:nvGrpSpPr>
              <p:cNvPr id="9895" name="Google Shape;9895;p63"/>
              <p:cNvGrpSpPr/>
              <p:nvPr/>
            </p:nvGrpSpPr>
            <p:grpSpPr>
              <a:xfrm>
                <a:off x="5117800" y="1606500"/>
                <a:ext cx="389275" cy="1299125"/>
                <a:chOff x="5117800" y="1606500"/>
                <a:chExt cx="389275" cy="1299125"/>
              </a:xfrm>
            </p:grpSpPr>
            <p:sp>
              <p:nvSpPr>
                <p:cNvPr id="9896" name="Google Shape;9896;p63"/>
                <p:cNvSpPr/>
                <p:nvPr/>
              </p:nvSpPr>
              <p:spPr>
                <a:xfrm>
                  <a:off x="5117800" y="1721575"/>
                  <a:ext cx="389275" cy="1184050"/>
                </a:xfrm>
                <a:custGeom>
                  <a:rect b="b" l="l" r="r" t="t"/>
                  <a:pathLst>
                    <a:path extrusionOk="0" h="47362" w="15571">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3"/>
                <p:cNvSpPr/>
                <p:nvPr/>
              </p:nvSpPr>
              <p:spPr>
                <a:xfrm>
                  <a:off x="5247800" y="1606500"/>
                  <a:ext cx="129275" cy="165675"/>
                </a:xfrm>
                <a:custGeom>
                  <a:rect b="b" l="l" r="r" t="t"/>
                  <a:pathLst>
                    <a:path extrusionOk="0" h="6627" w="5171">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63"/>
              <p:cNvGrpSpPr/>
              <p:nvPr/>
            </p:nvGrpSpPr>
            <p:grpSpPr>
              <a:xfrm>
                <a:off x="5125650" y="1613550"/>
                <a:ext cx="373725" cy="1286875"/>
                <a:chOff x="5125650" y="1613550"/>
                <a:chExt cx="373725" cy="1286875"/>
              </a:xfrm>
            </p:grpSpPr>
            <p:sp>
              <p:nvSpPr>
                <p:cNvPr id="9899" name="Google Shape;9899;p63"/>
                <p:cNvSpPr/>
                <p:nvPr/>
              </p:nvSpPr>
              <p:spPr>
                <a:xfrm>
                  <a:off x="5221075" y="2221050"/>
                  <a:ext cx="53950" cy="335175"/>
                </a:xfrm>
                <a:custGeom>
                  <a:rect b="b" l="l" r="r" t="t"/>
                  <a:pathLst>
                    <a:path extrusionOk="0" h="13407" w="2158">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3"/>
                <p:cNvSpPr/>
                <p:nvPr/>
              </p:nvSpPr>
              <p:spPr>
                <a:xfrm>
                  <a:off x="5216150" y="2586575"/>
                  <a:ext cx="49800" cy="223800"/>
                </a:xfrm>
                <a:custGeom>
                  <a:rect b="b" l="l" r="r" t="t"/>
                  <a:pathLst>
                    <a:path extrusionOk="0" h="8952" w="1992">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3"/>
                <p:cNvSpPr/>
                <p:nvPr/>
              </p:nvSpPr>
              <p:spPr>
                <a:xfrm>
                  <a:off x="5236950" y="2807700"/>
                  <a:ext cx="32400" cy="24975"/>
                </a:xfrm>
                <a:custGeom>
                  <a:rect b="b" l="l" r="r" t="t"/>
                  <a:pathLst>
                    <a:path extrusionOk="0" h="999" w="1296">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3"/>
                <p:cNvSpPr/>
                <p:nvPr/>
              </p:nvSpPr>
              <p:spPr>
                <a:xfrm>
                  <a:off x="5259175" y="2830450"/>
                  <a:ext cx="11700" cy="28625"/>
                </a:xfrm>
                <a:custGeom>
                  <a:rect b="b" l="l" r="r" t="t"/>
                  <a:pathLst>
                    <a:path extrusionOk="0" h="1145" w="468">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3"/>
                <p:cNvSpPr/>
                <p:nvPr/>
              </p:nvSpPr>
              <p:spPr>
                <a:xfrm>
                  <a:off x="5252725" y="2831550"/>
                  <a:ext cx="8775" cy="28775"/>
                </a:xfrm>
                <a:custGeom>
                  <a:rect b="b" l="l" r="r" t="t"/>
                  <a:pathLst>
                    <a:path extrusionOk="0" h="1151" w="351">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3"/>
                <p:cNvSpPr/>
                <p:nvPr/>
              </p:nvSpPr>
              <p:spPr>
                <a:xfrm>
                  <a:off x="5244575" y="2833525"/>
                  <a:ext cx="7550" cy="27075"/>
                </a:xfrm>
                <a:custGeom>
                  <a:rect b="b" l="l" r="r" t="t"/>
                  <a:pathLst>
                    <a:path extrusionOk="0" h="1083" w="302">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3"/>
                <p:cNvSpPr/>
                <p:nvPr/>
              </p:nvSpPr>
              <p:spPr>
                <a:xfrm>
                  <a:off x="5263475" y="2882075"/>
                  <a:ext cx="8150" cy="10475"/>
                </a:xfrm>
                <a:custGeom>
                  <a:rect b="b" l="l" r="r" t="t"/>
                  <a:pathLst>
                    <a:path extrusionOk="0" h="419" w="326">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3"/>
                <p:cNvSpPr/>
                <p:nvPr/>
              </p:nvSpPr>
              <p:spPr>
                <a:xfrm>
                  <a:off x="5252725" y="2885275"/>
                  <a:ext cx="8475" cy="12900"/>
                </a:xfrm>
                <a:custGeom>
                  <a:rect b="b" l="l" r="r" t="t"/>
                  <a:pathLst>
                    <a:path extrusionOk="0" h="516" w="339">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3"/>
                <p:cNvSpPr/>
                <p:nvPr/>
              </p:nvSpPr>
              <p:spPr>
                <a:xfrm>
                  <a:off x="5242875" y="2886450"/>
                  <a:ext cx="7575" cy="13975"/>
                </a:xfrm>
                <a:custGeom>
                  <a:rect b="b" l="l" r="r" t="t"/>
                  <a:pathLst>
                    <a:path extrusionOk="0" h="559" w="303">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3"/>
                <p:cNvSpPr/>
                <p:nvPr/>
              </p:nvSpPr>
              <p:spPr>
                <a:xfrm>
                  <a:off x="5233350" y="2885150"/>
                  <a:ext cx="7400" cy="12900"/>
                </a:xfrm>
                <a:custGeom>
                  <a:rect b="b" l="l" r="r" t="t"/>
                  <a:pathLst>
                    <a:path extrusionOk="0" h="516" w="296">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3"/>
                <p:cNvSpPr/>
                <p:nvPr/>
              </p:nvSpPr>
              <p:spPr>
                <a:xfrm>
                  <a:off x="5227075" y="2881775"/>
                  <a:ext cx="6400" cy="9250"/>
                </a:xfrm>
                <a:custGeom>
                  <a:rect b="b" l="l" r="r" t="t"/>
                  <a:pathLst>
                    <a:path extrusionOk="0" h="370" w="256">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3"/>
                <p:cNvSpPr/>
                <p:nvPr/>
              </p:nvSpPr>
              <p:spPr>
                <a:xfrm>
                  <a:off x="5238425" y="2836575"/>
                  <a:ext cx="8475" cy="23350"/>
                </a:xfrm>
                <a:custGeom>
                  <a:rect b="b" l="l" r="r" t="t"/>
                  <a:pathLst>
                    <a:path extrusionOk="0" h="934" w="339">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3"/>
                <p:cNvSpPr/>
                <p:nvPr/>
              </p:nvSpPr>
              <p:spPr>
                <a:xfrm>
                  <a:off x="5232050" y="2840700"/>
                  <a:ext cx="9625" cy="17500"/>
                </a:xfrm>
                <a:custGeom>
                  <a:rect b="b" l="l" r="r" t="t"/>
                  <a:pathLst>
                    <a:path extrusionOk="0" h="700" w="385">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3"/>
                <p:cNvSpPr/>
                <p:nvPr/>
              </p:nvSpPr>
              <p:spPr>
                <a:xfrm>
                  <a:off x="5263025" y="2860375"/>
                  <a:ext cx="9400" cy="20600"/>
                </a:xfrm>
                <a:custGeom>
                  <a:rect b="b" l="l" r="r" t="t"/>
                  <a:pathLst>
                    <a:path extrusionOk="0" h="824" w="376">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3"/>
                <p:cNvSpPr/>
                <p:nvPr/>
              </p:nvSpPr>
              <p:spPr>
                <a:xfrm>
                  <a:off x="5253025" y="2862075"/>
                  <a:ext cx="7550" cy="21350"/>
                </a:xfrm>
                <a:custGeom>
                  <a:rect b="b" l="l" r="r" t="t"/>
                  <a:pathLst>
                    <a:path extrusionOk="0" h="854" w="302">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3"/>
                <p:cNvSpPr/>
                <p:nvPr/>
              </p:nvSpPr>
              <p:spPr>
                <a:xfrm>
                  <a:off x="5244425" y="2863800"/>
                  <a:ext cx="6175" cy="19550"/>
                </a:xfrm>
                <a:custGeom>
                  <a:rect b="b" l="l" r="r" t="t"/>
                  <a:pathLst>
                    <a:path extrusionOk="0" h="782" w="247">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3"/>
                <p:cNvSpPr/>
                <p:nvPr/>
              </p:nvSpPr>
              <p:spPr>
                <a:xfrm>
                  <a:off x="5235675" y="2863500"/>
                  <a:ext cx="5850" cy="18775"/>
                </a:xfrm>
                <a:custGeom>
                  <a:rect b="b" l="l" r="r" t="t"/>
                  <a:pathLst>
                    <a:path extrusionOk="0" h="751" w="234">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3"/>
                <p:cNvSpPr/>
                <p:nvPr/>
              </p:nvSpPr>
              <p:spPr>
                <a:xfrm>
                  <a:off x="5227825" y="2862850"/>
                  <a:ext cx="6800" cy="16400"/>
                </a:xfrm>
                <a:custGeom>
                  <a:rect b="b" l="l" r="r" t="t"/>
                  <a:pathLst>
                    <a:path extrusionOk="0" h="656" w="272">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3"/>
                <p:cNvSpPr/>
                <p:nvPr/>
              </p:nvSpPr>
              <p:spPr>
                <a:xfrm>
                  <a:off x="5219375" y="2559325"/>
                  <a:ext cx="41050" cy="33625"/>
                </a:xfrm>
                <a:custGeom>
                  <a:rect b="b" l="l" r="r" t="t"/>
                  <a:pathLst>
                    <a:path extrusionOk="0" h="1345" w="1642">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3"/>
                <p:cNvSpPr/>
                <p:nvPr/>
              </p:nvSpPr>
              <p:spPr>
                <a:xfrm>
                  <a:off x="5208475" y="2128425"/>
                  <a:ext cx="208075" cy="116600"/>
                </a:xfrm>
                <a:custGeom>
                  <a:rect b="b" l="l" r="r" t="t"/>
                  <a:pathLst>
                    <a:path extrusionOk="0" h="4664" w="8323">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3"/>
                <p:cNvSpPr/>
                <p:nvPr/>
              </p:nvSpPr>
              <p:spPr>
                <a:xfrm>
                  <a:off x="5166825" y="1818475"/>
                  <a:ext cx="53800" cy="203850"/>
                </a:xfrm>
                <a:custGeom>
                  <a:rect b="b" l="l" r="r" t="t"/>
                  <a:pathLst>
                    <a:path extrusionOk="0" h="8154" w="2152">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3"/>
                <p:cNvSpPr/>
                <p:nvPr/>
              </p:nvSpPr>
              <p:spPr>
                <a:xfrm>
                  <a:off x="5132400" y="2022800"/>
                  <a:ext cx="67125" cy="185725"/>
                </a:xfrm>
                <a:custGeom>
                  <a:rect b="b" l="l" r="r" t="t"/>
                  <a:pathLst>
                    <a:path extrusionOk="0" h="7429" w="2685">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3"/>
                <p:cNvSpPr/>
                <p:nvPr/>
              </p:nvSpPr>
              <p:spPr>
                <a:xfrm>
                  <a:off x="5144375" y="2212375"/>
                  <a:ext cx="15100" cy="37250"/>
                </a:xfrm>
                <a:custGeom>
                  <a:rect b="b" l="l" r="r" t="t"/>
                  <a:pathLst>
                    <a:path extrusionOk="0" h="1490" w="604">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3"/>
                <p:cNvSpPr/>
                <p:nvPr/>
              </p:nvSpPr>
              <p:spPr>
                <a:xfrm>
                  <a:off x="5149150" y="2254150"/>
                  <a:ext cx="10000" cy="15600"/>
                </a:xfrm>
                <a:custGeom>
                  <a:rect b="b" l="l" r="r" t="t"/>
                  <a:pathLst>
                    <a:path extrusionOk="0" h="624" w="40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3"/>
                <p:cNvSpPr/>
                <p:nvPr/>
              </p:nvSpPr>
              <p:spPr>
                <a:xfrm>
                  <a:off x="5152825" y="2275925"/>
                  <a:ext cx="5875" cy="10425"/>
                </a:xfrm>
                <a:custGeom>
                  <a:rect b="b" l="l" r="r" t="t"/>
                  <a:pathLst>
                    <a:path extrusionOk="0" h="417" w="235">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3"/>
                <p:cNvSpPr/>
                <p:nvPr/>
              </p:nvSpPr>
              <p:spPr>
                <a:xfrm>
                  <a:off x="5128250" y="2216675"/>
                  <a:ext cx="13550" cy="37100"/>
                </a:xfrm>
                <a:custGeom>
                  <a:rect b="b" l="l" r="r" t="t"/>
                  <a:pathLst>
                    <a:path extrusionOk="0" h="1484" w="542">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3"/>
                <p:cNvSpPr/>
                <p:nvPr/>
              </p:nvSpPr>
              <p:spPr>
                <a:xfrm>
                  <a:off x="5125650" y="2258950"/>
                  <a:ext cx="10000" cy="22800"/>
                </a:xfrm>
                <a:custGeom>
                  <a:rect b="b" l="l" r="r" t="t"/>
                  <a:pathLst>
                    <a:path extrusionOk="0" h="912" w="40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3"/>
                <p:cNvSpPr/>
                <p:nvPr/>
              </p:nvSpPr>
              <p:spPr>
                <a:xfrm>
                  <a:off x="5130875" y="2286450"/>
                  <a:ext cx="11225" cy="17200"/>
                </a:xfrm>
                <a:custGeom>
                  <a:rect b="b" l="l" r="r" t="t"/>
                  <a:pathLst>
                    <a:path extrusionOk="0" h="688" w="449">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3"/>
                <p:cNvSpPr/>
                <p:nvPr/>
              </p:nvSpPr>
              <p:spPr>
                <a:xfrm>
                  <a:off x="5141625" y="2306150"/>
                  <a:ext cx="5250" cy="8000"/>
                </a:xfrm>
                <a:custGeom>
                  <a:rect b="b" l="l" r="r" t="t"/>
                  <a:pathLst>
                    <a:path extrusionOk="0" h="320" w="21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3"/>
                <p:cNvSpPr/>
                <p:nvPr/>
              </p:nvSpPr>
              <p:spPr>
                <a:xfrm>
                  <a:off x="5229575" y="1823150"/>
                  <a:ext cx="82950" cy="196300"/>
                </a:xfrm>
                <a:custGeom>
                  <a:rect b="b" l="l" r="r" t="t"/>
                  <a:pathLst>
                    <a:path extrusionOk="0" h="7852" w="3318">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3"/>
                <p:cNvSpPr/>
                <p:nvPr/>
              </p:nvSpPr>
              <p:spPr>
                <a:xfrm>
                  <a:off x="5231925" y="1823375"/>
                  <a:ext cx="68775" cy="13925"/>
                </a:xfrm>
                <a:custGeom>
                  <a:rect b="b" l="l" r="r" t="t"/>
                  <a:pathLst>
                    <a:path extrusionOk="0" h="557" w="2751">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3"/>
                <p:cNvSpPr/>
                <p:nvPr/>
              </p:nvSpPr>
              <p:spPr>
                <a:xfrm>
                  <a:off x="5273175" y="1794500"/>
                  <a:ext cx="35050" cy="10050"/>
                </a:xfrm>
                <a:custGeom>
                  <a:rect b="b" l="l" r="r" t="t"/>
                  <a:pathLst>
                    <a:path extrusionOk="0" h="402" w="1402">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3"/>
                <p:cNvSpPr/>
                <p:nvPr/>
              </p:nvSpPr>
              <p:spPr>
                <a:xfrm>
                  <a:off x="5284975" y="1779250"/>
                  <a:ext cx="27250" cy="9250"/>
                </a:xfrm>
                <a:custGeom>
                  <a:rect b="b" l="l" r="r" t="t"/>
                  <a:pathLst>
                    <a:path extrusionOk="0" h="370" w="109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3"/>
                <p:cNvSpPr/>
                <p:nvPr/>
              </p:nvSpPr>
              <p:spPr>
                <a:xfrm>
                  <a:off x="5284950" y="1973650"/>
                  <a:ext cx="25275" cy="8500"/>
                </a:xfrm>
                <a:custGeom>
                  <a:rect b="b" l="l" r="r" t="t"/>
                  <a:pathLst>
                    <a:path extrusionOk="0" h="340" w="1011">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3"/>
                <p:cNvSpPr/>
                <p:nvPr/>
              </p:nvSpPr>
              <p:spPr>
                <a:xfrm>
                  <a:off x="5284925" y="1991775"/>
                  <a:ext cx="25300" cy="8500"/>
                </a:xfrm>
                <a:custGeom>
                  <a:rect b="b" l="l" r="r" t="t"/>
                  <a:pathLst>
                    <a:path extrusionOk="0" h="340" w="1012">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3"/>
                <p:cNvSpPr/>
                <p:nvPr/>
              </p:nvSpPr>
              <p:spPr>
                <a:xfrm>
                  <a:off x="5284800" y="2009925"/>
                  <a:ext cx="25425" cy="8525"/>
                </a:xfrm>
                <a:custGeom>
                  <a:rect b="b" l="l" r="r" t="t"/>
                  <a:pathLst>
                    <a:path extrusionOk="0" h="341" w="1017">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3"/>
                <p:cNvSpPr/>
                <p:nvPr/>
              </p:nvSpPr>
              <p:spPr>
                <a:xfrm>
                  <a:off x="5284800" y="2028050"/>
                  <a:ext cx="25425" cy="8650"/>
                </a:xfrm>
                <a:custGeom>
                  <a:rect b="b" l="l" r="r" t="t"/>
                  <a:pathLst>
                    <a:path extrusionOk="0" h="346" w="1017">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3"/>
                <p:cNvSpPr/>
                <p:nvPr/>
              </p:nvSpPr>
              <p:spPr>
                <a:xfrm>
                  <a:off x="5284800" y="2046175"/>
                  <a:ext cx="25425" cy="8650"/>
                </a:xfrm>
                <a:custGeom>
                  <a:rect b="b" l="l" r="r" t="t"/>
                  <a:pathLst>
                    <a:path extrusionOk="0" h="346" w="1017">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3"/>
                <p:cNvSpPr/>
                <p:nvPr/>
              </p:nvSpPr>
              <p:spPr>
                <a:xfrm>
                  <a:off x="5284825" y="2064425"/>
                  <a:ext cx="25400" cy="8550"/>
                </a:xfrm>
                <a:custGeom>
                  <a:rect b="b" l="l" r="r" t="t"/>
                  <a:pathLst>
                    <a:path extrusionOk="0" h="342" w="1016">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3"/>
                <p:cNvSpPr/>
                <p:nvPr/>
              </p:nvSpPr>
              <p:spPr>
                <a:xfrm>
                  <a:off x="5284800" y="2082600"/>
                  <a:ext cx="25425" cy="8500"/>
                </a:xfrm>
                <a:custGeom>
                  <a:rect b="b" l="l" r="r" t="t"/>
                  <a:pathLst>
                    <a:path extrusionOk="0" h="340" w="1017">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3"/>
                <p:cNvSpPr/>
                <p:nvPr/>
              </p:nvSpPr>
              <p:spPr>
                <a:xfrm>
                  <a:off x="5284825" y="2100700"/>
                  <a:ext cx="25400" cy="8525"/>
                </a:xfrm>
                <a:custGeom>
                  <a:rect b="b" l="l" r="r" t="t"/>
                  <a:pathLst>
                    <a:path extrusionOk="0" h="341" w="1016">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3"/>
                <p:cNvSpPr/>
                <p:nvPr/>
              </p:nvSpPr>
              <p:spPr>
                <a:xfrm>
                  <a:off x="5284800" y="2118875"/>
                  <a:ext cx="25425" cy="8500"/>
                </a:xfrm>
                <a:custGeom>
                  <a:rect b="b" l="l" r="r" t="t"/>
                  <a:pathLst>
                    <a:path extrusionOk="0" h="340" w="1017">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3"/>
                <p:cNvSpPr/>
                <p:nvPr/>
              </p:nvSpPr>
              <p:spPr>
                <a:xfrm>
                  <a:off x="5218350" y="1840700"/>
                  <a:ext cx="83100" cy="17425"/>
                </a:xfrm>
                <a:custGeom>
                  <a:rect b="b" l="l" r="r" t="t"/>
                  <a:pathLst>
                    <a:path extrusionOk="0" h="697" w="3324">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3"/>
                <p:cNvSpPr/>
                <p:nvPr/>
              </p:nvSpPr>
              <p:spPr>
                <a:xfrm>
                  <a:off x="5208600" y="1889900"/>
                  <a:ext cx="93475" cy="14250"/>
                </a:xfrm>
                <a:custGeom>
                  <a:rect b="b" l="l" r="r" t="t"/>
                  <a:pathLst>
                    <a:path extrusionOk="0" h="570" w="3739">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3"/>
                <p:cNvSpPr/>
                <p:nvPr/>
              </p:nvSpPr>
              <p:spPr>
                <a:xfrm>
                  <a:off x="5210350" y="1863550"/>
                  <a:ext cx="94025" cy="19475"/>
                </a:xfrm>
                <a:custGeom>
                  <a:rect b="b" l="l" r="r" t="t"/>
                  <a:pathLst>
                    <a:path extrusionOk="0" h="779" w="3761">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3"/>
                <p:cNvSpPr/>
                <p:nvPr/>
              </p:nvSpPr>
              <p:spPr>
                <a:xfrm>
                  <a:off x="5213750" y="1912125"/>
                  <a:ext cx="91550" cy="14400"/>
                </a:xfrm>
                <a:custGeom>
                  <a:rect b="b" l="l" r="r" t="t"/>
                  <a:pathLst>
                    <a:path extrusionOk="0" h="576" w="3662">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3"/>
                <p:cNvSpPr/>
                <p:nvPr/>
              </p:nvSpPr>
              <p:spPr>
                <a:xfrm>
                  <a:off x="5219325" y="1931650"/>
                  <a:ext cx="89675" cy="15550"/>
                </a:xfrm>
                <a:custGeom>
                  <a:rect b="b" l="l" r="r" t="t"/>
                  <a:pathLst>
                    <a:path extrusionOk="0" h="622" w="3587">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3"/>
                <p:cNvSpPr/>
                <p:nvPr/>
              </p:nvSpPr>
              <p:spPr>
                <a:xfrm>
                  <a:off x="5221775" y="1955325"/>
                  <a:ext cx="63850" cy="12850"/>
                </a:xfrm>
                <a:custGeom>
                  <a:rect b="b" l="l" r="r" t="t"/>
                  <a:pathLst>
                    <a:path extrusionOk="0" h="514" w="2554">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3"/>
                <p:cNvSpPr/>
                <p:nvPr/>
              </p:nvSpPr>
              <p:spPr>
                <a:xfrm>
                  <a:off x="5229500" y="1975750"/>
                  <a:ext cx="42925" cy="10700"/>
                </a:xfrm>
                <a:custGeom>
                  <a:rect b="b" l="l" r="r" t="t"/>
                  <a:pathLst>
                    <a:path extrusionOk="0" h="428" w="1717">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3"/>
                <p:cNvSpPr/>
                <p:nvPr/>
              </p:nvSpPr>
              <p:spPr>
                <a:xfrm>
                  <a:off x="5296675" y="1774600"/>
                  <a:ext cx="15850" cy="49825"/>
                </a:xfrm>
                <a:custGeom>
                  <a:rect b="b" l="l" r="r" t="t"/>
                  <a:pathLst>
                    <a:path extrusionOk="0" h="1993" w="634">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3"/>
                <p:cNvSpPr/>
                <p:nvPr/>
              </p:nvSpPr>
              <p:spPr>
                <a:xfrm>
                  <a:off x="5194025" y="1804725"/>
                  <a:ext cx="29825" cy="15700"/>
                </a:xfrm>
                <a:custGeom>
                  <a:rect b="b" l="l" r="r" t="t"/>
                  <a:pathLst>
                    <a:path extrusionOk="0" h="628" w="1193">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3"/>
                <p:cNvSpPr/>
                <p:nvPr/>
              </p:nvSpPr>
              <p:spPr>
                <a:xfrm>
                  <a:off x="5219825" y="1800025"/>
                  <a:ext cx="83475" cy="18850"/>
                </a:xfrm>
                <a:custGeom>
                  <a:rect b="b" l="l" r="r" t="t"/>
                  <a:pathLst>
                    <a:path extrusionOk="0" h="754" w="3339">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3"/>
                <p:cNvSpPr/>
                <p:nvPr/>
              </p:nvSpPr>
              <p:spPr>
                <a:xfrm>
                  <a:off x="5299425" y="1955325"/>
                  <a:ext cx="13100" cy="176425"/>
                </a:xfrm>
                <a:custGeom>
                  <a:rect b="b" l="l" r="r" t="t"/>
                  <a:pathLst>
                    <a:path extrusionOk="0" h="7057" w="524">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3"/>
                <p:cNvSpPr/>
                <p:nvPr/>
              </p:nvSpPr>
              <p:spPr>
                <a:xfrm>
                  <a:off x="5350000" y="2221050"/>
                  <a:ext cx="53950" cy="335175"/>
                </a:xfrm>
                <a:custGeom>
                  <a:rect b="b" l="l" r="r" t="t"/>
                  <a:pathLst>
                    <a:path extrusionOk="0" h="13407" w="2158">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3"/>
                <p:cNvSpPr/>
                <p:nvPr/>
              </p:nvSpPr>
              <p:spPr>
                <a:xfrm>
                  <a:off x="5358900" y="2586575"/>
                  <a:ext cx="49825" cy="223850"/>
                </a:xfrm>
                <a:custGeom>
                  <a:rect b="b" l="l" r="r" t="t"/>
                  <a:pathLst>
                    <a:path extrusionOk="0" h="8954" w="1993">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3"/>
                <p:cNvSpPr/>
                <p:nvPr/>
              </p:nvSpPr>
              <p:spPr>
                <a:xfrm>
                  <a:off x="5355675" y="2807700"/>
                  <a:ext cx="32250" cy="24975"/>
                </a:xfrm>
                <a:custGeom>
                  <a:rect b="b" l="l" r="r" t="t"/>
                  <a:pathLst>
                    <a:path extrusionOk="0" h="999" w="129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3"/>
                <p:cNvSpPr/>
                <p:nvPr/>
              </p:nvSpPr>
              <p:spPr>
                <a:xfrm>
                  <a:off x="5354150" y="2830450"/>
                  <a:ext cx="11550" cy="28625"/>
                </a:xfrm>
                <a:custGeom>
                  <a:rect b="b" l="l" r="r" t="t"/>
                  <a:pathLst>
                    <a:path extrusionOk="0" h="1145" w="462">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3"/>
                <p:cNvSpPr/>
                <p:nvPr/>
              </p:nvSpPr>
              <p:spPr>
                <a:xfrm>
                  <a:off x="5363375" y="2831550"/>
                  <a:ext cx="8925" cy="28775"/>
                </a:xfrm>
                <a:custGeom>
                  <a:rect b="b" l="l" r="r" t="t"/>
                  <a:pathLst>
                    <a:path extrusionOk="0" h="1151" w="357">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3"/>
                <p:cNvSpPr/>
                <p:nvPr/>
              </p:nvSpPr>
              <p:spPr>
                <a:xfrm>
                  <a:off x="5372725" y="2833525"/>
                  <a:ext cx="7725" cy="27075"/>
                </a:xfrm>
                <a:custGeom>
                  <a:rect b="b" l="l" r="r" t="t"/>
                  <a:pathLst>
                    <a:path extrusionOk="0" h="1083" w="309">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3"/>
                <p:cNvSpPr/>
                <p:nvPr/>
              </p:nvSpPr>
              <p:spPr>
                <a:xfrm>
                  <a:off x="5353400" y="2882075"/>
                  <a:ext cx="8150" cy="10475"/>
                </a:xfrm>
                <a:custGeom>
                  <a:rect b="b" l="l" r="r" t="t"/>
                  <a:pathLst>
                    <a:path extrusionOk="0" h="419" w="326">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3"/>
                <p:cNvSpPr/>
                <p:nvPr/>
              </p:nvSpPr>
              <p:spPr>
                <a:xfrm>
                  <a:off x="5363675" y="2885275"/>
                  <a:ext cx="8625" cy="12900"/>
                </a:xfrm>
                <a:custGeom>
                  <a:rect b="b" l="l" r="r" t="t"/>
                  <a:pathLst>
                    <a:path extrusionOk="0" h="516" w="345">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3"/>
                <p:cNvSpPr/>
                <p:nvPr/>
              </p:nvSpPr>
              <p:spPr>
                <a:xfrm>
                  <a:off x="5374575" y="2886525"/>
                  <a:ext cx="7400" cy="13900"/>
                </a:xfrm>
                <a:custGeom>
                  <a:rect b="b" l="l" r="r" t="t"/>
                  <a:pathLst>
                    <a:path extrusionOk="0" h="556" w="296">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3"/>
                <p:cNvSpPr/>
                <p:nvPr/>
              </p:nvSpPr>
              <p:spPr>
                <a:xfrm>
                  <a:off x="5384250" y="2885150"/>
                  <a:ext cx="7425" cy="12900"/>
                </a:xfrm>
                <a:custGeom>
                  <a:rect b="b" l="l" r="r" t="t"/>
                  <a:pathLst>
                    <a:path extrusionOk="0" h="516" w="297">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3"/>
                <p:cNvSpPr/>
                <p:nvPr/>
              </p:nvSpPr>
              <p:spPr>
                <a:xfrm>
                  <a:off x="5391375" y="2881775"/>
                  <a:ext cx="6550" cy="9250"/>
                </a:xfrm>
                <a:custGeom>
                  <a:rect b="b" l="l" r="r" t="t"/>
                  <a:pathLst>
                    <a:path extrusionOk="0" h="370" w="262">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3"/>
                <p:cNvSpPr/>
                <p:nvPr/>
              </p:nvSpPr>
              <p:spPr>
                <a:xfrm>
                  <a:off x="5377950" y="2836575"/>
                  <a:ext cx="8500" cy="23350"/>
                </a:xfrm>
                <a:custGeom>
                  <a:rect b="b" l="l" r="r" t="t"/>
                  <a:pathLst>
                    <a:path extrusionOk="0" h="934" w="34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3"/>
                <p:cNvSpPr/>
                <p:nvPr/>
              </p:nvSpPr>
              <p:spPr>
                <a:xfrm>
                  <a:off x="5383350" y="2840700"/>
                  <a:ext cx="9475" cy="17500"/>
                </a:xfrm>
                <a:custGeom>
                  <a:rect b="b" l="l" r="r" t="t"/>
                  <a:pathLst>
                    <a:path extrusionOk="0" h="700" w="379">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3"/>
                <p:cNvSpPr/>
                <p:nvPr/>
              </p:nvSpPr>
              <p:spPr>
                <a:xfrm>
                  <a:off x="5352600" y="2860375"/>
                  <a:ext cx="9400" cy="20600"/>
                </a:xfrm>
                <a:custGeom>
                  <a:rect b="b" l="l" r="r" t="t"/>
                  <a:pathLst>
                    <a:path extrusionOk="0" h="824" w="376">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3"/>
                <p:cNvSpPr/>
                <p:nvPr/>
              </p:nvSpPr>
              <p:spPr>
                <a:xfrm>
                  <a:off x="5364450" y="2862075"/>
                  <a:ext cx="7700" cy="21350"/>
                </a:xfrm>
                <a:custGeom>
                  <a:rect b="b" l="l" r="r" t="t"/>
                  <a:pathLst>
                    <a:path extrusionOk="0" h="854" w="308">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3"/>
                <p:cNvSpPr/>
                <p:nvPr/>
              </p:nvSpPr>
              <p:spPr>
                <a:xfrm>
                  <a:off x="5374275" y="2863800"/>
                  <a:ext cx="6325" cy="19550"/>
                </a:xfrm>
                <a:custGeom>
                  <a:rect b="b" l="l" r="r" t="t"/>
                  <a:pathLst>
                    <a:path extrusionOk="0" h="782" w="253">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3"/>
                <p:cNvSpPr/>
                <p:nvPr/>
              </p:nvSpPr>
              <p:spPr>
                <a:xfrm>
                  <a:off x="5383350" y="2863500"/>
                  <a:ext cx="6000" cy="18775"/>
                </a:xfrm>
                <a:custGeom>
                  <a:rect b="b" l="l" r="r" t="t"/>
                  <a:pathLst>
                    <a:path extrusionOk="0" h="751" w="24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3"/>
                <p:cNvSpPr/>
                <p:nvPr/>
              </p:nvSpPr>
              <p:spPr>
                <a:xfrm>
                  <a:off x="5390400" y="2862850"/>
                  <a:ext cx="6650" cy="16400"/>
                </a:xfrm>
                <a:custGeom>
                  <a:rect b="b" l="l" r="r" t="t"/>
                  <a:pathLst>
                    <a:path extrusionOk="0" h="656" w="266">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3"/>
                <p:cNvSpPr/>
                <p:nvPr/>
              </p:nvSpPr>
              <p:spPr>
                <a:xfrm>
                  <a:off x="5364275" y="2559325"/>
                  <a:ext cx="40600" cy="32375"/>
                </a:xfrm>
                <a:custGeom>
                  <a:rect b="b" l="l" r="r" t="t"/>
                  <a:pathLst>
                    <a:path extrusionOk="0" h="1295" w="1624">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3"/>
                <p:cNvSpPr/>
                <p:nvPr/>
              </p:nvSpPr>
              <p:spPr>
                <a:xfrm>
                  <a:off x="5404400" y="1818475"/>
                  <a:ext cx="53800" cy="203850"/>
                </a:xfrm>
                <a:custGeom>
                  <a:rect b="b" l="l" r="r" t="t"/>
                  <a:pathLst>
                    <a:path extrusionOk="0" h="8154" w="2152">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3"/>
                <p:cNvSpPr/>
                <p:nvPr/>
              </p:nvSpPr>
              <p:spPr>
                <a:xfrm>
                  <a:off x="5425475" y="2022800"/>
                  <a:ext cx="67000" cy="185725"/>
                </a:xfrm>
                <a:custGeom>
                  <a:rect b="b" l="l" r="r" t="t"/>
                  <a:pathLst>
                    <a:path extrusionOk="0" h="7429" w="268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3"/>
                <p:cNvSpPr/>
                <p:nvPr/>
              </p:nvSpPr>
              <p:spPr>
                <a:xfrm>
                  <a:off x="5465400" y="2212350"/>
                  <a:ext cx="15075" cy="37150"/>
                </a:xfrm>
                <a:custGeom>
                  <a:rect b="b" l="l" r="r" t="t"/>
                  <a:pathLst>
                    <a:path extrusionOk="0" h="1486" w="603">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3"/>
                <p:cNvSpPr/>
                <p:nvPr/>
              </p:nvSpPr>
              <p:spPr>
                <a:xfrm>
                  <a:off x="5465850" y="2254150"/>
                  <a:ext cx="10025" cy="15600"/>
                </a:xfrm>
                <a:custGeom>
                  <a:rect b="b" l="l" r="r" t="t"/>
                  <a:pathLst>
                    <a:path extrusionOk="0" h="624" w="401">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3"/>
                <p:cNvSpPr/>
                <p:nvPr/>
              </p:nvSpPr>
              <p:spPr>
                <a:xfrm>
                  <a:off x="5466175" y="2275925"/>
                  <a:ext cx="5850" cy="10425"/>
                </a:xfrm>
                <a:custGeom>
                  <a:rect b="b" l="l" r="r" t="t"/>
                  <a:pathLst>
                    <a:path extrusionOk="0" h="417" w="234">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3"/>
                <p:cNvSpPr/>
                <p:nvPr/>
              </p:nvSpPr>
              <p:spPr>
                <a:xfrm>
                  <a:off x="5483225" y="2216675"/>
                  <a:ext cx="13400" cy="37100"/>
                </a:xfrm>
                <a:custGeom>
                  <a:rect b="b" l="l" r="r" t="t"/>
                  <a:pathLst>
                    <a:path extrusionOk="0" h="1484" w="536">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3"/>
                <p:cNvSpPr/>
                <p:nvPr/>
              </p:nvSpPr>
              <p:spPr>
                <a:xfrm>
                  <a:off x="5489075" y="2258950"/>
                  <a:ext cx="10300" cy="22800"/>
                </a:xfrm>
                <a:custGeom>
                  <a:rect b="b" l="l" r="r" t="t"/>
                  <a:pathLst>
                    <a:path extrusionOk="0" h="912" w="412">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3"/>
                <p:cNvSpPr/>
                <p:nvPr/>
              </p:nvSpPr>
              <p:spPr>
                <a:xfrm>
                  <a:off x="5483075" y="2286450"/>
                  <a:ext cx="11075" cy="17200"/>
                </a:xfrm>
                <a:custGeom>
                  <a:rect b="b" l="l" r="r" t="t"/>
                  <a:pathLst>
                    <a:path extrusionOk="0" h="688" w="443">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3"/>
                <p:cNvSpPr/>
                <p:nvPr/>
              </p:nvSpPr>
              <p:spPr>
                <a:xfrm>
                  <a:off x="5478150" y="2306150"/>
                  <a:ext cx="5250" cy="8000"/>
                </a:xfrm>
                <a:custGeom>
                  <a:rect b="b" l="l" r="r" t="t"/>
                  <a:pathLst>
                    <a:path extrusionOk="0" h="320" w="21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3"/>
                <p:cNvSpPr/>
                <p:nvPr/>
              </p:nvSpPr>
              <p:spPr>
                <a:xfrm>
                  <a:off x="5312500" y="1823150"/>
                  <a:ext cx="82800" cy="196300"/>
                </a:xfrm>
                <a:custGeom>
                  <a:rect b="b" l="l" r="r" t="t"/>
                  <a:pathLst>
                    <a:path extrusionOk="0" h="7852" w="3312">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3"/>
                <p:cNvSpPr/>
                <p:nvPr/>
              </p:nvSpPr>
              <p:spPr>
                <a:xfrm>
                  <a:off x="5324175" y="1823375"/>
                  <a:ext cx="68925" cy="13925"/>
                </a:xfrm>
                <a:custGeom>
                  <a:rect b="b" l="l" r="r" t="t"/>
                  <a:pathLst>
                    <a:path extrusionOk="0" h="557" w="2757">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3"/>
                <p:cNvSpPr/>
                <p:nvPr/>
              </p:nvSpPr>
              <p:spPr>
                <a:xfrm>
                  <a:off x="5316650" y="1794500"/>
                  <a:ext cx="35200" cy="10050"/>
                </a:xfrm>
                <a:custGeom>
                  <a:rect b="b" l="l" r="r" t="t"/>
                  <a:pathLst>
                    <a:path extrusionOk="0" h="402" w="1408">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3"/>
                <p:cNvSpPr/>
                <p:nvPr/>
              </p:nvSpPr>
              <p:spPr>
                <a:xfrm>
                  <a:off x="5312650" y="1779250"/>
                  <a:ext cx="27375" cy="9250"/>
                </a:xfrm>
                <a:custGeom>
                  <a:rect b="b" l="l" r="r" t="t"/>
                  <a:pathLst>
                    <a:path extrusionOk="0" h="370" w="1095">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3"/>
                <p:cNvSpPr/>
                <p:nvPr/>
              </p:nvSpPr>
              <p:spPr>
                <a:xfrm>
                  <a:off x="5314650" y="1973650"/>
                  <a:ext cx="25425" cy="8500"/>
                </a:xfrm>
                <a:custGeom>
                  <a:rect b="b" l="l" r="r" t="t"/>
                  <a:pathLst>
                    <a:path extrusionOk="0" h="340" w="1017">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3"/>
                <p:cNvSpPr/>
                <p:nvPr/>
              </p:nvSpPr>
              <p:spPr>
                <a:xfrm>
                  <a:off x="5314650" y="1991775"/>
                  <a:ext cx="25425" cy="8500"/>
                </a:xfrm>
                <a:custGeom>
                  <a:rect b="b" l="l" r="r" t="t"/>
                  <a:pathLst>
                    <a:path extrusionOk="0" h="340" w="1017">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3"/>
                <p:cNvSpPr/>
                <p:nvPr/>
              </p:nvSpPr>
              <p:spPr>
                <a:xfrm>
                  <a:off x="5314650" y="2009925"/>
                  <a:ext cx="25425" cy="8525"/>
                </a:xfrm>
                <a:custGeom>
                  <a:rect b="b" l="l" r="r" t="t"/>
                  <a:pathLst>
                    <a:path extrusionOk="0" h="341" w="1017">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3"/>
                <p:cNvSpPr/>
                <p:nvPr/>
              </p:nvSpPr>
              <p:spPr>
                <a:xfrm>
                  <a:off x="5314650" y="2028050"/>
                  <a:ext cx="25425" cy="8650"/>
                </a:xfrm>
                <a:custGeom>
                  <a:rect b="b" l="l" r="r" t="t"/>
                  <a:pathLst>
                    <a:path extrusionOk="0" h="346" w="1017">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3"/>
                <p:cNvSpPr/>
                <p:nvPr/>
              </p:nvSpPr>
              <p:spPr>
                <a:xfrm>
                  <a:off x="5314650" y="2046175"/>
                  <a:ext cx="25425" cy="8650"/>
                </a:xfrm>
                <a:custGeom>
                  <a:rect b="b" l="l" r="r" t="t"/>
                  <a:pathLst>
                    <a:path extrusionOk="0" h="346" w="1017">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3"/>
                <p:cNvSpPr/>
                <p:nvPr/>
              </p:nvSpPr>
              <p:spPr>
                <a:xfrm>
                  <a:off x="5314650" y="2064425"/>
                  <a:ext cx="25400" cy="8550"/>
                </a:xfrm>
                <a:custGeom>
                  <a:rect b="b" l="l" r="r" t="t"/>
                  <a:pathLst>
                    <a:path extrusionOk="0" h="342" w="1016">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3"/>
                <p:cNvSpPr/>
                <p:nvPr/>
              </p:nvSpPr>
              <p:spPr>
                <a:xfrm>
                  <a:off x="5314800" y="2082600"/>
                  <a:ext cx="25275" cy="8500"/>
                </a:xfrm>
                <a:custGeom>
                  <a:rect b="b" l="l" r="r" t="t"/>
                  <a:pathLst>
                    <a:path extrusionOk="0" h="340" w="1011">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3"/>
                <p:cNvSpPr/>
                <p:nvPr/>
              </p:nvSpPr>
              <p:spPr>
                <a:xfrm>
                  <a:off x="5314800" y="2100700"/>
                  <a:ext cx="25400" cy="8525"/>
                </a:xfrm>
                <a:custGeom>
                  <a:rect b="b" l="l" r="r" t="t"/>
                  <a:pathLst>
                    <a:path extrusionOk="0" h="341" w="1016">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3"/>
                <p:cNvSpPr/>
                <p:nvPr/>
              </p:nvSpPr>
              <p:spPr>
                <a:xfrm>
                  <a:off x="5314800" y="2118875"/>
                  <a:ext cx="25400" cy="8500"/>
                </a:xfrm>
                <a:custGeom>
                  <a:rect b="b" l="l" r="r" t="t"/>
                  <a:pathLst>
                    <a:path extrusionOk="0" h="340" w="1016">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3"/>
                <p:cNvSpPr/>
                <p:nvPr/>
              </p:nvSpPr>
              <p:spPr>
                <a:xfrm>
                  <a:off x="5323400" y="1840700"/>
                  <a:ext cx="83125" cy="17425"/>
                </a:xfrm>
                <a:custGeom>
                  <a:rect b="b" l="l" r="r" t="t"/>
                  <a:pathLst>
                    <a:path extrusionOk="0" h="697" w="3325">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3"/>
                <p:cNvSpPr/>
                <p:nvPr/>
              </p:nvSpPr>
              <p:spPr>
                <a:xfrm>
                  <a:off x="5322950" y="1889900"/>
                  <a:ext cx="93325" cy="14250"/>
                </a:xfrm>
                <a:custGeom>
                  <a:rect b="b" l="l" r="r" t="t"/>
                  <a:pathLst>
                    <a:path extrusionOk="0" h="570" w="3733">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3"/>
                <p:cNvSpPr/>
                <p:nvPr/>
              </p:nvSpPr>
              <p:spPr>
                <a:xfrm>
                  <a:off x="5320500" y="1863550"/>
                  <a:ext cx="94175" cy="19475"/>
                </a:xfrm>
                <a:custGeom>
                  <a:rect b="b" l="l" r="r" t="t"/>
                  <a:pathLst>
                    <a:path extrusionOk="0" h="779" w="3767">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3"/>
                <p:cNvSpPr/>
                <p:nvPr/>
              </p:nvSpPr>
              <p:spPr>
                <a:xfrm>
                  <a:off x="5319725" y="1912125"/>
                  <a:ext cx="91400" cy="14400"/>
                </a:xfrm>
                <a:custGeom>
                  <a:rect b="b" l="l" r="r" t="t"/>
                  <a:pathLst>
                    <a:path extrusionOk="0" h="576" w="3656">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3"/>
                <p:cNvSpPr/>
                <p:nvPr/>
              </p:nvSpPr>
              <p:spPr>
                <a:xfrm>
                  <a:off x="5316025" y="1931650"/>
                  <a:ext cx="89525" cy="15550"/>
                </a:xfrm>
                <a:custGeom>
                  <a:rect b="b" l="l" r="r" t="t"/>
                  <a:pathLst>
                    <a:path extrusionOk="0" h="622" w="3581">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3"/>
                <p:cNvSpPr/>
                <p:nvPr/>
              </p:nvSpPr>
              <p:spPr>
                <a:xfrm>
                  <a:off x="5339400" y="1955325"/>
                  <a:ext cx="63850" cy="12850"/>
                </a:xfrm>
                <a:custGeom>
                  <a:rect b="b" l="l" r="r" t="t"/>
                  <a:pathLst>
                    <a:path extrusionOk="0" h="514" w="2554">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3"/>
                <p:cNvSpPr/>
                <p:nvPr/>
              </p:nvSpPr>
              <p:spPr>
                <a:xfrm>
                  <a:off x="5352450" y="1975750"/>
                  <a:ext cx="42925" cy="10700"/>
                </a:xfrm>
                <a:custGeom>
                  <a:rect b="b" l="l" r="r" t="t"/>
                  <a:pathLst>
                    <a:path extrusionOk="0" h="428" w="1717">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3"/>
                <p:cNvSpPr/>
                <p:nvPr/>
              </p:nvSpPr>
              <p:spPr>
                <a:xfrm>
                  <a:off x="5312500" y="1774600"/>
                  <a:ext cx="15850" cy="49825"/>
                </a:xfrm>
                <a:custGeom>
                  <a:rect b="b" l="l" r="r" t="t"/>
                  <a:pathLst>
                    <a:path extrusionOk="0" h="1993" w="634">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3"/>
                <p:cNvSpPr/>
                <p:nvPr/>
              </p:nvSpPr>
              <p:spPr>
                <a:xfrm>
                  <a:off x="5401000" y="1804725"/>
                  <a:ext cx="29850" cy="15700"/>
                </a:xfrm>
                <a:custGeom>
                  <a:rect b="b" l="l" r="r" t="t"/>
                  <a:pathLst>
                    <a:path extrusionOk="0" h="628" w="1194">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3"/>
                <p:cNvSpPr/>
                <p:nvPr/>
              </p:nvSpPr>
              <p:spPr>
                <a:xfrm>
                  <a:off x="5321725" y="1800025"/>
                  <a:ext cx="83450" cy="18850"/>
                </a:xfrm>
                <a:custGeom>
                  <a:rect b="b" l="l" r="r" t="t"/>
                  <a:pathLst>
                    <a:path extrusionOk="0" h="754" w="3338">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3"/>
                <p:cNvSpPr/>
                <p:nvPr/>
              </p:nvSpPr>
              <p:spPr>
                <a:xfrm>
                  <a:off x="5312500" y="1955325"/>
                  <a:ext cx="13075" cy="176425"/>
                </a:xfrm>
                <a:custGeom>
                  <a:rect b="b" l="l" r="r" t="t"/>
                  <a:pathLst>
                    <a:path extrusionOk="0" h="7057" w="523">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3"/>
                <p:cNvSpPr/>
                <p:nvPr/>
              </p:nvSpPr>
              <p:spPr>
                <a:xfrm>
                  <a:off x="5253500" y="1613550"/>
                  <a:ext cx="118025" cy="151400"/>
                </a:xfrm>
                <a:custGeom>
                  <a:rect b="b" l="l" r="r" t="t"/>
                  <a:pathLst>
                    <a:path extrusionOk="0" h="6056" w="4721">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3"/>
                <p:cNvSpPr/>
                <p:nvPr/>
              </p:nvSpPr>
              <p:spPr>
                <a:xfrm>
                  <a:off x="5303575" y="1732350"/>
                  <a:ext cx="8500" cy="10800"/>
                </a:xfrm>
                <a:custGeom>
                  <a:rect b="b" l="l" r="r" t="t"/>
                  <a:pathLst>
                    <a:path extrusionOk="0" h="432" w="34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3"/>
                <p:cNvSpPr/>
                <p:nvPr/>
              </p:nvSpPr>
              <p:spPr>
                <a:xfrm>
                  <a:off x="5302675" y="1743875"/>
                  <a:ext cx="8775" cy="10600"/>
                </a:xfrm>
                <a:custGeom>
                  <a:rect b="b" l="l" r="r" t="t"/>
                  <a:pathLst>
                    <a:path extrusionOk="0" h="424" w="351">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3"/>
                <p:cNvSpPr/>
                <p:nvPr/>
              </p:nvSpPr>
              <p:spPr>
                <a:xfrm>
                  <a:off x="5298200" y="1731850"/>
                  <a:ext cx="5725" cy="9000"/>
                </a:xfrm>
                <a:custGeom>
                  <a:rect b="b" l="l" r="r" t="t"/>
                  <a:pathLst>
                    <a:path extrusionOk="0" h="360" w="229">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3"/>
                <p:cNvSpPr/>
                <p:nvPr/>
              </p:nvSpPr>
              <p:spPr>
                <a:xfrm>
                  <a:off x="5296975" y="1741950"/>
                  <a:ext cx="5725" cy="8625"/>
                </a:xfrm>
                <a:custGeom>
                  <a:rect b="b" l="l" r="r" t="t"/>
                  <a:pathLst>
                    <a:path extrusionOk="0" h="345" w="229">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3"/>
                <p:cNvSpPr/>
                <p:nvPr/>
              </p:nvSpPr>
              <p:spPr>
                <a:xfrm>
                  <a:off x="5292400" y="1730950"/>
                  <a:ext cx="7375" cy="9250"/>
                </a:xfrm>
                <a:custGeom>
                  <a:rect b="b" l="l" r="r" t="t"/>
                  <a:pathLst>
                    <a:path extrusionOk="0" h="370" w="295">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3"/>
                <p:cNvSpPr/>
                <p:nvPr/>
              </p:nvSpPr>
              <p:spPr>
                <a:xfrm>
                  <a:off x="5290975" y="1739575"/>
                  <a:ext cx="4950" cy="7975"/>
                </a:xfrm>
                <a:custGeom>
                  <a:rect b="b" l="l" r="r" t="t"/>
                  <a:pathLst>
                    <a:path extrusionOk="0" h="319" w="198">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3"/>
                <p:cNvSpPr/>
                <p:nvPr/>
              </p:nvSpPr>
              <p:spPr>
                <a:xfrm>
                  <a:off x="5287300" y="1728425"/>
                  <a:ext cx="5550" cy="8700"/>
                </a:xfrm>
                <a:custGeom>
                  <a:rect b="b" l="l" r="r" t="t"/>
                  <a:pathLst>
                    <a:path extrusionOk="0" h="348" w="222">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3"/>
                <p:cNvSpPr/>
                <p:nvPr/>
              </p:nvSpPr>
              <p:spPr>
                <a:xfrm>
                  <a:off x="5286075" y="1737300"/>
                  <a:ext cx="4925" cy="6950"/>
                </a:xfrm>
                <a:custGeom>
                  <a:rect b="b" l="l" r="r" t="t"/>
                  <a:pathLst>
                    <a:path extrusionOk="0" h="278" w="197">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3"/>
                <p:cNvSpPr/>
                <p:nvPr/>
              </p:nvSpPr>
              <p:spPr>
                <a:xfrm>
                  <a:off x="5281300" y="1734425"/>
                  <a:ext cx="4800" cy="6275"/>
                </a:xfrm>
                <a:custGeom>
                  <a:rect b="b" l="l" r="r" t="t"/>
                  <a:pathLst>
                    <a:path extrusionOk="0" h="251" w="192">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3"/>
                <p:cNvSpPr/>
                <p:nvPr/>
              </p:nvSpPr>
              <p:spPr>
                <a:xfrm>
                  <a:off x="5278550" y="1731675"/>
                  <a:ext cx="2450" cy="5175"/>
                </a:xfrm>
                <a:custGeom>
                  <a:rect b="b" l="l" r="r" t="t"/>
                  <a:pathLst>
                    <a:path extrusionOk="0" h="207" w="98">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3"/>
                <p:cNvSpPr/>
                <p:nvPr/>
              </p:nvSpPr>
              <p:spPr>
                <a:xfrm>
                  <a:off x="5312950" y="1732425"/>
                  <a:ext cx="8325" cy="10775"/>
                </a:xfrm>
                <a:custGeom>
                  <a:rect b="b" l="l" r="r" t="t"/>
                  <a:pathLst>
                    <a:path extrusionOk="0" h="431" w="333">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3"/>
                <p:cNvSpPr/>
                <p:nvPr/>
              </p:nvSpPr>
              <p:spPr>
                <a:xfrm>
                  <a:off x="5313425" y="1743775"/>
                  <a:ext cx="8775" cy="10700"/>
                </a:xfrm>
                <a:custGeom>
                  <a:rect b="b" l="l" r="r" t="t"/>
                  <a:pathLst>
                    <a:path extrusionOk="0" h="428" w="351">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3"/>
                <p:cNvSpPr/>
                <p:nvPr/>
              </p:nvSpPr>
              <p:spPr>
                <a:xfrm>
                  <a:off x="5320950" y="1731850"/>
                  <a:ext cx="5700" cy="9000"/>
                </a:xfrm>
                <a:custGeom>
                  <a:rect b="b" l="l" r="r" t="t"/>
                  <a:pathLst>
                    <a:path extrusionOk="0" h="360" w="228">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3"/>
                <p:cNvSpPr/>
                <p:nvPr/>
              </p:nvSpPr>
              <p:spPr>
                <a:xfrm>
                  <a:off x="5322325" y="1742100"/>
                  <a:ext cx="5725" cy="8575"/>
                </a:xfrm>
                <a:custGeom>
                  <a:rect b="b" l="l" r="r" t="t"/>
                  <a:pathLst>
                    <a:path extrusionOk="0" h="343" w="229">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3"/>
                <p:cNvSpPr/>
                <p:nvPr/>
              </p:nvSpPr>
              <p:spPr>
                <a:xfrm>
                  <a:off x="5325250" y="1730950"/>
                  <a:ext cx="7525" cy="9250"/>
                </a:xfrm>
                <a:custGeom>
                  <a:rect b="b" l="l" r="r" t="t"/>
                  <a:pathLst>
                    <a:path extrusionOk="0" h="370" w="301">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3"/>
                <p:cNvSpPr/>
                <p:nvPr/>
              </p:nvSpPr>
              <p:spPr>
                <a:xfrm>
                  <a:off x="5328950" y="1739725"/>
                  <a:ext cx="5075" cy="7875"/>
                </a:xfrm>
                <a:custGeom>
                  <a:rect b="b" l="l" r="r" t="t"/>
                  <a:pathLst>
                    <a:path extrusionOk="0" h="315" w="203">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3"/>
                <p:cNvSpPr/>
                <p:nvPr/>
              </p:nvSpPr>
              <p:spPr>
                <a:xfrm>
                  <a:off x="5332175" y="1728450"/>
                  <a:ext cx="5400" cy="8675"/>
                </a:xfrm>
                <a:custGeom>
                  <a:rect b="b" l="l" r="r" t="t"/>
                  <a:pathLst>
                    <a:path extrusionOk="0" h="347" w="216">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3"/>
                <p:cNvSpPr/>
                <p:nvPr/>
              </p:nvSpPr>
              <p:spPr>
                <a:xfrm>
                  <a:off x="5334025" y="1737300"/>
                  <a:ext cx="4925" cy="6950"/>
                </a:xfrm>
                <a:custGeom>
                  <a:rect b="b" l="l" r="r" t="t"/>
                  <a:pathLst>
                    <a:path extrusionOk="0" h="278" w="197">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3"/>
                <p:cNvSpPr/>
                <p:nvPr/>
              </p:nvSpPr>
              <p:spPr>
                <a:xfrm>
                  <a:off x="5338925" y="1734425"/>
                  <a:ext cx="4650" cy="6275"/>
                </a:xfrm>
                <a:custGeom>
                  <a:rect b="b" l="l" r="r" t="t"/>
                  <a:pathLst>
                    <a:path extrusionOk="0" h="251" w="186">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3"/>
                <p:cNvSpPr/>
                <p:nvPr/>
              </p:nvSpPr>
              <p:spPr>
                <a:xfrm>
                  <a:off x="5343875" y="1731700"/>
                  <a:ext cx="2600" cy="5300"/>
                </a:xfrm>
                <a:custGeom>
                  <a:rect b="b" l="l" r="r" t="t"/>
                  <a:pathLst>
                    <a:path extrusionOk="0" h="212" w="104">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3"/>
                <p:cNvSpPr/>
                <p:nvPr/>
              </p:nvSpPr>
              <p:spPr>
                <a:xfrm>
                  <a:off x="5339292" y="1726059"/>
                  <a:ext cx="3700" cy="6950"/>
                </a:xfrm>
                <a:custGeom>
                  <a:rect b="b" l="l" r="r" t="t"/>
                  <a:pathLst>
                    <a:path extrusionOk="0" h="278" w="148">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3"/>
                <p:cNvSpPr/>
                <p:nvPr/>
              </p:nvSpPr>
              <p:spPr>
                <a:xfrm>
                  <a:off x="5343592" y="1723309"/>
                  <a:ext cx="3550" cy="7125"/>
                </a:xfrm>
                <a:custGeom>
                  <a:rect b="b" l="l" r="r" t="t"/>
                  <a:pathLst>
                    <a:path extrusionOk="0" h="285" w="142">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3"/>
                <p:cNvSpPr/>
                <p:nvPr/>
              </p:nvSpPr>
              <p:spPr>
                <a:xfrm>
                  <a:off x="5282477" y="1726059"/>
                  <a:ext cx="3700" cy="6950"/>
                </a:xfrm>
                <a:custGeom>
                  <a:rect b="b" l="l" r="r" t="t"/>
                  <a:pathLst>
                    <a:path extrusionOk="0" h="278" w="148">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3"/>
                <p:cNvSpPr/>
                <p:nvPr/>
              </p:nvSpPr>
              <p:spPr>
                <a:xfrm>
                  <a:off x="5278327" y="1723434"/>
                  <a:ext cx="3550" cy="7125"/>
                </a:xfrm>
                <a:custGeom>
                  <a:rect b="b" l="l" r="r" t="t"/>
                  <a:pathLst>
                    <a:path extrusionOk="0" h="285" w="142">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029" name="Google Shape;10029;p63"/>
            <p:cNvSpPr/>
            <p:nvPr/>
          </p:nvSpPr>
          <p:spPr>
            <a:xfrm>
              <a:off x="5206775" y="1548900"/>
              <a:ext cx="193800" cy="222950"/>
            </a:xfrm>
            <a:custGeom>
              <a:rect b="b" l="l" r="r" t="t"/>
              <a:pathLst>
                <a:path extrusionOk="0" h="8918" w="7752">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63"/>
          <p:cNvGrpSpPr/>
          <p:nvPr/>
        </p:nvGrpSpPr>
        <p:grpSpPr>
          <a:xfrm>
            <a:off x="6644350" y="1548975"/>
            <a:ext cx="389275" cy="1356650"/>
            <a:chOff x="6644350" y="1548975"/>
            <a:chExt cx="389275" cy="1356650"/>
          </a:xfrm>
        </p:grpSpPr>
        <p:sp>
          <p:nvSpPr>
            <p:cNvPr id="10031" name="Google Shape;10031;p63"/>
            <p:cNvSpPr/>
            <p:nvPr/>
          </p:nvSpPr>
          <p:spPr>
            <a:xfrm>
              <a:off x="6746525" y="1620325"/>
              <a:ext cx="178750" cy="170600"/>
            </a:xfrm>
            <a:custGeom>
              <a:rect b="b" l="l" r="r" t="t"/>
              <a:pathLst>
                <a:path extrusionOk="0" h="6824" w="715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2" name="Google Shape;10032;p63"/>
            <p:cNvGrpSpPr/>
            <p:nvPr/>
          </p:nvGrpSpPr>
          <p:grpSpPr>
            <a:xfrm>
              <a:off x="6644350" y="1606500"/>
              <a:ext cx="389275" cy="1299125"/>
              <a:chOff x="6644350" y="1606500"/>
              <a:chExt cx="389275" cy="1299125"/>
            </a:xfrm>
          </p:grpSpPr>
          <p:sp>
            <p:nvSpPr>
              <p:cNvPr id="10033" name="Google Shape;10033;p63"/>
              <p:cNvSpPr/>
              <p:nvPr/>
            </p:nvSpPr>
            <p:spPr>
              <a:xfrm>
                <a:off x="6774350" y="1606500"/>
                <a:ext cx="129250" cy="165675"/>
              </a:xfrm>
              <a:custGeom>
                <a:rect b="b" l="l" r="r" t="t"/>
                <a:pathLst>
                  <a:path extrusionOk="0" h="6627" w="517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3"/>
              <p:cNvSpPr/>
              <p:nvPr/>
            </p:nvSpPr>
            <p:spPr>
              <a:xfrm>
                <a:off x="6644350"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63"/>
            <p:cNvGrpSpPr/>
            <p:nvPr/>
          </p:nvGrpSpPr>
          <p:grpSpPr>
            <a:xfrm>
              <a:off x="6644800" y="1661800"/>
              <a:ext cx="381750" cy="1218925"/>
              <a:chOff x="6644800" y="1661800"/>
              <a:chExt cx="381750" cy="1218925"/>
            </a:xfrm>
          </p:grpSpPr>
          <p:grpSp>
            <p:nvGrpSpPr>
              <p:cNvPr id="10036" name="Google Shape;10036;p63"/>
              <p:cNvGrpSpPr/>
              <p:nvPr/>
            </p:nvGrpSpPr>
            <p:grpSpPr>
              <a:xfrm>
                <a:off x="6739925" y="1838600"/>
                <a:ext cx="198100" cy="161275"/>
                <a:chOff x="6739925" y="1838600"/>
                <a:chExt cx="198100" cy="161275"/>
              </a:xfrm>
            </p:grpSpPr>
            <p:sp>
              <p:nvSpPr>
                <p:cNvPr id="10037" name="Google Shape;10037;p63"/>
                <p:cNvSpPr/>
                <p:nvPr/>
              </p:nvSpPr>
              <p:spPr>
                <a:xfrm>
                  <a:off x="6739925" y="1838600"/>
                  <a:ext cx="99000" cy="161275"/>
                </a:xfrm>
                <a:custGeom>
                  <a:rect b="b" l="l" r="r" t="t"/>
                  <a:pathLst>
                    <a:path extrusionOk="0" h="6451" w="396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3"/>
                <p:cNvSpPr/>
                <p:nvPr/>
              </p:nvSpPr>
              <p:spPr>
                <a:xfrm>
                  <a:off x="6766200" y="1853800"/>
                  <a:ext cx="72725" cy="127000"/>
                </a:xfrm>
                <a:custGeom>
                  <a:rect b="b" l="l" r="r" t="t"/>
                  <a:pathLst>
                    <a:path extrusionOk="0" h="5080" w="2909">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3"/>
                <p:cNvSpPr/>
                <p:nvPr/>
              </p:nvSpPr>
              <p:spPr>
                <a:xfrm>
                  <a:off x="6839200" y="1838600"/>
                  <a:ext cx="98825" cy="161275"/>
                </a:xfrm>
                <a:custGeom>
                  <a:rect b="b" l="l" r="r" t="t"/>
                  <a:pathLst>
                    <a:path extrusionOk="0" h="6451" w="3953">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3"/>
                <p:cNvSpPr/>
                <p:nvPr/>
              </p:nvSpPr>
              <p:spPr>
                <a:xfrm>
                  <a:off x="6839200" y="1853800"/>
                  <a:ext cx="72700" cy="127000"/>
                </a:xfrm>
                <a:custGeom>
                  <a:rect b="b" l="l" r="r" t="t"/>
                  <a:pathLst>
                    <a:path extrusionOk="0" h="5080" w="2908">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1" name="Google Shape;10041;p63"/>
              <p:cNvSpPr/>
              <p:nvPr/>
            </p:nvSpPr>
            <p:spPr>
              <a:xfrm>
                <a:off x="6662475" y="1804975"/>
                <a:ext cx="179825" cy="462475"/>
              </a:xfrm>
              <a:custGeom>
                <a:rect b="b" l="l" r="r" t="t"/>
                <a:pathLst>
                  <a:path extrusionOk="0" h="18499" w="7193">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3"/>
              <p:cNvSpPr/>
              <p:nvPr/>
            </p:nvSpPr>
            <p:spPr>
              <a:xfrm>
                <a:off x="6644800" y="2204650"/>
                <a:ext cx="29925" cy="93050"/>
              </a:xfrm>
              <a:custGeom>
                <a:rect b="b" l="l" r="r" t="t"/>
                <a:pathLst>
                  <a:path extrusionOk="0" h="3722" w="1197">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3"/>
              <p:cNvSpPr/>
              <p:nvPr/>
            </p:nvSpPr>
            <p:spPr>
              <a:xfrm>
                <a:off x="6874700" y="1817825"/>
                <a:ext cx="136025" cy="445475"/>
              </a:xfrm>
              <a:custGeom>
                <a:rect b="b" l="l" r="r" t="t"/>
                <a:pathLst>
                  <a:path extrusionOk="0" h="17819" w="5441">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3"/>
              <p:cNvSpPr/>
              <p:nvPr/>
            </p:nvSpPr>
            <p:spPr>
              <a:xfrm>
                <a:off x="7004850" y="2187825"/>
                <a:ext cx="21700" cy="93300"/>
              </a:xfrm>
              <a:custGeom>
                <a:rect b="b" l="l" r="r" t="t"/>
                <a:pathLst>
                  <a:path extrusionOk="0" fill="none" h="3732" w="868">
                    <a:moveTo>
                      <a:pt x="1" y="0"/>
                    </a:moveTo>
                    <a:cubicBezTo>
                      <a:pt x="1" y="0"/>
                      <a:pt x="867" y="2010"/>
                      <a:pt x="628" y="3731"/>
                    </a:cubicBezTo>
                  </a:path>
                </a:pathLst>
              </a:custGeom>
              <a:noFill/>
              <a:ln cap="rnd" cmpd="sng" w="38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3"/>
              <p:cNvSpPr/>
              <p:nvPr/>
            </p:nvSpPr>
            <p:spPr>
              <a:xfrm>
                <a:off x="6733625" y="1928075"/>
                <a:ext cx="127575" cy="952650"/>
              </a:xfrm>
              <a:custGeom>
                <a:rect b="b" l="l" r="r" t="t"/>
                <a:pathLst>
                  <a:path extrusionOk="0" h="38106" w="5103">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3"/>
              <p:cNvSpPr/>
              <p:nvPr/>
            </p:nvSpPr>
            <p:spPr>
              <a:xfrm>
                <a:off x="6840900" y="1921975"/>
                <a:ext cx="88525" cy="958750"/>
              </a:xfrm>
              <a:custGeom>
                <a:rect b="b" l="l" r="r" t="t"/>
                <a:pathLst>
                  <a:path extrusionOk="0" h="38350" w="3541">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3"/>
              <p:cNvSpPr/>
              <p:nvPr/>
            </p:nvSpPr>
            <p:spPr>
              <a:xfrm>
                <a:off x="6782350" y="1682025"/>
                <a:ext cx="75150" cy="206625"/>
              </a:xfrm>
              <a:custGeom>
                <a:rect b="b" l="l" r="r" t="t"/>
                <a:pathLst>
                  <a:path extrusionOk="0" h="8265" w="3006">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3"/>
              <p:cNvSpPr/>
              <p:nvPr/>
            </p:nvSpPr>
            <p:spPr>
              <a:xfrm>
                <a:off x="6843500" y="1674825"/>
                <a:ext cx="49650" cy="216425"/>
              </a:xfrm>
              <a:custGeom>
                <a:rect b="b" l="l" r="r" t="t"/>
                <a:pathLst>
                  <a:path extrusionOk="0" h="8657" w="1986">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3"/>
              <p:cNvSpPr/>
              <p:nvPr/>
            </p:nvSpPr>
            <p:spPr>
              <a:xfrm>
                <a:off x="6663250" y="1824700"/>
                <a:ext cx="189850" cy="422925"/>
              </a:xfrm>
              <a:custGeom>
                <a:rect b="b" l="l" r="r" t="t"/>
                <a:pathLst>
                  <a:path extrusionOk="0" h="16917" w="7594">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3"/>
              <p:cNvSpPr/>
              <p:nvPr/>
            </p:nvSpPr>
            <p:spPr>
              <a:xfrm>
                <a:off x="6649875" y="2188025"/>
                <a:ext cx="24350" cy="88625"/>
              </a:xfrm>
              <a:custGeom>
                <a:rect b="b" l="l" r="r" t="t"/>
                <a:pathLst>
                  <a:path extrusionOk="0" h="3545" w="974">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3"/>
              <p:cNvSpPr/>
              <p:nvPr/>
            </p:nvSpPr>
            <p:spPr>
              <a:xfrm>
                <a:off x="6750075" y="1931500"/>
                <a:ext cx="118350" cy="761450"/>
              </a:xfrm>
              <a:custGeom>
                <a:rect b="b" l="l" r="r" t="t"/>
                <a:pathLst>
                  <a:path extrusionOk="0" h="30458" w="4734">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3"/>
              <p:cNvSpPr/>
              <p:nvPr/>
            </p:nvSpPr>
            <p:spPr>
              <a:xfrm>
                <a:off x="6856000" y="1835150"/>
                <a:ext cx="157625" cy="414925"/>
              </a:xfrm>
              <a:custGeom>
                <a:rect b="b" l="l" r="r" t="t"/>
                <a:pathLst>
                  <a:path extrusionOk="0" h="16597" w="6305">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3"/>
              <p:cNvSpPr/>
              <p:nvPr/>
            </p:nvSpPr>
            <p:spPr>
              <a:xfrm>
                <a:off x="7000550" y="2168750"/>
                <a:ext cx="21225" cy="92225"/>
              </a:xfrm>
              <a:custGeom>
                <a:rect b="b" l="l" r="r" t="t"/>
                <a:pathLst>
                  <a:path extrusionOk="0" fill="none" h="3689" w="849">
                    <a:moveTo>
                      <a:pt x="0" y="1"/>
                    </a:moveTo>
                    <a:cubicBezTo>
                      <a:pt x="0" y="1"/>
                      <a:pt x="849" y="1212"/>
                      <a:pt x="800" y="3689"/>
                    </a:cubicBezTo>
                  </a:path>
                </a:pathLst>
              </a:custGeom>
              <a:noFill/>
              <a:ln cap="rnd" cmpd="sng" w="38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3"/>
              <p:cNvSpPr/>
              <p:nvPr/>
            </p:nvSpPr>
            <p:spPr>
              <a:xfrm>
                <a:off x="6849800" y="1931475"/>
                <a:ext cx="75325" cy="745800"/>
              </a:xfrm>
              <a:custGeom>
                <a:rect b="b" l="l" r="r" t="t"/>
                <a:pathLst>
                  <a:path extrusionOk="0" h="29832" w="3013">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3"/>
              <p:cNvSpPr/>
              <p:nvPr/>
            </p:nvSpPr>
            <p:spPr>
              <a:xfrm>
                <a:off x="6780500" y="1666375"/>
                <a:ext cx="81150" cy="224275"/>
              </a:xfrm>
              <a:custGeom>
                <a:rect b="b" l="l" r="r" t="t"/>
                <a:pathLst>
                  <a:path extrusionOk="0" h="8971" w="3246">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3"/>
              <p:cNvSpPr/>
              <p:nvPr/>
            </p:nvSpPr>
            <p:spPr>
              <a:xfrm>
                <a:off x="6844425" y="1661800"/>
                <a:ext cx="48275" cy="231150"/>
              </a:xfrm>
              <a:custGeom>
                <a:rect b="b" l="l" r="r" t="t"/>
                <a:pathLst>
                  <a:path extrusionOk="0" h="9246" w="1931">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7" name="Google Shape;10057;p63"/>
              <p:cNvGrpSpPr/>
              <p:nvPr/>
            </p:nvGrpSpPr>
            <p:grpSpPr>
              <a:xfrm>
                <a:off x="6814150" y="1867175"/>
                <a:ext cx="117025" cy="84325"/>
                <a:chOff x="6814150" y="1867175"/>
                <a:chExt cx="117025" cy="84325"/>
              </a:xfrm>
            </p:grpSpPr>
            <p:sp>
              <p:nvSpPr>
                <p:cNvPr id="10058" name="Google Shape;10058;p63"/>
                <p:cNvSpPr/>
                <p:nvPr/>
              </p:nvSpPr>
              <p:spPr>
                <a:xfrm>
                  <a:off x="6828600" y="1867175"/>
                  <a:ext cx="102575" cy="78800"/>
                </a:xfrm>
                <a:custGeom>
                  <a:rect b="b" l="l" r="r" t="t"/>
                  <a:pathLst>
                    <a:path extrusionOk="0" h="3152" w="4103">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3"/>
                <p:cNvSpPr/>
                <p:nvPr/>
              </p:nvSpPr>
              <p:spPr>
                <a:xfrm>
                  <a:off x="6814150" y="1872700"/>
                  <a:ext cx="102425" cy="78800"/>
                </a:xfrm>
                <a:custGeom>
                  <a:rect b="b" l="l" r="r" t="t"/>
                  <a:pathLst>
                    <a:path extrusionOk="0" h="3152" w="4097">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060" name="Google Shape;10060;p63"/>
            <p:cNvSpPr/>
            <p:nvPr/>
          </p:nvSpPr>
          <p:spPr>
            <a:xfrm>
              <a:off x="6733325"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63"/>
          <p:cNvGrpSpPr/>
          <p:nvPr/>
        </p:nvGrpSpPr>
        <p:grpSpPr>
          <a:xfrm>
            <a:off x="7301946" y="1542722"/>
            <a:ext cx="911707" cy="2849020"/>
            <a:chOff x="2972675" y="239500"/>
            <a:chExt cx="1672550" cy="5226600"/>
          </a:xfrm>
        </p:grpSpPr>
        <p:sp>
          <p:nvSpPr>
            <p:cNvPr id="10062" name="Google Shape;10062;p63"/>
            <p:cNvSpPr/>
            <p:nvPr/>
          </p:nvSpPr>
          <p:spPr>
            <a:xfrm>
              <a:off x="3015600" y="239500"/>
              <a:ext cx="793250" cy="1764400"/>
            </a:xfrm>
            <a:custGeom>
              <a:rect b="b" l="l" r="r" t="t"/>
              <a:pathLst>
                <a:path extrusionOk="0" h="70576" w="3173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3"/>
            <p:cNvSpPr/>
            <p:nvPr/>
          </p:nvSpPr>
          <p:spPr>
            <a:xfrm>
              <a:off x="3625625" y="240400"/>
              <a:ext cx="976900" cy="1586950"/>
            </a:xfrm>
            <a:custGeom>
              <a:rect b="b" l="l" r="r" t="t"/>
              <a:pathLst>
                <a:path extrusionOk="0" h="63478" w="39076">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3"/>
            <p:cNvSpPr/>
            <p:nvPr/>
          </p:nvSpPr>
          <p:spPr>
            <a:xfrm>
              <a:off x="3804225" y="1637225"/>
              <a:ext cx="841000" cy="3828875"/>
            </a:xfrm>
            <a:custGeom>
              <a:rect b="b" l="l" r="r" t="t"/>
              <a:pathLst>
                <a:path extrusionOk="0" h="153155" w="3364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3"/>
            <p:cNvSpPr/>
            <p:nvPr/>
          </p:nvSpPr>
          <p:spPr>
            <a:xfrm>
              <a:off x="2972675" y="1826400"/>
              <a:ext cx="1037300" cy="3639700"/>
            </a:xfrm>
            <a:custGeom>
              <a:rect b="b" l="l" r="r" t="t"/>
              <a:pathLst>
                <a:path extrusionOk="0" h="145588" w="41492">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48" name="Shape 148"/>
        <p:cNvGrpSpPr/>
        <p:nvPr/>
      </p:nvGrpSpPr>
      <p:grpSpPr>
        <a:xfrm>
          <a:off x="0" y="0"/>
          <a:ext cx="0" cy="0"/>
          <a:chOff x="0" y="0"/>
          <a:chExt cx="0" cy="0"/>
        </a:xfrm>
      </p:grpSpPr>
      <p:sp>
        <p:nvSpPr>
          <p:cNvPr id="149" name="Google Shape;149;p28"/>
          <p:cNvSpPr txBox="1"/>
          <p:nvPr>
            <p:ph type="title"/>
          </p:nvPr>
        </p:nvSpPr>
        <p:spPr>
          <a:xfrm>
            <a:off x="719600" y="3778250"/>
            <a:ext cx="3143700" cy="554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Objectives</a:t>
            </a:r>
            <a:endParaRPr/>
          </a:p>
        </p:txBody>
      </p:sp>
      <p:sp>
        <p:nvSpPr>
          <p:cNvPr id="150" name="Google Shape;150;p28"/>
          <p:cNvSpPr txBox="1"/>
          <p:nvPr>
            <p:ph idx="2" type="title"/>
          </p:nvPr>
        </p:nvSpPr>
        <p:spPr>
          <a:xfrm>
            <a:off x="719600" y="2966938"/>
            <a:ext cx="3143700" cy="6324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9" name="Shape 10069"/>
        <p:cNvGrpSpPr/>
        <p:nvPr/>
      </p:nvGrpSpPr>
      <p:grpSpPr>
        <a:xfrm>
          <a:off x="0" y="0"/>
          <a:ext cx="0" cy="0"/>
          <a:chOff x="0" y="0"/>
          <a:chExt cx="0" cy="0"/>
        </a:xfrm>
      </p:grpSpPr>
      <p:grpSp>
        <p:nvGrpSpPr>
          <p:cNvPr id="10070" name="Google Shape;10070;p64"/>
          <p:cNvGrpSpPr/>
          <p:nvPr/>
        </p:nvGrpSpPr>
        <p:grpSpPr>
          <a:xfrm>
            <a:off x="3934280" y="1542757"/>
            <a:ext cx="557364" cy="1310345"/>
            <a:chOff x="3934280" y="1542757"/>
            <a:chExt cx="557364" cy="1310345"/>
          </a:xfrm>
        </p:grpSpPr>
        <p:sp>
          <p:nvSpPr>
            <p:cNvPr id="10071" name="Google Shape;10071;p64"/>
            <p:cNvSpPr/>
            <p:nvPr/>
          </p:nvSpPr>
          <p:spPr>
            <a:xfrm>
              <a:off x="398447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2" name="Google Shape;10072;p64"/>
            <p:cNvGrpSpPr/>
            <p:nvPr/>
          </p:nvGrpSpPr>
          <p:grpSpPr>
            <a:xfrm>
              <a:off x="3934280" y="1542757"/>
              <a:ext cx="557364" cy="1277423"/>
              <a:chOff x="3934280" y="1542757"/>
              <a:chExt cx="557364" cy="1277423"/>
            </a:xfrm>
          </p:grpSpPr>
          <p:sp>
            <p:nvSpPr>
              <p:cNvPr id="10073" name="Google Shape;10073;p64"/>
              <p:cNvSpPr/>
              <p:nvPr/>
            </p:nvSpPr>
            <p:spPr>
              <a:xfrm>
                <a:off x="4029892" y="1674397"/>
                <a:ext cx="366821" cy="342104"/>
              </a:xfrm>
              <a:custGeom>
                <a:rect b="b" l="l" r="r" t="t"/>
                <a:pathLst>
                  <a:path extrusionOk="0" h="13550" w="14529">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4" name="Google Shape;10074;p64"/>
              <p:cNvGrpSpPr/>
              <p:nvPr/>
            </p:nvGrpSpPr>
            <p:grpSpPr>
              <a:xfrm>
                <a:off x="3934280" y="1547529"/>
                <a:ext cx="557364" cy="1272651"/>
                <a:chOff x="3934280" y="1547529"/>
                <a:chExt cx="557364" cy="1272651"/>
              </a:xfrm>
            </p:grpSpPr>
            <p:sp>
              <p:nvSpPr>
                <p:cNvPr id="10075" name="Google Shape;10075;p64"/>
                <p:cNvSpPr/>
                <p:nvPr/>
              </p:nvSpPr>
              <p:spPr>
                <a:xfrm>
                  <a:off x="3934280" y="1547529"/>
                  <a:ext cx="557364" cy="1272651"/>
                </a:xfrm>
                <a:custGeom>
                  <a:rect b="b" l="l" r="r" t="t"/>
                  <a:pathLst>
                    <a:path extrusionOk="0" h="50407" w="22076">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6" name="Google Shape;10076;p64"/>
                <p:cNvGrpSpPr/>
                <p:nvPr/>
              </p:nvGrpSpPr>
              <p:grpSpPr>
                <a:xfrm>
                  <a:off x="4110861" y="1813763"/>
                  <a:ext cx="203394" cy="542342"/>
                  <a:chOff x="4110861" y="1813763"/>
                  <a:chExt cx="203394" cy="542342"/>
                </a:xfrm>
              </p:grpSpPr>
              <p:sp>
                <p:nvSpPr>
                  <p:cNvPr id="10077" name="Google Shape;10077;p64"/>
                  <p:cNvSpPr/>
                  <p:nvPr/>
                </p:nvSpPr>
                <p:spPr>
                  <a:xfrm>
                    <a:off x="4137017" y="2221182"/>
                    <a:ext cx="144163" cy="105509"/>
                  </a:xfrm>
                  <a:custGeom>
                    <a:rect b="b" l="l" r="r" t="t"/>
                    <a:pathLst>
                      <a:path extrusionOk="0" h="4179" w="571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4"/>
                  <p:cNvSpPr/>
                  <p:nvPr/>
                </p:nvSpPr>
                <p:spPr>
                  <a:xfrm>
                    <a:off x="4115128" y="2184851"/>
                    <a:ext cx="197334" cy="171254"/>
                  </a:xfrm>
                  <a:custGeom>
                    <a:rect b="b" l="l" r="r" t="t"/>
                    <a:pathLst>
                      <a:path extrusionOk="0" h="6783" w="7816">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4"/>
                  <p:cNvSpPr/>
                  <p:nvPr/>
                </p:nvSpPr>
                <p:spPr>
                  <a:xfrm>
                    <a:off x="4181933" y="2108074"/>
                    <a:ext cx="132322" cy="113765"/>
                  </a:xfrm>
                  <a:custGeom>
                    <a:rect b="b" l="l" r="r" t="t"/>
                    <a:pathLst>
                      <a:path extrusionOk="0" h="4506" w="5241">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0" name="Google Shape;10080;p64"/>
                  <p:cNvGrpSpPr/>
                  <p:nvPr/>
                </p:nvGrpSpPr>
                <p:grpSpPr>
                  <a:xfrm>
                    <a:off x="4162846" y="1813763"/>
                    <a:ext cx="96622" cy="297542"/>
                    <a:chOff x="4162846" y="1813763"/>
                    <a:chExt cx="96622" cy="297542"/>
                  </a:xfrm>
                </p:grpSpPr>
                <p:sp>
                  <p:nvSpPr>
                    <p:cNvPr id="10081" name="Google Shape;10081;p64"/>
                    <p:cNvSpPr/>
                    <p:nvPr/>
                  </p:nvSpPr>
                  <p:spPr>
                    <a:xfrm>
                      <a:off x="4198899" y="1837951"/>
                      <a:ext cx="24692" cy="273355"/>
                    </a:xfrm>
                    <a:custGeom>
                      <a:rect b="b" l="l" r="r" t="t"/>
                      <a:pathLst>
                        <a:path extrusionOk="0" h="10827" w="978">
                          <a:moveTo>
                            <a:pt x="0" y="0"/>
                          </a:moveTo>
                          <a:lnTo>
                            <a:pt x="0" y="10826"/>
                          </a:lnTo>
                          <a:lnTo>
                            <a:pt x="978" y="10826"/>
                          </a:lnTo>
                          <a:lnTo>
                            <a:pt x="97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4"/>
                    <p:cNvSpPr/>
                    <p:nvPr/>
                  </p:nvSpPr>
                  <p:spPr>
                    <a:xfrm>
                      <a:off x="4162846" y="1813763"/>
                      <a:ext cx="96622" cy="60089"/>
                    </a:xfrm>
                    <a:custGeom>
                      <a:rect b="b" l="l" r="r" t="t"/>
                      <a:pathLst>
                        <a:path extrusionOk="0" h="2380" w="3827">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3" name="Google Shape;10083;p64"/>
                  <p:cNvSpPr/>
                  <p:nvPr/>
                </p:nvSpPr>
                <p:spPr>
                  <a:xfrm>
                    <a:off x="4110861" y="2098530"/>
                    <a:ext cx="171153" cy="103767"/>
                  </a:xfrm>
                  <a:custGeom>
                    <a:rect b="b" l="l" r="r" t="t"/>
                    <a:pathLst>
                      <a:path extrusionOk="0" h="4110" w="6779">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084" name="Google Shape;10084;p64"/>
              <p:cNvSpPr/>
              <p:nvPr/>
            </p:nvSpPr>
            <p:spPr>
              <a:xfrm>
                <a:off x="4006210" y="1542757"/>
                <a:ext cx="406939" cy="325163"/>
              </a:xfrm>
              <a:custGeom>
                <a:rect b="b" l="l" r="r" t="t"/>
                <a:pathLst>
                  <a:path extrusionOk="0" h="12879" w="16118">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5" name="Google Shape;10085;p64"/>
          <p:cNvGrpSpPr/>
          <p:nvPr/>
        </p:nvGrpSpPr>
        <p:grpSpPr>
          <a:xfrm>
            <a:off x="1920489" y="1542757"/>
            <a:ext cx="558020" cy="1310345"/>
            <a:chOff x="1920489" y="1542757"/>
            <a:chExt cx="558020" cy="1310345"/>
          </a:xfrm>
        </p:grpSpPr>
        <p:sp>
          <p:nvSpPr>
            <p:cNvPr id="10086" name="Google Shape;10086;p64"/>
            <p:cNvSpPr/>
            <p:nvPr/>
          </p:nvSpPr>
          <p:spPr>
            <a:xfrm>
              <a:off x="1970681" y="2803693"/>
              <a:ext cx="457636" cy="49409"/>
            </a:xfrm>
            <a:custGeom>
              <a:rect b="b" l="l" r="r" t="t"/>
              <a:pathLst>
                <a:path extrusionOk="0" h="1957" w="18126">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7" name="Google Shape;10087;p64"/>
            <p:cNvGrpSpPr/>
            <p:nvPr/>
          </p:nvGrpSpPr>
          <p:grpSpPr>
            <a:xfrm>
              <a:off x="1920489" y="1542757"/>
              <a:ext cx="558020" cy="1277423"/>
              <a:chOff x="1920489" y="1542757"/>
              <a:chExt cx="558020" cy="1277423"/>
            </a:xfrm>
          </p:grpSpPr>
          <p:sp>
            <p:nvSpPr>
              <p:cNvPr id="10088" name="Google Shape;10088;p64"/>
              <p:cNvSpPr/>
              <p:nvPr/>
            </p:nvSpPr>
            <p:spPr>
              <a:xfrm>
                <a:off x="2013955" y="1674397"/>
                <a:ext cx="366972" cy="342104"/>
              </a:xfrm>
              <a:custGeom>
                <a:rect b="b" l="l" r="r" t="t"/>
                <a:pathLst>
                  <a:path extrusionOk="0" h="13550" w="14535">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9" name="Google Shape;10089;p64"/>
              <p:cNvGrpSpPr/>
              <p:nvPr/>
            </p:nvGrpSpPr>
            <p:grpSpPr>
              <a:xfrm>
                <a:off x="1920489" y="1545534"/>
                <a:ext cx="558020" cy="1274645"/>
                <a:chOff x="1920489" y="1545534"/>
                <a:chExt cx="558020" cy="1274645"/>
              </a:xfrm>
            </p:grpSpPr>
            <p:sp>
              <p:nvSpPr>
                <p:cNvPr id="10090" name="Google Shape;10090;p64"/>
                <p:cNvSpPr/>
                <p:nvPr/>
              </p:nvSpPr>
              <p:spPr>
                <a:xfrm>
                  <a:off x="1920489" y="1545534"/>
                  <a:ext cx="558020" cy="1274645"/>
                </a:xfrm>
                <a:custGeom>
                  <a:rect b="b" l="l" r="r" t="t"/>
                  <a:pathLst>
                    <a:path extrusionOk="0" h="50486" w="22102">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1" name="Google Shape;10091;p64"/>
                <p:cNvGrpSpPr/>
                <p:nvPr/>
              </p:nvGrpSpPr>
              <p:grpSpPr>
                <a:xfrm>
                  <a:off x="1962122" y="1668313"/>
                  <a:ext cx="474931" cy="1079962"/>
                  <a:chOff x="1962122" y="1668313"/>
                  <a:chExt cx="474931" cy="1079962"/>
                </a:xfrm>
              </p:grpSpPr>
              <p:sp>
                <p:nvSpPr>
                  <p:cNvPr id="10092" name="Google Shape;10092;p64"/>
                  <p:cNvSpPr/>
                  <p:nvPr/>
                </p:nvSpPr>
                <p:spPr>
                  <a:xfrm>
                    <a:off x="2216238" y="2023419"/>
                    <a:ext cx="208469" cy="330591"/>
                  </a:xfrm>
                  <a:custGeom>
                    <a:rect b="b" l="l" r="r" t="t"/>
                    <a:pathLst>
                      <a:path extrusionOk="0" h="13094" w="8257">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4"/>
                  <p:cNvSpPr/>
                  <p:nvPr/>
                </p:nvSpPr>
                <p:spPr>
                  <a:xfrm>
                    <a:off x="2368581" y="2194344"/>
                    <a:ext cx="16461" cy="95158"/>
                  </a:xfrm>
                  <a:custGeom>
                    <a:rect b="b" l="l" r="r" t="t"/>
                    <a:pathLst>
                      <a:path extrusionOk="0" h="3769" w="652">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4"/>
                  <p:cNvSpPr/>
                  <p:nvPr/>
                </p:nvSpPr>
                <p:spPr>
                  <a:xfrm>
                    <a:off x="2394359" y="2265643"/>
                    <a:ext cx="37922" cy="41633"/>
                  </a:xfrm>
                  <a:custGeom>
                    <a:rect b="b" l="l" r="r" t="t"/>
                    <a:pathLst>
                      <a:path extrusionOk="0" h="1649" w="1502">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4"/>
                  <p:cNvSpPr/>
                  <p:nvPr/>
                </p:nvSpPr>
                <p:spPr>
                  <a:xfrm>
                    <a:off x="2340607" y="2111709"/>
                    <a:ext cx="19516" cy="47137"/>
                  </a:xfrm>
                  <a:custGeom>
                    <a:rect b="b" l="l" r="r" t="t"/>
                    <a:pathLst>
                      <a:path extrusionOk="0" h="1867" w="773">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4"/>
                  <p:cNvSpPr/>
                  <p:nvPr/>
                </p:nvSpPr>
                <p:spPr>
                  <a:xfrm>
                    <a:off x="2201393" y="2148823"/>
                    <a:ext cx="59104" cy="412519"/>
                  </a:xfrm>
                  <a:custGeom>
                    <a:rect b="b" l="l" r="r" t="t"/>
                    <a:pathLst>
                      <a:path extrusionOk="0" h="16339" w="2341">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4"/>
                  <p:cNvSpPr/>
                  <p:nvPr/>
                </p:nvSpPr>
                <p:spPr>
                  <a:xfrm>
                    <a:off x="2239239" y="2442679"/>
                    <a:ext cx="41482" cy="305596"/>
                  </a:xfrm>
                  <a:custGeom>
                    <a:rect b="b" l="l" r="r" t="t"/>
                    <a:pathLst>
                      <a:path extrusionOk="0" h="12104" w="1643">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4"/>
                  <p:cNvSpPr/>
                  <p:nvPr/>
                </p:nvSpPr>
                <p:spPr>
                  <a:xfrm>
                    <a:off x="2213991" y="2290184"/>
                    <a:ext cx="72814" cy="157115"/>
                  </a:xfrm>
                  <a:custGeom>
                    <a:rect b="b" l="l" r="r" t="t"/>
                    <a:pathLst>
                      <a:path extrusionOk="0" h="6223" w="2884">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4"/>
                  <p:cNvSpPr/>
                  <p:nvPr/>
                </p:nvSpPr>
                <p:spPr>
                  <a:xfrm>
                    <a:off x="2212729" y="1986709"/>
                    <a:ext cx="44309" cy="95284"/>
                  </a:xfrm>
                  <a:custGeom>
                    <a:rect b="b" l="l" r="r" t="t"/>
                    <a:pathLst>
                      <a:path extrusionOk="0" h="3774" w="1755">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4"/>
                  <p:cNvSpPr/>
                  <p:nvPr/>
                </p:nvSpPr>
                <p:spPr>
                  <a:xfrm>
                    <a:off x="2279054" y="1992188"/>
                    <a:ext cx="34968" cy="41608"/>
                  </a:xfrm>
                  <a:custGeom>
                    <a:rect b="b" l="l" r="r" t="t"/>
                    <a:pathLst>
                      <a:path extrusionOk="0" h="1648" w="1385">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4"/>
                  <p:cNvSpPr/>
                  <p:nvPr/>
                </p:nvSpPr>
                <p:spPr>
                  <a:xfrm>
                    <a:off x="2199777" y="2195405"/>
                    <a:ext cx="63346" cy="88492"/>
                  </a:xfrm>
                  <a:custGeom>
                    <a:rect b="b" l="l" r="r" t="t"/>
                    <a:pathLst>
                      <a:path extrusionOk="0" h="3505" w="2509">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4"/>
                  <p:cNvSpPr/>
                  <p:nvPr/>
                </p:nvSpPr>
                <p:spPr>
                  <a:xfrm>
                    <a:off x="2221792" y="2239411"/>
                    <a:ext cx="22294" cy="28050"/>
                  </a:xfrm>
                  <a:custGeom>
                    <a:rect b="b" l="l" r="r" t="t"/>
                    <a:pathLst>
                      <a:path extrusionOk="0" h="1111" w="883">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4"/>
                  <p:cNvSpPr/>
                  <p:nvPr/>
                </p:nvSpPr>
                <p:spPr>
                  <a:xfrm>
                    <a:off x="2210280" y="2374106"/>
                    <a:ext cx="38906" cy="52641"/>
                  </a:xfrm>
                  <a:custGeom>
                    <a:rect b="b" l="l" r="r" t="t"/>
                    <a:pathLst>
                      <a:path extrusionOk="0" h="2085" w="1541">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4"/>
                  <p:cNvSpPr/>
                  <p:nvPr/>
                </p:nvSpPr>
                <p:spPr>
                  <a:xfrm>
                    <a:off x="2218662" y="2617189"/>
                    <a:ext cx="41557" cy="54080"/>
                  </a:xfrm>
                  <a:custGeom>
                    <a:rect b="b" l="l" r="r" t="t"/>
                    <a:pathLst>
                      <a:path extrusionOk="0" h="2142" w="1646">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4"/>
                  <p:cNvSpPr/>
                  <p:nvPr/>
                </p:nvSpPr>
                <p:spPr>
                  <a:xfrm>
                    <a:off x="2211719" y="2047278"/>
                    <a:ext cx="225334" cy="286004"/>
                  </a:xfrm>
                  <a:custGeom>
                    <a:rect b="b" l="l" r="r" t="t"/>
                    <a:pathLst>
                      <a:path extrusionOk="0" h="11328" w="8925">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4"/>
                  <p:cNvSpPr/>
                  <p:nvPr/>
                </p:nvSpPr>
                <p:spPr>
                  <a:xfrm>
                    <a:off x="2206972" y="2154100"/>
                    <a:ext cx="77863" cy="447234"/>
                  </a:xfrm>
                  <a:custGeom>
                    <a:rect b="b" l="l" r="r" t="t"/>
                    <a:pathLst>
                      <a:path extrusionOk="0" h="17714" w="3084">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4"/>
                  <p:cNvSpPr/>
                  <p:nvPr/>
                </p:nvSpPr>
                <p:spPr>
                  <a:xfrm>
                    <a:off x="2192834" y="2298566"/>
                    <a:ext cx="26308" cy="34715"/>
                  </a:xfrm>
                  <a:custGeom>
                    <a:rect b="b" l="l" r="r" t="t"/>
                    <a:pathLst>
                      <a:path extrusionOk="0" h="1375" w="1042">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4"/>
                  <p:cNvSpPr/>
                  <p:nvPr/>
                </p:nvSpPr>
                <p:spPr>
                  <a:xfrm>
                    <a:off x="2265748" y="2512841"/>
                    <a:ext cx="26005" cy="78772"/>
                  </a:xfrm>
                  <a:custGeom>
                    <a:rect b="b" l="l" r="r" t="t"/>
                    <a:pathLst>
                      <a:path extrusionOk="0" h="3120" w="103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4"/>
                  <p:cNvSpPr/>
                  <p:nvPr/>
                </p:nvSpPr>
                <p:spPr>
                  <a:xfrm>
                    <a:off x="2219167" y="2412533"/>
                    <a:ext cx="34438" cy="45799"/>
                  </a:xfrm>
                  <a:custGeom>
                    <a:rect b="b" l="l" r="r" t="t"/>
                    <a:pathLst>
                      <a:path extrusionOk="0" h="1814" w="1364">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4"/>
                  <p:cNvSpPr/>
                  <p:nvPr/>
                </p:nvSpPr>
                <p:spPr>
                  <a:xfrm>
                    <a:off x="1974316" y="2023419"/>
                    <a:ext cx="208469" cy="330591"/>
                  </a:xfrm>
                  <a:custGeom>
                    <a:rect b="b" l="l" r="r" t="t"/>
                    <a:pathLst>
                      <a:path extrusionOk="0" h="13094" w="8257">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4"/>
                  <p:cNvSpPr/>
                  <p:nvPr/>
                </p:nvSpPr>
                <p:spPr>
                  <a:xfrm>
                    <a:off x="2013955" y="2194344"/>
                    <a:ext cx="16487" cy="95158"/>
                  </a:xfrm>
                  <a:custGeom>
                    <a:rect b="b" l="l" r="r" t="t"/>
                    <a:pathLst>
                      <a:path extrusionOk="0" h="3769" w="653">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4"/>
                  <p:cNvSpPr/>
                  <p:nvPr/>
                </p:nvSpPr>
                <p:spPr>
                  <a:xfrm>
                    <a:off x="1966894" y="2265643"/>
                    <a:ext cx="37922" cy="41633"/>
                  </a:xfrm>
                  <a:custGeom>
                    <a:rect b="b" l="l" r="r" t="t"/>
                    <a:pathLst>
                      <a:path extrusionOk="0" h="1649" w="1502">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4"/>
                  <p:cNvSpPr/>
                  <p:nvPr/>
                </p:nvSpPr>
                <p:spPr>
                  <a:xfrm>
                    <a:off x="2038571" y="2111532"/>
                    <a:ext cx="19845" cy="47314"/>
                  </a:xfrm>
                  <a:custGeom>
                    <a:rect b="b" l="l" r="r" t="t"/>
                    <a:pathLst>
                      <a:path extrusionOk="0" h="1874" w="786">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4"/>
                  <p:cNvSpPr/>
                  <p:nvPr/>
                </p:nvSpPr>
                <p:spPr>
                  <a:xfrm>
                    <a:off x="2138526" y="2148798"/>
                    <a:ext cx="59104" cy="412544"/>
                  </a:xfrm>
                  <a:custGeom>
                    <a:rect b="b" l="l" r="r" t="t"/>
                    <a:pathLst>
                      <a:path extrusionOk="0" h="16340" w="2341">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4"/>
                  <p:cNvSpPr/>
                  <p:nvPr/>
                </p:nvSpPr>
                <p:spPr>
                  <a:xfrm>
                    <a:off x="2118278" y="2442679"/>
                    <a:ext cx="41507" cy="305596"/>
                  </a:xfrm>
                  <a:custGeom>
                    <a:rect b="b" l="l" r="r" t="t"/>
                    <a:pathLst>
                      <a:path extrusionOk="0" h="12104" w="1644">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4"/>
                  <p:cNvSpPr/>
                  <p:nvPr/>
                </p:nvSpPr>
                <p:spPr>
                  <a:xfrm>
                    <a:off x="2112370" y="2290462"/>
                    <a:ext cx="72082" cy="156837"/>
                  </a:xfrm>
                  <a:custGeom>
                    <a:rect b="b" l="l" r="r" t="t"/>
                    <a:pathLst>
                      <a:path extrusionOk="0" h="6212" w="2855">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4"/>
                  <p:cNvSpPr/>
                  <p:nvPr/>
                </p:nvSpPr>
                <p:spPr>
                  <a:xfrm>
                    <a:off x="2141808" y="1986860"/>
                    <a:ext cx="44461" cy="95133"/>
                  </a:xfrm>
                  <a:custGeom>
                    <a:rect b="b" l="l" r="r" t="t"/>
                    <a:pathLst>
                      <a:path extrusionOk="0" h="3768" w="1761">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4"/>
                  <p:cNvSpPr/>
                  <p:nvPr/>
                </p:nvSpPr>
                <p:spPr>
                  <a:xfrm>
                    <a:off x="2085103" y="1992213"/>
                    <a:ext cx="34867" cy="41583"/>
                  </a:xfrm>
                  <a:custGeom>
                    <a:rect b="b" l="l" r="r" t="t"/>
                    <a:pathLst>
                      <a:path extrusionOk="0" h="1647" w="1381">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4"/>
                  <p:cNvSpPr/>
                  <p:nvPr/>
                </p:nvSpPr>
                <p:spPr>
                  <a:xfrm>
                    <a:off x="2135900" y="2195556"/>
                    <a:ext cx="63220" cy="88341"/>
                  </a:xfrm>
                  <a:custGeom>
                    <a:rect b="b" l="l" r="r" t="t"/>
                    <a:pathLst>
                      <a:path extrusionOk="0" h="3499" w="2504">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4"/>
                  <p:cNvSpPr/>
                  <p:nvPr/>
                </p:nvSpPr>
                <p:spPr>
                  <a:xfrm>
                    <a:off x="2155265" y="2239487"/>
                    <a:ext cx="22117" cy="27974"/>
                  </a:xfrm>
                  <a:custGeom>
                    <a:rect b="b" l="l" r="r" t="t"/>
                    <a:pathLst>
                      <a:path extrusionOk="0" h="1108" w="876">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4"/>
                  <p:cNvSpPr/>
                  <p:nvPr/>
                </p:nvSpPr>
                <p:spPr>
                  <a:xfrm>
                    <a:off x="2150090" y="2374233"/>
                    <a:ext cx="38654" cy="52515"/>
                  </a:xfrm>
                  <a:custGeom>
                    <a:rect b="b" l="l" r="r" t="t"/>
                    <a:pathLst>
                      <a:path extrusionOk="0" h="2080" w="1531">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4"/>
                  <p:cNvSpPr/>
                  <p:nvPr/>
                </p:nvSpPr>
                <p:spPr>
                  <a:xfrm>
                    <a:off x="2138779" y="2617265"/>
                    <a:ext cx="41583" cy="54004"/>
                  </a:xfrm>
                  <a:custGeom>
                    <a:rect b="b" l="l" r="r" t="t"/>
                    <a:pathLst>
                      <a:path extrusionOk="0" h="2139" w="1647">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4"/>
                  <p:cNvSpPr/>
                  <p:nvPr/>
                </p:nvSpPr>
                <p:spPr>
                  <a:xfrm>
                    <a:off x="1962122" y="2047252"/>
                    <a:ext cx="225309" cy="286029"/>
                  </a:xfrm>
                  <a:custGeom>
                    <a:rect b="b" l="l" r="r" t="t"/>
                    <a:pathLst>
                      <a:path extrusionOk="0" h="11329" w="8924">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4"/>
                  <p:cNvSpPr/>
                  <p:nvPr/>
                </p:nvSpPr>
                <p:spPr>
                  <a:xfrm>
                    <a:off x="2114339" y="2154403"/>
                    <a:ext cx="77863" cy="446755"/>
                  </a:xfrm>
                  <a:custGeom>
                    <a:rect b="b" l="l" r="r" t="t"/>
                    <a:pathLst>
                      <a:path extrusionOk="0" h="17695" w="3084">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4"/>
                  <p:cNvSpPr/>
                  <p:nvPr/>
                </p:nvSpPr>
                <p:spPr>
                  <a:xfrm>
                    <a:off x="2179907" y="2298490"/>
                    <a:ext cx="26283" cy="34791"/>
                  </a:xfrm>
                  <a:custGeom>
                    <a:rect b="b" l="l" r="r" t="t"/>
                    <a:pathLst>
                      <a:path extrusionOk="0" h="1378" w="1041">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4"/>
                  <p:cNvSpPr/>
                  <p:nvPr/>
                </p:nvSpPr>
                <p:spPr>
                  <a:xfrm>
                    <a:off x="2107270" y="2512841"/>
                    <a:ext cx="25980" cy="78772"/>
                  </a:xfrm>
                  <a:custGeom>
                    <a:rect b="b" l="l" r="r" t="t"/>
                    <a:pathLst>
                      <a:path extrusionOk="0" h="3120" w="1029">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4"/>
                  <p:cNvSpPr/>
                  <p:nvPr/>
                </p:nvSpPr>
                <p:spPr>
                  <a:xfrm>
                    <a:off x="2145394" y="2412533"/>
                    <a:ext cx="34463" cy="45799"/>
                  </a:xfrm>
                  <a:custGeom>
                    <a:rect b="b" l="l" r="r" t="t"/>
                    <a:pathLst>
                      <a:path extrusionOk="0" h="1814" w="1365">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4"/>
                  <p:cNvSpPr/>
                  <p:nvPr/>
                </p:nvSpPr>
                <p:spPr>
                  <a:xfrm>
                    <a:off x="2068262" y="1690152"/>
                    <a:ext cx="117199" cy="370128"/>
                  </a:xfrm>
                  <a:custGeom>
                    <a:rect b="b" l="l" r="r" t="t"/>
                    <a:pathLst>
                      <a:path extrusionOk="0" h="14660" w="4642">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4"/>
                  <p:cNvSpPr/>
                  <p:nvPr/>
                </p:nvSpPr>
                <p:spPr>
                  <a:xfrm>
                    <a:off x="2085380" y="1685632"/>
                    <a:ext cx="117174" cy="370381"/>
                  </a:xfrm>
                  <a:custGeom>
                    <a:rect b="b" l="l" r="r" t="t"/>
                    <a:pathLst>
                      <a:path extrusionOk="0" h="14670" w="4641">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4"/>
                  <p:cNvSpPr/>
                  <p:nvPr/>
                </p:nvSpPr>
                <p:spPr>
                  <a:xfrm>
                    <a:off x="2107093" y="1681315"/>
                    <a:ext cx="49106" cy="67966"/>
                  </a:xfrm>
                  <a:custGeom>
                    <a:rect b="b" l="l" r="r" t="t"/>
                    <a:pathLst>
                      <a:path extrusionOk="0" h="2692" w="1945">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4"/>
                  <p:cNvSpPr/>
                  <p:nvPr/>
                </p:nvSpPr>
                <p:spPr>
                  <a:xfrm>
                    <a:off x="2026629" y="1668313"/>
                    <a:ext cx="70617" cy="87710"/>
                  </a:xfrm>
                  <a:custGeom>
                    <a:rect b="b" l="l" r="r" t="t"/>
                    <a:pathLst>
                      <a:path extrusionOk="0" h="3474" w="2797">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4"/>
                  <p:cNvSpPr/>
                  <p:nvPr/>
                </p:nvSpPr>
                <p:spPr>
                  <a:xfrm>
                    <a:off x="2214067" y="1690025"/>
                    <a:ext cx="117022" cy="370255"/>
                  </a:xfrm>
                  <a:custGeom>
                    <a:rect b="b" l="l" r="r" t="t"/>
                    <a:pathLst>
                      <a:path extrusionOk="0" h="14665" w="4635">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4"/>
                  <p:cNvSpPr/>
                  <p:nvPr/>
                </p:nvSpPr>
                <p:spPr>
                  <a:xfrm>
                    <a:off x="2196949" y="1685683"/>
                    <a:ext cx="117022" cy="370330"/>
                  </a:xfrm>
                  <a:custGeom>
                    <a:rect b="b" l="l" r="r" t="t"/>
                    <a:pathLst>
                      <a:path extrusionOk="0" h="14668" w="4635">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4"/>
                  <p:cNvSpPr/>
                  <p:nvPr/>
                </p:nvSpPr>
                <p:spPr>
                  <a:xfrm>
                    <a:off x="2242874" y="1681315"/>
                    <a:ext cx="49207" cy="67966"/>
                  </a:xfrm>
                  <a:custGeom>
                    <a:rect b="b" l="l" r="r" t="t"/>
                    <a:pathLst>
                      <a:path extrusionOk="0" h="2692" w="1949">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4"/>
                  <p:cNvSpPr/>
                  <p:nvPr/>
                </p:nvSpPr>
                <p:spPr>
                  <a:xfrm>
                    <a:off x="2301751" y="1668313"/>
                    <a:ext cx="70643" cy="87710"/>
                  </a:xfrm>
                  <a:custGeom>
                    <a:rect b="b" l="l" r="r" t="t"/>
                    <a:pathLst>
                      <a:path extrusionOk="0" h="3474" w="2798">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4"/>
                  <p:cNvSpPr/>
                  <p:nvPr/>
                </p:nvSpPr>
                <p:spPr>
                  <a:xfrm>
                    <a:off x="2160239" y="2043314"/>
                    <a:ext cx="33276" cy="33907"/>
                  </a:xfrm>
                  <a:custGeom>
                    <a:rect b="b" l="l" r="r" t="t"/>
                    <a:pathLst>
                      <a:path extrusionOk="0" h="1343" w="1318">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4"/>
                  <p:cNvSpPr/>
                  <p:nvPr/>
                </p:nvSpPr>
                <p:spPr>
                  <a:xfrm>
                    <a:off x="2157942" y="2041168"/>
                    <a:ext cx="40346" cy="38376"/>
                  </a:xfrm>
                  <a:custGeom>
                    <a:rect b="b" l="l" r="r" t="t"/>
                    <a:pathLst>
                      <a:path extrusionOk="0" h="1520" w="1598">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4"/>
                  <p:cNvSpPr/>
                  <p:nvPr/>
                </p:nvSpPr>
                <p:spPr>
                  <a:xfrm>
                    <a:off x="2204675" y="2051368"/>
                    <a:ext cx="27520" cy="26182"/>
                  </a:xfrm>
                  <a:custGeom>
                    <a:rect b="b" l="l" r="r" t="t"/>
                    <a:pathLst>
                      <a:path extrusionOk="0" h="1037" w="109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4"/>
                  <p:cNvSpPr/>
                  <p:nvPr/>
                </p:nvSpPr>
                <p:spPr>
                  <a:xfrm>
                    <a:off x="2202529" y="2048565"/>
                    <a:ext cx="32620" cy="31458"/>
                  </a:xfrm>
                  <a:custGeom>
                    <a:rect b="b" l="l" r="r" t="t"/>
                    <a:pathLst>
                      <a:path extrusionOk="0" h="1246" w="1292">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4"/>
                  <p:cNvSpPr/>
                  <p:nvPr/>
                </p:nvSpPr>
                <p:spPr>
                  <a:xfrm>
                    <a:off x="2139183" y="2076388"/>
                    <a:ext cx="29489" cy="46102"/>
                  </a:xfrm>
                  <a:custGeom>
                    <a:rect b="b" l="l" r="r" t="t"/>
                    <a:pathLst>
                      <a:path extrusionOk="0" h="1826" w="1168">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4"/>
                  <p:cNvSpPr/>
                  <p:nvPr/>
                </p:nvSpPr>
                <p:spPr>
                  <a:xfrm>
                    <a:off x="2137213" y="2074242"/>
                    <a:ext cx="36053" cy="50041"/>
                  </a:xfrm>
                  <a:custGeom>
                    <a:rect b="b" l="l" r="r" t="t"/>
                    <a:pathLst>
                      <a:path extrusionOk="0" h="1982" w="1428">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4"/>
                  <p:cNvSpPr/>
                  <p:nvPr/>
                </p:nvSpPr>
                <p:spPr>
                  <a:xfrm>
                    <a:off x="2157134" y="2043642"/>
                    <a:ext cx="99399" cy="131666"/>
                  </a:xfrm>
                  <a:custGeom>
                    <a:rect b="b" l="l" r="r" t="t"/>
                    <a:pathLst>
                      <a:path extrusionOk="0" h="5215" w="3937">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4"/>
                  <p:cNvSpPr/>
                  <p:nvPr/>
                </p:nvSpPr>
                <p:spPr>
                  <a:xfrm>
                    <a:off x="2155139" y="2041168"/>
                    <a:ext cx="103363" cy="136286"/>
                  </a:xfrm>
                  <a:custGeom>
                    <a:rect b="b" l="l" r="r" t="t"/>
                    <a:pathLst>
                      <a:path extrusionOk="0" h="5398" w="4094">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44" name="Google Shape;10144;p64"/>
              <p:cNvSpPr/>
              <p:nvPr/>
            </p:nvSpPr>
            <p:spPr>
              <a:xfrm>
                <a:off x="1992394" y="1542757"/>
                <a:ext cx="406964" cy="325163"/>
              </a:xfrm>
              <a:custGeom>
                <a:rect b="b" l="l" r="r" t="t"/>
                <a:pathLst>
                  <a:path extrusionOk="0" h="12879" w="16119">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5" name="Google Shape;10145;p64"/>
          <p:cNvGrpSpPr/>
          <p:nvPr/>
        </p:nvGrpSpPr>
        <p:grpSpPr>
          <a:xfrm>
            <a:off x="2939074" y="1542757"/>
            <a:ext cx="557541" cy="1310345"/>
            <a:chOff x="2939074" y="1542757"/>
            <a:chExt cx="557541" cy="1310345"/>
          </a:xfrm>
        </p:grpSpPr>
        <p:sp>
          <p:nvSpPr>
            <p:cNvPr id="10146" name="Google Shape;10146;p64"/>
            <p:cNvSpPr/>
            <p:nvPr/>
          </p:nvSpPr>
          <p:spPr>
            <a:xfrm>
              <a:off x="2988761"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7" name="Google Shape;10147;p64"/>
            <p:cNvGrpSpPr/>
            <p:nvPr/>
          </p:nvGrpSpPr>
          <p:grpSpPr>
            <a:xfrm>
              <a:off x="2939074" y="1542757"/>
              <a:ext cx="557541" cy="1277423"/>
              <a:chOff x="2939074" y="1542757"/>
              <a:chExt cx="557541" cy="1277423"/>
            </a:xfrm>
          </p:grpSpPr>
          <p:sp>
            <p:nvSpPr>
              <p:cNvPr id="10148" name="Google Shape;10148;p64"/>
              <p:cNvSpPr/>
              <p:nvPr/>
            </p:nvSpPr>
            <p:spPr>
              <a:xfrm>
                <a:off x="3032035" y="1674397"/>
                <a:ext cx="366821" cy="342104"/>
              </a:xfrm>
              <a:custGeom>
                <a:rect b="b" l="l" r="r" t="t"/>
                <a:pathLst>
                  <a:path extrusionOk="0" h="13550" w="14529">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9" name="Google Shape;10149;p64"/>
              <p:cNvGrpSpPr/>
              <p:nvPr/>
            </p:nvGrpSpPr>
            <p:grpSpPr>
              <a:xfrm>
                <a:off x="2939074" y="1547529"/>
                <a:ext cx="557541" cy="1272651"/>
                <a:chOff x="2939074" y="1547529"/>
                <a:chExt cx="557541" cy="1272651"/>
              </a:xfrm>
            </p:grpSpPr>
            <p:sp>
              <p:nvSpPr>
                <p:cNvPr id="10150" name="Google Shape;10150;p64"/>
                <p:cNvSpPr/>
                <p:nvPr/>
              </p:nvSpPr>
              <p:spPr>
                <a:xfrm>
                  <a:off x="2939074" y="1547529"/>
                  <a:ext cx="557541" cy="1272651"/>
                </a:xfrm>
                <a:custGeom>
                  <a:rect b="b" l="l" r="r" t="t"/>
                  <a:pathLst>
                    <a:path extrusionOk="0" h="50407" w="22083">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1" name="Google Shape;10151;p64"/>
                <p:cNvGrpSpPr/>
                <p:nvPr/>
              </p:nvGrpSpPr>
              <p:grpSpPr>
                <a:xfrm>
                  <a:off x="2977425" y="1655184"/>
                  <a:ext cx="476218" cy="1085365"/>
                  <a:chOff x="2977425" y="1655184"/>
                  <a:chExt cx="476218" cy="1085365"/>
                </a:xfrm>
              </p:grpSpPr>
              <p:sp>
                <p:nvSpPr>
                  <p:cNvPr id="10152" name="Google Shape;10152;p64"/>
                  <p:cNvSpPr/>
                  <p:nvPr/>
                </p:nvSpPr>
                <p:spPr>
                  <a:xfrm>
                    <a:off x="2977425" y="2207549"/>
                    <a:ext cx="65871" cy="115179"/>
                  </a:xfrm>
                  <a:custGeom>
                    <a:rect b="b" l="l" r="r" t="t"/>
                    <a:pathLst>
                      <a:path extrusionOk="0" h="4562" w="2609">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4"/>
                  <p:cNvSpPr/>
                  <p:nvPr/>
                </p:nvSpPr>
                <p:spPr>
                  <a:xfrm>
                    <a:off x="3000198" y="2248172"/>
                    <a:ext cx="38124" cy="63422"/>
                  </a:xfrm>
                  <a:custGeom>
                    <a:rect b="b" l="l" r="r" t="t"/>
                    <a:pathLst>
                      <a:path extrusionOk="0" h="2512" w="151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4"/>
                  <p:cNvSpPr/>
                  <p:nvPr/>
                </p:nvSpPr>
                <p:spPr>
                  <a:xfrm>
                    <a:off x="3035772" y="2078231"/>
                    <a:ext cx="68698" cy="102581"/>
                  </a:xfrm>
                  <a:custGeom>
                    <a:rect b="b" l="l" r="r" t="t"/>
                    <a:pathLst>
                      <a:path extrusionOk="0" h="4063" w="2721">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4"/>
                  <p:cNvSpPr/>
                  <p:nvPr/>
                </p:nvSpPr>
                <p:spPr>
                  <a:xfrm>
                    <a:off x="3082934" y="1960300"/>
                    <a:ext cx="73546" cy="79100"/>
                  </a:xfrm>
                  <a:custGeom>
                    <a:rect b="b" l="l" r="r" t="t"/>
                    <a:pathLst>
                      <a:path extrusionOk="0" h="3133" w="2913">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4"/>
                  <p:cNvSpPr/>
                  <p:nvPr/>
                </p:nvSpPr>
                <p:spPr>
                  <a:xfrm>
                    <a:off x="3114494" y="2001327"/>
                    <a:ext cx="113992" cy="97481"/>
                  </a:xfrm>
                  <a:custGeom>
                    <a:rect b="b" l="l" r="r" t="t"/>
                    <a:pathLst>
                      <a:path extrusionOk="0" h="3861" w="4515">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4"/>
                  <p:cNvSpPr/>
                  <p:nvPr/>
                </p:nvSpPr>
                <p:spPr>
                  <a:xfrm>
                    <a:off x="3164383" y="1962345"/>
                    <a:ext cx="34968" cy="27520"/>
                  </a:xfrm>
                  <a:custGeom>
                    <a:rect b="b" l="l" r="r" t="t"/>
                    <a:pathLst>
                      <a:path extrusionOk="0" h="1090" w="1385">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4"/>
                  <p:cNvSpPr/>
                  <p:nvPr/>
                </p:nvSpPr>
                <p:spPr>
                  <a:xfrm>
                    <a:off x="3180794" y="1922782"/>
                    <a:ext cx="36407" cy="56504"/>
                  </a:xfrm>
                  <a:custGeom>
                    <a:rect b="b" l="l" r="r" t="t"/>
                    <a:pathLst>
                      <a:path extrusionOk="0" h="2238" w="1442">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4"/>
                  <p:cNvSpPr/>
                  <p:nvPr/>
                </p:nvSpPr>
                <p:spPr>
                  <a:xfrm>
                    <a:off x="3159131" y="2111002"/>
                    <a:ext cx="48526" cy="50091"/>
                  </a:xfrm>
                  <a:custGeom>
                    <a:rect b="b" l="l" r="r" t="t"/>
                    <a:pathLst>
                      <a:path extrusionOk="0" h="1984" w="1922">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4"/>
                  <p:cNvSpPr/>
                  <p:nvPr/>
                </p:nvSpPr>
                <p:spPr>
                  <a:xfrm>
                    <a:off x="3159131" y="2164148"/>
                    <a:ext cx="48526" cy="50116"/>
                  </a:xfrm>
                  <a:custGeom>
                    <a:rect b="b" l="l" r="r" t="t"/>
                    <a:pathLst>
                      <a:path extrusionOk="0" h="1985" w="1922">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4"/>
                  <p:cNvSpPr/>
                  <p:nvPr/>
                </p:nvSpPr>
                <p:spPr>
                  <a:xfrm>
                    <a:off x="3159131" y="2217294"/>
                    <a:ext cx="48526" cy="50116"/>
                  </a:xfrm>
                  <a:custGeom>
                    <a:rect b="b" l="l" r="r" t="t"/>
                    <a:pathLst>
                      <a:path extrusionOk="0" h="1985" w="1922">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4"/>
                  <p:cNvSpPr/>
                  <p:nvPr/>
                </p:nvSpPr>
                <p:spPr>
                  <a:xfrm>
                    <a:off x="3121916" y="2111532"/>
                    <a:ext cx="31585" cy="42795"/>
                  </a:xfrm>
                  <a:custGeom>
                    <a:rect b="b" l="l" r="r" t="t"/>
                    <a:pathLst>
                      <a:path extrusionOk="0" h="1695" w="1251">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4"/>
                  <p:cNvSpPr/>
                  <p:nvPr/>
                </p:nvSpPr>
                <p:spPr>
                  <a:xfrm>
                    <a:off x="3118760" y="2152635"/>
                    <a:ext cx="30524" cy="45849"/>
                  </a:xfrm>
                  <a:custGeom>
                    <a:rect b="b" l="l" r="r" t="t"/>
                    <a:pathLst>
                      <a:path extrusionOk="0" h="1816" w="1209">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4"/>
                  <p:cNvSpPr/>
                  <p:nvPr/>
                </p:nvSpPr>
                <p:spPr>
                  <a:xfrm>
                    <a:off x="3111186" y="2198561"/>
                    <a:ext cx="37543" cy="43198"/>
                  </a:xfrm>
                  <a:custGeom>
                    <a:rect b="b" l="l" r="r" t="t"/>
                    <a:pathLst>
                      <a:path extrusionOk="0" h="1711" w="1487">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4"/>
                  <p:cNvSpPr/>
                  <p:nvPr/>
                </p:nvSpPr>
                <p:spPr>
                  <a:xfrm>
                    <a:off x="3113812" y="2250924"/>
                    <a:ext cx="32620" cy="36028"/>
                  </a:xfrm>
                  <a:custGeom>
                    <a:rect b="b" l="l" r="r" t="t"/>
                    <a:pathLst>
                      <a:path extrusionOk="0" h="1427" w="1292">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4"/>
                  <p:cNvSpPr/>
                  <p:nvPr/>
                </p:nvSpPr>
                <p:spPr>
                  <a:xfrm>
                    <a:off x="3179152" y="2275717"/>
                    <a:ext cx="75717" cy="61377"/>
                  </a:xfrm>
                  <a:custGeom>
                    <a:rect b="b" l="l" r="r" t="t"/>
                    <a:pathLst>
                      <a:path extrusionOk="0" h="2431" w="2999">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4"/>
                  <p:cNvSpPr/>
                  <p:nvPr/>
                </p:nvSpPr>
                <p:spPr>
                  <a:xfrm>
                    <a:off x="3103460" y="2303136"/>
                    <a:ext cx="46632" cy="110155"/>
                  </a:xfrm>
                  <a:custGeom>
                    <a:rect b="b" l="l" r="r" t="t"/>
                    <a:pathLst>
                      <a:path extrusionOk="0" h="4363" w="1847">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4"/>
                  <p:cNvSpPr/>
                  <p:nvPr/>
                </p:nvSpPr>
                <p:spPr>
                  <a:xfrm>
                    <a:off x="3101314" y="2420915"/>
                    <a:ext cx="51985" cy="138331"/>
                  </a:xfrm>
                  <a:custGeom>
                    <a:rect b="b" l="l" r="r" t="t"/>
                    <a:pathLst>
                      <a:path extrusionOk="0" h="5479" w="2059">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4"/>
                  <p:cNvSpPr/>
                  <p:nvPr/>
                </p:nvSpPr>
                <p:spPr>
                  <a:xfrm>
                    <a:off x="3153577" y="2340073"/>
                    <a:ext cx="54080" cy="195416"/>
                  </a:xfrm>
                  <a:custGeom>
                    <a:rect b="b" l="l" r="r" t="t"/>
                    <a:pathLst>
                      <a:path extrusionOk="0" h="7740" w="2142">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4"/>
                  <p:cNvSpPr/>
                  <p:nvPr/>
                </p:nvSpPr>
                <p:spPr>
                  <a:xfrm>
                    <a:off x="3124037" y="2604843"/>
                    <a:ext cx="42138" cy="127348"/>
                  </a:xfrm>
                  <a:custGeom>
                    <a:rect b="b" l="l" r="r" t="t"/>
                    <a:pathLst>
                      <a:path extrusionOk="0" h="5044" w="1669">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4"/>
                  <p:cNvSpPr/>
                  <p:nvPr/>
                </p:nvSpPr>
                <p:spPr>
                  <a:xfrm>
                    <a:off x="3156682" y="2559398"/>
                    <a:ext cx="40446" cy="181151"/>
                  </a:xfrm>
                  <a:custGeom>
                    <a:rect b="b" l="l" r="r" t="t"/>
                    <a:pathLst>
                      <a:path extrusionOk="0" h="7175" w="1602">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4"/>
                  <p:cNvSpPr/>
                  <p:nvPr/>
                </p:nvSpPr>
                <p:spPr>
                  <a:xfrm>
                    <a:off x="3387773" y="2207549"/>
                    <a:ext cx="65871" cy="115179"/>
                  </a:xfrm>
                  <a:custGeom>
                    <a:rect b="b" l="l" r="r" t="t"/>
                    <a:pathLst>
                      <a:path extrusionOk="0" h="4562" w="2609">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4"/>
                  <p:cNvSpPr/>
                  <p:nvPr/>
                </p:nvSpPr>
                <p:spPr>
                  <a:xfrm>
                    <a:off x="3392746" y="2248172"/>
                    <a:ext cx="37997" cy="63422"/>
                  </a:xfrm>
                  <a:custGeom>
                    <a:rect b="b" l="l" r="r" t="t"/>
                    <a:pathLst>
                      <a:path extrusionOk="0" h="2512" w="1505">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4"/>
                  <p:cNvSpPr/>
                  <p:nvPr/>
                </p:nvSpPr>
                <p:spPr>
                  <a:xfrm>
                    <a:off x="3326598" y="2078231"/>
                    <a:ext cx="68522" cy="102581"/>
                  </a:xfrm>
                  <a:custGeom>
                    <a:rect b="b" l="l" r="r" t="t"/>
                    <a:pathLst>
                      <a:path extrusionOk="0" h="4063" w="2714">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4"/>
                  <p:cNvSpPr/>
                  <p:nvPr/>
                </p:nvSpPr>
                <p:spPr>
                  <a:xfrm>
                    <a:off x="3274588" y="1960300"/>
                    <a:ext cx="73571" cy="79100"/>
                  </a:xfrm>
                  <a:custGeom>
                    <a:rect b="b" l="l" r="r" t="t"/>
                    <a:pathLst>
                      <a:path extrusionOk="0" h="3133" w="2914">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4"/>
                  <p:cNvSpPr/>
                  <p:nvPr/>
                </p:nvSpPr>
                <p:spPr>
                  <a:xfrm>
                    <a:off x="3208642" y="2004306"/>
                    <a:ext cx="112048" cy="95688"/>
                  </a:xfrm>
                  <a:custGeom>
                    <a:rect b="b" l="l" r="r" t="t"/>
                    <a:pathLst>
                      <a:path extrusionOk="0" h="3790" w="4438">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4"/>
                  <p:cNvSpPr/>
                  <p:nvPr/>
                </p:nvSpPr>
                <p:spPr>
                  <a:xfrm>
                    <a:off x="3231894" y="1962345"/>
                    <a:ext cx="34816" cy="27520"/>
                  </a:xfrm>
                  <a:custGeom>
                    <a:rect b="b" l="l" r="r" t="t"/>
                    <a:pathLst>
                      <a:path extrusionOk="0" h="1090" w="1379">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4"/>
                  <p:cNvSpPr/>
                  <p:nvPr/>
                </p:nvSpPr>
                <p:spPr>
                  <a:xfrm>
                    <a:off x="3213716" y="1922782"/>
                    <a:ext cx="36887" cy="56504"/>
                  </a:xfrm>
                  <a:custGeom>
                    <a:rect b="b" l="l" r="r" t="t"/>
                    <a:pathLst>
                      <a:path extrusionOk="0" h="2238" w="1461">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4"/>
                  <p:cNvSpPr/>
                  <p:nvPr/>
                </p:nvSpPr>
                <p:spPr>
                  <a:xfrm>
                    <a:off x="3223260" y="2111002"/>
                    <a:ext cx="48677" cy="50091"/>
                  </a:xfrm>
                  <a:custGeom>
                    <a:rect b="b" l="l" r="r" t="t"/>
                    <a:pathLst>
                      <a:path extrusionOk="0" h="1984" w="1928">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4"/>
                  <p:cNvSpPr/>
                  <p:nvPr/>
                </p:nvSpPr>
                <p:spPr>
                  <a:xfrm>
                    <a:off x="3223260" y="2164148"/>
                    <a:ext cx="48677" cy="50116"/>
                  </a:xfrm>
                  <a:custGeom>
                    <a:rect b="b" l="l" r="r" t="t"/>
                    <a:pathLst>
                      <a:path extrusionOk="0" h="1985" w="1928">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4"/>
                  <p:cNvSpPr/>
                  <p:nvPr/>
                </p:nvSpPr>
                <p:spPr>
                  <a:xfrm>
                    <a:off x="3223260" y="2217294"/>
                    <a:ext cx="48677" cy="50116"/>
                  </a:xfrm>
                  <a:custGeom>
                    <a:rect b="b" l="l" r="r" t="t"/>
                    <a:pathLst>
                      <a:path extrusionOk="0" h="1985" w="1928">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4"/>
                  <p:cNvSpPr/>
                  <p:nvPr/>
                </p:nvSpPr>
                <p:spPr>
                  <a:xfrm>
                    <a:off x="3277567" y="2111532"/>
                    <a:ext cx="31585" cy="42795"/>
                  </a:xfrm>
                  <a:custGeom>
                    <a:rect b="b" l="l" r="r" t="t"/>
                    <a:pathLst>
                      <a:path extrusionOk="0" h="1695" w="1251">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4"/>
                  <p:cNvSpPr/>
                  <p:nvPr/>
                </p:nvSpPr>
                <p:spPr>
                  <a:xfrm>
                    <a:off x="3281632" y="2152635"/>
                    <a:ext cx="30499" cy="45849"/>
                  </a:xfrm>
                  <a:custGeom>
                    <a:rect b="b" l="l" r="r" t="t"/>
                    <a:pathLst>
                      <a:path extrusionOk="0" h="1816" w="1208">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4"/>
                  <p:cNvSpPr/>
                  <p:nvPr/>
                </p:nvSpPr>
                <p:spPr>
                  <a:xfrm>
                    <a:off x="3282339" y="2198561"/>
                    <a:ext cx="37366" cy="43198"/>
                  </a:xfrm>
                  <a:custGeom>
                    <a:rect b="b" l="l" r="r" t="t"/>
                    <a:pathLst>
                      <a:path extrusionOk="0" h="1711" w="148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4"/>
                  <p:cNvSpPr/>
                  <p:nvPr/>
                </p:nvSpPr>
                <p:spPr>
                  <a:xfrm>
                    <a:off x="3284636" y="2250924"/>
                    <a:ext cx="32595" cy="36028"/>
                  </a:xfrm>
                  <a:custGeom>
                    <a:rect b="b" l="l" r="r" t="t"/>
                    <a:pathLst>
                      <a:path extrusionOk="0" h="1427" w="1291">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4"/>
                  <p:cNvSpPr/>
                  <p:nvPr/>
                </p:nvSpPr>
                <p:spPr>
                  <a:xfrm>
                    <a:off x="3280900" y="2303136"/>
                    <a:ext cx="46708" cy="110155"/>
                  </a:xfrm>
                  <a:custGeom>
                    <a:rect b="b" l="l" r="r" t="t"/>
                    <a:pathLst>
                      <a:path extrusionOk="0" h="4363" w="185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4"/>
                  <p:cNvSpPr/>
                  <p:nvPr/>
                </p:nvSpPr>
                <p:spPr>
                  <a:xfrm>
                    <a:off x="3277668" y="2420915"/>
                    <a:ext cx="52086" cy="138331"/>
                  </a:xfrm>
                  <a:custGeom>
                    <a:rect b="b" l="l" r="r" t="t"/>
                    <a:pathLst>
                      <a:path extrusionOk="0" h="5479" w="2063">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4"/>
                  <p:cNvSpPr/>
                  <p:nvPr/>
                </p:nvSpPr>
                <p:spPr>
                  <a:xfrm>
                    <a:off x="3223260" y="2340073"/>
                    <a:ext cx="54232" cy="195416"/>
                  </a:xfrm>
                  <a:custGeom>
                    <a:rect b="b" l="l" r="r" t="t"/>
                    <a:pathLst>
                      <a:path extrusionOk="0" h="7740" w="2148">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4"/>
                  <p:cNvSpPr/>
                  <p:nvPr/>
                </p:nvSpPr>
                <p:spPr>
                  <a:xfrm>
                    <a:off x="3264893" y="2604843"/>
                    <a:ext cx="42138" cy="127348"/>
                  </a:xfrm>
                  <a:custGeom>
                    <a:rect b="b" l="l" r="r" t="t"/>
                    <a:pathLst>
                      <a:path extrusionOk="0" h="5044" w="1669">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4"/>
                  <p:cNvSpPr/>
                  <p:nvPr/>
                </p:nvSpPr>
                <p:spPr>
                  <a:xfrm>
                    <a:off x="3233965" y="2559398"/>
                    <a:ext cx="40270" cy="181151"/>
                  </a:xfrm>
                  <a:custGeom>
                    <a:rect b="b" l="l" r="r" t="t"/>
                    <a:pathLst>
                      <a:path extrusionOk="0" h="7175" w="1595">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4"/>
                  <p:cNvSpPr/>
                  <p:nvPr/>
                </p:nvSpPr>
                <p:spPr>
                  <a:xfrm>
                    <a:off x="3097199" y="1655184"/>
                    <a:ext cx="106342" cy="74834"/>
                  </a:xfrm>
                  <a:custGeom>
                    <a:rect b="b" l="l" r="r" t="t"/>
                    <a:pathLst>
                      <a:path extrusionOk="0" h="2964" w="4212">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4"/>
                  <p:cNvSpPr/>
                  <p:nvPr/>
                </p:nvSpPr>
                <p:spPr>
                  <a:xfrm>
                    <a:off x="3104117" y="1802074"/>
                    <a:ext cx="103868" cy="80994"/>
                  </a:xfrm>
                  <a:custGeom>
                    <a:rect b="b" l="l" r="r" t="t"/>
                    <a:pathLst>
                      <a:path extrusionOk="0" h="3208" w="4114">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4"/>
                  <p:cNvSpPr/>
                  <p:nvPr/>
                </p:nvSpPr>
                <p:spPr>
                  <a:xfrm>
                    <a:off x="3097199" y="1736910"/>
                    <a:ext cx="70617" cy="70617"/>
                  </a:xfrm>
                  <a:custGeom>
                    <a:rect b="b" l="l" r="r" t="t"/>
                    <a:pathLst>
                      <a:path extrusionOk="0" fill="none" h="2797" w="2797">
                        <a:moveTo>
                          <a:pt x="2797" y="1200"/>
                        </a:moveTo>
                        <a:cubicBezTo>
                          <a:pt x="2797" y="2262"/>
                          <a:pt x="1506" y="2797"/>
                          <a:pt x="757" y="2041"/>
                        </a:cubicBezTo>
                        <a:cubicBezTo>
                          <a:pt x="1" y="1291"/>
                          <a:pt x="535" y="1"/>
                          <a:pt x="1604" y="7"/>
                        </a:cubicBezTo>
                        <a:cubicBezTo>
                          <a:pt x="2263" y="7"/>
                          <a:pt x="2797" y="542"/>
                          <a:pt x="2797"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4"/>
                  <p:cNvSpPr/>
                  <p:nvPr/>
                </p:nvSpPr>
                <p:spPr>
                  <a:xfrm>
                    <a:off x="3227527" y="1655184"/>
                    <a:ext cx="106342" cy="74834"/>
                  </a:xfrm>
                  <a:custGeom>
                    <a:rect b="b" l="l" r="r" t="t"/>
                    <a:pathLst>
                      <a:path extrusionOk="0" h="2964" w="4212">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4"/>
                  <p:cNvSpPr/>
                  <p:nvPr/>
                </p:nvSpPr>
                <p:spPr>
                  <a:xfrm>
                    <a:off x="3223083" y="1802074"/>
                    <a:ext cx="103868" cy="80994"/>
                  </a:xfrm>
                  <a:custGeom>
                    <a:rect b="b" l="l" r="r" t="t"/>
                    <a:pathLst>
                      <a:path extrusionOk="0" h="3208" w="4114">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4"/>
                  <p:cNvSpPr/>
                  <p:nvPr/>
                </p:nvSpPr>
                <p:spPr>
                  <a:xfrm>
                    <a:off x="3263252" y="1736910"/>
                    <a:ext cx="70617" cy="70617"/>
                  </a:xfrm>
                  <a:custGeom>
                    <a:rect b="b" l="l" r="r" t="t"/>
                    <a:pathLst>
                      <a:path extrusionOk="0" fill="none" h="2797" w="2797">
                        <a:moveTo>
                          <a:pt x="0" y="1200"/>
                        </a:moveTo>
                        <a:cubicBezTo>
                          <a:pt x="0" y="2262"/>
                          <a:pt x="1291" y="2797"/>
                          <a:pt x="2040" y="2041"/>
                        </a:cubicBezTo>
                        <a:cubicBezTo>
                          <a:pt x="2796" y="1291"/>
                          <a:pt x="2262" y="7"/>
                          <a:pt x="1199" y="7"/>
                        </a:cubicBezTo>
                        <a:cubicBezTo>
                          <a:pt x="541" y="1"/>
                          <a:pt x="7" y="535"/>
                          <a:pt x="0"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97" name="Google Shape;10197;p64"/>
              <p:cNvSpPr/>
              <p:nvPr/>
            </p:nvSpPr>
            <p:spPr>
              <a:xfrm>
                <a:off x="3010499" y="1542757"/>
                <a:ext cx="406788" cy="325163"/>
              </a:xfrm>
              <a:custGeom>
                <a:rect b="b" l="l" r="r" t="t"/>
                <a:pathLst>
                  <a:path extrusionOk="0" h="12879" w="16112">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8" name="Google Shape;10198;p64"/>
          <p:cNvGrpSpPr/>
          <p:nvPr/>
        </p:nvGrpSpPr>
        <p:grpSpPr>
          <a:xfrm>
            <a:off x="4910904" y="1542757"/>
            <a:ext cx="558677" cy="1310345"/>
            <a:chOff x="4910904" y="1542757"/>
            <a:chExt cx="558677" cy="1310345"/>
          </a:xfrm>
        </p:grpSpPr>
        <p:sp>
          <p:nvSpPr>
            <p:cNvPr id="10199" name="Google Shape;10199;p64"/>
            <p:cNvSpPr/>
            <p:nvPr/>
          </p:nvSpPr>
          <p:spPr>
            <a:xfrm>
              <a:off x="496175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0" name="Google Shape;10200;p64"/>
            <p:cNvGrpSpPr/>
            <p:nvPr/>
          </p:nvGrpSpPr>
          <p:grpSpPr>
            <a:xfrm>
              <a:off x="4910904" y="1542757"/>
              <a:ext cx="558677" cy="1277423"/>
              <a:chOff x="4910904" y="1542757"/>
              <a:chExt cx="558677" cy="1277423"/>
            </a:xfrm>
          </p:grpSpPr>
          <p:sp>
            <p:nvSpPr>
              <p:cNvPr id="10201" name="Google Shape;10201;p64"/>
              <p:cNvSpPr/>
              <p:nvPr/>
            </p:nvSpPr>
            <p:spPr>
              <a:xfrm>
                <a:off x="5007172" y="1674397"/>
                <a:ext cx="366821" cy="342104"/>
              </a:xfrm>
              <a:custGeom>
                <a:rect b="b" l="l" r="r" t="t"/>
                <a:pathLst>
                  <a:path extrusionOk="0" h="13550" w="14529">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2" name="Google Shape;10202;p64"/>
              <p:cNvGrpSpPr/>
              <p:nvPr/>
            </p:nvGrpSpPr>
            <p:grpSpPr>
              <a:xfrm>
                <a:off x="4910904" y="1547529"/>
                <a:ext cx="558677" cy="1272651"/>
                <a:chOff x="4910904" y="1547529"/>
                <a:chExt cx="558677" cy="1272651"/>
              </a:xfrm>
            </p:grpSpPr>
            <p:sp>
              <p:nvSpPr>
                <p:cNvPr id="10203" name="Google Shape;10203;p64"/>
                <p:cNvSpPr/>
                <p:nvPr/>
              </p:nvSpPr>
              <p:spPr>
                <a:xfrm>
                  <a:off x="4910904" y="1547529"/>
                  <a:ext cx="558677" cy="1272651"/>
                </a:xfrm>
                <a:custGeom>
                  <a:rect b="b" l="l" r="r" t="t"/>
                  <a:pathLst>
                    <a:path extrusionOk="0" h="50407" w="22128">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4" name="Google Shape;10204;p64"/>
                <p:cNvGrpSpPr/>
                <p:nvPr/>
              </p:nvGrpSpPr>
              <p:grpSpPr>
                <a:xfrm>
                  <a:off x="5086525" y="1888799"/>
                  <a:ext cx="204808" cy="326677"/>
                  <a:chOff x="5086525" y="1888799"/>
                  <a:chExt cx="204808" cy="326677"/>
                </a:xfrm>
              </p:grpSpPr>
              <p:grpSp>
                <p:nvGrpSpPr>
                  <p:cNvPr id="10205" name="Google Shape;10205;p64"/>
                  <p:cNvGrpSpPr/>
                  <p:nvPr/>
                </p:nvGrpSpPr>
                <p:grpSpPr>
                  <a:xfrm>
                    <a:off x="5147044" y="1888799"/>
                    <a:ext cx="80312" cy="199127"/>
                    <a:chOff x="5147044" y="1888799"/>
                    <a:chExt cx="80312" cy="199127"/>
                  </a:xfrm>
                </p:grpSpPr>
                <p:sp>
                  <p:nvSpPr>
                    <p:cNvPr id="10206" name="Google Shape;10206;p64"/>
                    <p:cNvSpPr/>
                    <p:nvPr/>
                  </p:nvSpPr>
                  <p:spPr>
                    <a:xfrm>
                      <a:off x="5176002" y="1888799"/>
                      <a:ext cx="24717" cy="164235"/>
                    </a:xfrm>
                    <a:custGeom>
                      <a:rect b="b" l="l" r="r" t="t"/>
                      <a:pathLst>
                        <a:path extrusionOk="0" h="6505" w="979">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4"/>
                    <p:cNvSpPr/>
                    <p:nvPr/>
                  </p:nvSpPr>
                  <p:spPr>
                    <a:xfrm>
                      <a:off x="5147044" y="2033063"/>
                      <a:ext cx="80312" cy="54863"/>
                    </a:xfrm>
                    <a:custGeom>
                      <a:rect b="b" l="l" r="r" t="t"/>
                      <a:pathLst>
                        <a:path extrusionOk="0" h="2173" w="3181">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8" name="Google Shape;10208;p64"/>
                  <p:cNvSpPr/>
                  <p:nvPr/>
                </p:nvSpPr>
                <p:spPr>
                  <a:xfrm>
                    <a:off x="5086525" y="2017965"/>
                    <a:ext cx="91143" cy="197511"/>
                  </a:xfrm>
                  <a:custGeom>
                    <a:rect b="b" l="l" r="r" t="t"/>
                    <a:pathLst>
                      <a:path extrusionOk="0" h="7823" w="361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4"/>
                  <p:cNvSpPr/>
                  <p:nvPr/>
                </p:nvSpPr>
                <p:spPr>
                  <a:xfrm>
                    <a:off x="5200190" y="2017965"/>
                    <a:ext cx="91143" cy="197511"/>
                  </a:xfrm>
                  <a:custGeom>
                    <a:rect b="b" l="l" r="r" t="t"/>
                    <a:pathLst>
                      <a:path extrusionOk="0" h="7823" w="361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210" name="Google Shape;10210;p64"/>
              <p:cNvSpPr/>
              <p:nvPr/>
            </p:nvSpPr>
            <p:spPr>
              <a:xfrm>
                <a:off x="4983465" y="1542757"/>
                <a:ext cx="406813" cy="325163"/>
              </a:xfrm>
              <a:custGeom>
                <a:rect b="b" l="l" r="r" t="t"/>
                <a:pathLst>
                  <a:path extrusionOk="0" h="12879" w="16113">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1" name="Google Shape;10211;p64"/>
          <p:cNvGrpSpPr/>
          <p:nvPr/>
        </p:nvGrpSpPr>
        <p:grpSpPr>
          <a:xfrm>
            <a:off x="5901010" y="1542757"/>
            <a:ext cx="557541" cy="1310345"/>
            <a:chOff x="5901010" y="1542757"/>
            <a:chExt cx="557541" cy="1310345"/>
          </a:xfrm>
        </p:grpSpPr>
        <p:sp>
          <p:nvSpPr>
            <p:cNvPr id="10212" name="Google Shape;10212;p64"/>
            <p:cNvSpPr/>
            <p:nvPr/>
          </p:nvSpPr>
          <p:spPr>
            <a:xfrm>
              <a:off x="5950722"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64"/>
            <p:cNvGrpSpPr/>
            <p:nvPr/>
          </p:nvGrpSpPr>
          <p:grpSpPr>
            <a:xfrm>
              <a:off x="5901010" y="1542757"/>
              <a:ext cx="557541" cy="1277423"/>
              <a:chOff x="5901010" y="1542757"/>
              <a:chExt cx="557541" cy="1277423"/>
            </a:xfrm>
          </p:grpSpPr>
          <p:sp>
            <p:nvSpPr>
              <p:cNvPr id="10214" name="Google Shape;10214;p64"/>
              <p:cNvSpPr/>
              <p:nvPr/>
            </p:nvSpPr>
            <p:spPr>
              <a:xfrm>
                <a:off x="5993996"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4"/>
              <p:cNvSpPr/>
              <p:nvPr/>
            </p:nvSpPr>
            <p:spPr>
              <a:xfrm>
                <a:off x="6132554" y="1726054"/>
                <a:ext cx="682" cy="25"/>
              </a:xfrm>
              <a:custGeom>
                <a:rect b="b" l="l" r="r" t="t"/>
                <a:pathLst>
                  <a:path extrusionOk="0" h="1" w="27">
                    <a:moveTo>
                      <a:pt x="0" y="1"/>
                    </a:moveTo>
                    <a:lnTo>
                      <a:pt x="26" y="1"/>
                    </a:lnTo>
                    <a:cubicBezTo>
                      <a:pt x="13" y="1"/>
                      <a:pt x="7"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6" name="Google Shape;10216;p64"/>
              <p:cNvGrpSpPr/>
              <p:nvPr/>
            </p:nvGrpSpPr>
            <p:grpSpPr>
              <a:xfrm>
                <a:off x="5901010" y="1547529"/>
                <a:ext cx="557541" cy="1272651"/>
                <a:chOff x="5901010" y="1547529"/>
                <a:chExt cx="557541" cy="1272651"/>
              </a:xfrm>
            </p:grpSpPr>
            <p:sp>
              <p:nvSpPr>
                <p:cNvPr id="10217" name="Google Shape;10217;p64"/>
                <p:cNvSpPr/>
                <p:nvPr/>
              </p:nvSpPr>
              <p:spPr>
                <a:xfrm>
                  <a:off x="5901010" y="1547529"/>
                  <a:ext cx="557541" cy="1272651"/>
                </a:xfrm>
                <a:custGeom>
                  <a:rect b="b" l="l" r="r" t="t"/>
                  <a:pathLst>
                    <a:path extrusionOk="0" h="50407" w="22083">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64"/>
                <p:cNvGrpSpPr/>
                <p:nvPr/>
              </p:nvGrpSpPr>
              <p:grpSpPr>
                <a:xfrm>
                  <a:off x="5939032" y="1575983"/>
                  <a:ext cx="472785" cy="1194182"/>
                  <a:chOff x="5939032" y="1575983"/>
                  <a:chExt cx="472785" cy="1194182"/>
                </a:xfrm>
              </p:grpSpPr>
              <p:grpSp>
                <p:nvGrpSpPr>
                  <p:cNvPr id="10219" name="Google Shape;10219;p64"/>
                  <p:cNvGrpSpPr/>
                  <p:nvPr/>
                </p:nvGrpSpPr>
                <p:grpSpPr>
                  <a:xfrm>
                    <a:off x="5939032" y="1717495"/>
                    <a:ext cx="472785" cy="1052669"/>
                    <a:chOff x="5939032" y="1717495"/>
                    <a:chExt cx="472785" cy="1052669"/>
                  </a:xfrm>
                </p:grpSpPr>
                <p:sp>
                  <p:nvSpPr>
                    <p:cNvPr id="10220" name="Google Shape;10220;p64"/>
                    <p:cNvSpPr/>
                    <p:nvPr/>
                  </p:nvSpPr>
                  <p:spPr>
                    <a:xfrm>
                      <a:off x="5971930" y="1961992"/>
                      <a:ext cx="207560" cy="288352"/>
                    </a:xfrm>
                    <a:custGeom>
                      <a:rect b="b" l="l" r="r" t="t"/>
                      <a:pathLst>
                        <a:path extrusionOk="0" h="11421" w="8221">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4"/>
                    <p:cNvSpPr/>
                    <p:nvPr/>
                  </p:nvSpPr>
                  <p:spPr>
                    <a:xfrm>
                      <a:off x="5961907" y="2188537"/>
                      <a:ext cx="52010" cy="152293"/>
                    </a:xfrm>
                    <a:custGeom>
                      <a:rect b="b" l="l" r="r" t="t"/>
                      <a:pathLst>
                        <a:path extrusionOk="0" h="6032" w="206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4"/>
                    <p:cNvSpPr/>
                    <p:nvPr/>
                  </p:nvSpPr>
                  <p:spPr>
                    <a:xfrm>
                      <a:off x="5939032" y="2264810"/>
                      <a:ext cx="58195" cy="53499"/>
                    </a:xfrm>
                    <a:custGeom>
                      <a:rect b="b" l="l" r="r" t="t"/>
                      <a:pathLst>
                        <a:path extrusionOk="0" h="2119" w="2305">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4"/>
                    <p:cNvSpPr/>
                    <p:nvPr/>
                  </p:nvSpPr>
                  <p:spPr>
                    <a:xfrm>
                      <a:off x="5992683" y="2128978"/>
                      <a:ext cx="45849" cy="36786"/>
                    </a:xfrm>
                    <a:custGeom>
                      <a:rect b="b" l="l" r="r" t="t"/>
                      <a:pathLst>
                        <a:path extrusionOk="0" h="1457" w="1816">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4"/>
                    <p:cNvSpPr/>
                    <p:nvPr/>
                  </p:nvSpPr>
                  <p:spPr>
                    <a:xfrm>
                      <a:off x="6042042" y="1957699"/>
                      <a:ext cx="140654" cy="63901"/>
                    </a:xfrm>
                    <a:custGeom>
                      <a:rect b="b" l="l" r="r" t="t"/>
                      <a:pathLst>
                        <a:path extrusionOk="0" h="2531" w="5571">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4"/>
                    <p:cNvSpPr/>
                    <p:nvPr/>
                  </p:nvSpPr>
                  <p:spPr>
                    <a:xfrm>
                      <a:off x="6010937" y="2054751"/>
                      <a:ext cx="54206" cy="51278"/>
                    </a:xfrm>
                    <a:custGeom>
                      <a:rect b="b" l="l" r="r" t="t"/>
                      <a:pathLst>
                        <a:path extrusionOk="0" h="2031" w="2147">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4"/>
                    <p:cNvSpPr/>
                    <p:nvPr/>
                  </p:nvSpPr>
                  <p:spPr>
                    <a:xfrm>
                      <a:off x="6080545" y="1991077"/>
                      <a:ext cx="98112" cy="100460"/>
                    </a:xfrm>
                    <a:custGeom>
                      <a:rect b="b" l="l" r="r" t="t"/>
                      <a:pathLst>
                        <a:path extrusionOk="0" h="3979" w="3886">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4"/>
                    <p:cNvSpPr/>
                    <p:nvPr/>
                  </p:nvSpPr>
                  <p:spPr>
                    <a:xfrm>
                      <a:off x="6079055" y="2034073"/>
                      <a:ext cx="106342" cy="106999"/>
                    </a:xfrm>
                    <a:custGeom>
                      <a:rect b="b" l="l" r="r" t="t"/>
                      <a:pathLst>
                        <a:path extrusionOk="0" h="4238" w="4212">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4"/>
                    <p:cNvSpPr/>
                    <p:nvPr/>
                  </p:nvSpPr>
                  <p:spPr>
                    <a:xfrm>
                      <a:off x="6079055" y="2075378"/>
                      <a:ext cx="110281" cy="119168"/>
                    </a:xfrm>
                    <a:custGeom>
                      <a:rect b="b" l="l" r="r" t="t"/>
                      <a:pathLst>
                        <a:path extrusionOk="0" h="4720" w="4368">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4"/>
                    <p:cNvSpPr/>
                    <p:nvPr/>
                  </p:nvSpPr>
                  <p:spPr>
                    <a:xfrm>
                      <a:off x="6074940" y="2138977"/>
                      <a:ext cx="105434" cy="88644"/>
                    </a:xfrm>
                    <a:custGeom>
                      <a:rect b="b" l="l" r="r" t="t"/>
                      <a:pathLst>
                        <a:path extrusionOk="0" h="3511" w="4176">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4"/>
                    <p:cNvSpPr/>
                    <p:nvPr/>
                  </p:nvSpPr>
                  <p:spPr>
                    <a:xfrm>
                      <a:off x="6070496" y="2176419"/>
                      <a:ext cx="111417" cy="96622"/>
                    </a:xfrm>
                    <a:custGeom>
                      <a:rect b="b" l="l" r="r" t="t"/>
                      <a:pathLst>
                        <a:path extrusionOk="0" h="3827" w="4413">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4"/>
                    <p:cNvSpPr/>
                    <p:nvPr/>
                  </p:nvSpPr>
                  <p:spPr>
                    <a:xfrm>
                      <a:off x="6070850" y="2217572"/>
                      <a:ext cx="111569" cy="96622"/>
                    </a:xfrm>
                    <a:custGeom>
                      <a:rect b="b" l="l" r="r" t="t"/>
                      <a:pathLst>
                        <a:path extrusionOk="0" h="3827" w="4419">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4"/>
                    <p:cNvSpPr/>
                    <p:nvPr/>
                  </p:nvSpPr>
                  <p:spPr>
                    <a:xfrm>
                      <a:off x="6093875" y="2268370"/>
                      <a:ext cx="90134" cy="393356"/>
                    </a:xfrm>
                    <a:custGeom>
                      <a:rect b="b" l="l" r="r" t="t"/>
                      <a:pathLst>
                        <a:path extrusionOk="0" h="15580" w="357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4"/>
                    <p:cNvSpPr/>
                    <p:nvPr/>
                  </p:nvSpPr>
                  <p:spPr>
                    <a:xfrm>
                      <a:off x="6104631" y="2464821"/>
                      <a:ext cx="36003" cy="133711"/>
                    </a:xfrm>
                    <a:custGeom>
                      <a:rect b="b" l="l" r="r" t="t"/>
                      <a:pathLst>
                        <a:path extrusionOk="0" h="5296" w="1426">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4"/>
                    <p:cNvSpPr/>
                    <p:nvPr/>
                  </p:nvSpPr>
                  <p:spPr>
                    <a:xfrm>
                      <a:off x="6111321" y="2647587"/>
                      <a:ext cx="27015" cy="122577"/>
                    </a:xfrm>
                    <a:custGeom>
                      <a:rect b="b" l="l" r="r" t="t"/>
                      <a:pathLst>
                        <a:path extrusionOk="0" h="4855" w="107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4"/>
                    <p:cNvSpPr/>
                    <p:nvPr/>
                  </p:nvSpPr>
                  <p:spPr>
                    <a:xfrm>
                      <a:off x="6109655" y="2649077"/>
                      <a:ext cx="29817" cy="63497"/>
                    </a:xfrm>
                    <a:custGeom>
                      <a:rect b="b" l="l" r="r" t="t"/>
                      <a:pathLst>
                        <a:path extrusionOk="0" h="2515" w="1181">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4"/>
                    <p:cNvSpPr/>
                    <p:nvPr/>
                  </p:nvSpPr>
                  <p:spPr>
                    <a:xfrm>
                      <a:off x="6083170" y="2514407"/>
                      <a:ext cx="31913" cy="78520"/>
                    </a:xfrm>
                    <a:custGeom>
                      <a:rect b="b" l="l" r="r" t="t"/>
                      <a:pathLst>
                        <a:path extrusionOk="0" h="3110" w="1264">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4"/>
                    <p:cNvSpPr/>
                    <p:nvPr/>
                  </p:nvSpPr>
                  <p:spPr>
                    <a:xfrm>
                      <a:off x="6063099" y="2396148"/>
                      <a:ext cx="57691" cy="73218"/>
                    </a:xfrm>
                    <a:custGeom>
                      <a:rect b="b" l="l" r="r" t="t"/>
                      <a:pathLst>
                        <a:path extrusionOk="0" h="2900" w="2285">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4"/>
                    <p:cNvSpPr/>
                    <p:nvPr/>
                  </p:nvSpPr>
                  <p:spPr>
                    <a:xfrm>
                      <a:off x="6107458" y="2398496"/>
                      <a:ext cx="39765" cy="70870"/>
                    </a:xfrm>
                    <a:custGeom>
                      <a:rect b="b" l="l" r="r" t="t"/>
                      <a:pathLst>
                        <a:path extrusionOk="0" h="2807" w="1575">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4"/>
                    <p:cNvSpPr/>
                    <p:nvPr/>
                  </p:nvSpPr>
                  <p:spPr>
                    <a:xfrm>
                      <a:off x="6084660" y="2269784"/>
                      <a:ext cx="96269" cy="88341"/>
                    </a:xfrm>
                    <a:custGeom>
                      <a:rect b="b" l="l" r="r" t="t"/>
                      <a:pathLst>
                        <a:path extrusionOk="0" h="3499" w="3813">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4"/>
                    <p:cNvSpPr/>
                    <p:nvPr/>
                  </p:nvSpPr>
                  <p:spPr>
                    <a:xfrm>
                      <a:off x="6171612" y="1962168"/>
                      <a:ext cx="207459" cy="288175"/>
                    </a:xfrm>
                    <a:custGeom>
                      <a:rect b="b" l="l" r="r" t="t"/>
                      <a:pathLst>
                        <a:path extrusionOk="0" h="11414" w="8217">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4"/>
                    <p:cNvSpPr/>
                    <p:nvPr/>
                  </p:nvSpPr>
                  <p:spPr>
                    <a:xfrm>
                      <a:off x="6336908" y="2188765"/>
                      <a:ext cx="51858" cy="152066"/>
                    </a:xfrm>
                    <a:custGeom>
                      <a:rect b="b" l="l" r="r" t="t"/>
                      <a:pathLst>
                        <a:path extrusionOk="0" h="6023" w="2054">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4"/>
                    <p:cNvSpPr/>
                    <p:nvPr/>
                  </p:nvSpPr>
                  <p:spPr>
                    <a:xfrm>
                      <a:off x="6353596" y="2264861"/>
                      <a:ext cx="58221" cy="53449"/>
                    </a:xfrm>
                    <a:custGeom>
                      <a:rect b="b" l="l" r="r" t="t"/>
                      <a:pathLst>
                        <a:path extrusionOk="0" h="2117" w="2306">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4"/>
                    <p:cNvSpPr/>
                    <p:nvPr/>
                  </p:nvSpPr>
                  <p:spPr>
                    <a:xfrm>
                      <a:off x="6311938" y="2128802"/>
                      <a:ext cx="46228" cy="36962"/>
                    </a:xfrm>
                    <a:custGeom>
                      <a:rect b="b" l="l" r="r" t="t"/>
                      <a:pathLst>
                        <a:path extrusionOk="0" h="1464" w="1831">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4"/>
                    <p:cNvSpPr/>
                    <p:nvPr/>
                  </p:nvSpPr>
                  <p:spPr>
                    <a:xfrm>
                      <a:off x="6168153" y="1957699"/>
                      <a:ext cx="140654" cy="63901"/>
                    </a:xfrm>
                    <a:custGeom>
                      <a:rect b="b" l="l" r="r" t="t"/>
                      <a:pathLst>
                        <a:path extrusionOk="0" h="2531" w="5571">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4"/>
                    <p:cNvSpPr/>
                    <p:nvPr/>
                  </p:nvSpPr>
                  <p:spPr>
                    <a:xfrm>
                      <a:off x="6285554" y="2054751"/>
                      <a:ext cx="54181" cy="51278"/>
                    </a:xfrm>
                    <a:custGeom>
                      <a:rect b="b" l="l" r="r" t="t"/>
                      <a:pathLst>
                        <a:path extrusionOk="0" h="2031" w="2146">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4"/>
                    <p:cNvSpPr/>
                    <p:nvPr/>
                  </p:nvSpPr>
                  <p:spPr>
                    <a:xfrm>
                      <a:off x="6171865" y="1990698"/>
                      <a:ext cx="97935" cy="100839"/>
                    </a:xfrm>
                    <a:custGeom>
                      <a:rect b="b" l="l" r="r" t="t"/>
                      <a:pathLst>
                        <a:path extrusionOk="0" h="3994" w="3879">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4"/>
                    <p:cNvSpPr/>
                    <p:nvPr/>
                  </p:nvSpPr>
                  <p:spPr>
                    <a:xfrm>
                      <a:off x="6165452" y="2034199"/>
                      <a:ext cx="106999" cy="106873"/>
                    </a:xfrm>
                    <a:custGeom>
                      <a:rect b="b" l="l" r="r" t="t"/>
                      <a:pathLst>
                        <a:path extrusionOk="0" h="4233" w="4238">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4"/>
                    <p:cNvSpPr/>
                    <p:nvPr/>
                  </p:nvSpPr>
                  <p:spPr>
                    <a:xfrm>
                      <a:off x="6161665" y="2075378"/>
                      <a:ext cx="110104" cy="119168"/>
                    </a:xfrm>
                    <a:custGeom>
                      <a:rect b="b" l="l" r="r" t="t"/>
                      <a:pathLst>
                        <a:path extrusionOk="0" h="4720" w="4361">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4"/>
                    <p:cNvSpPr/>
                    <p:nvPr/>
                  </p:nvSpPr>
                  <p:spPr>
                    <a:xfrm>
                      <a:off x="6170956" y="2139279"/>
                      <a:ext cx="105434" cy="88341"/>
                    </a:xfrm>
                    <a:custGeom>
                      <a:rect b="b" l="l" r="r" t="t"/>
                      <a:pathLst>
                        <a:path extrusionOk="0" h="3499" w="4176">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4"/>
                    <p:cNvSpPr/>
                    <p:nvPr/>
                  </p:nvSpPr>
                  <p:spPr>
                    <a:xfrm>
                      <a:off x="6168936" y="2176419"/>
                      <a:ext cx="111569" cy="96622"/>
                    </a:xfrm>
                    <a:custGeom>
                      <a:rect b="b" l="l" r="r" t="t"/>
                      <a:pathLst>
                        <a:path extrusionOk="0" h="3827" w="4419">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4"/>
                    <p:cNvSpPr/>
                    <p:nvPr/>
                  </p:nvSpPr>
                  <p:spPr>
                    <a:xfrm>
                      <a:off x="6168229" y="2217496"/>
                      <a:ext cx="112099" cy="96698"/>
                    </a:xfrm>
                    <a:custGeom>
                      <a:rect b="b" l="l" r="r" t="t"/>
                      <a:pathLst>
                        <a:path extrusionOk="0" h="3830" w="444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4"/>
                    <p:cNvSpPr/>
                    <p:nvPr/>
                  </p:nvSpPr>
                  <p:spPr>
                    <a:xfrm>
                      <a:off x="6166487" y="2268193"/>
                      <a:ext cx="90487" cy="393533"/>
                    </a:xfrm>
                    <a:custGeom>
                      <a:rect b="b" l="l" r="r" t="t"/>
                      <a:pathLst>
                        <a:path extrusionOk="0" h="15587" w="3584">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4"/>
                    <p:cNvSpPr/>
                    <p:nvPr/>
                  </p:nvSpPr>
                  <p:spPr>
                    <a:xfrm>
                      <a:off x="6210216" y="2464896"/>
                      <a:ext cx="36003" cy="133635"/>
                    </a:xfrm>
                    <a:custGeom>
                      <a:rect b="b" l="l" r="r" t="t"/>
                      <a:pathLst>
                        <a:path extrusionOk="0" h="5293" w="1426">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4"/>
                    <p:cNvSpPr/>
                    <p:nvPr/>
                  </p:nvSpPr>
                  <p:spPr>
                    <a:xfrm>
                      <a:off x="6212513" y="2647537"/>
                      <a:ext cx="27015" cy="122627"/>
                    </a:xfrm>
                    <a:custGeom>
                      <a:rect b="b" l="l" r="r" t="t"/>
                      <a:pathLst>
                        <a:path extrusionOk="0" h="4857" w="107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4"/>
                    <p:cNvSpPr/>
                    <p:nvPr/>
                  </p:nvSpPr>
                  <p:spPr>
                    <a:xfrm>
                      <a:off x="6211377" y="2649102"/>
                      <a:ext cx="29944" cy="63472"/>
                    </a:xfrm>
                    <a:custGeom>
                      <a:rect b="b" l="l" r="r" t="t"/>
                      <a:pathLst>
                        <a:path extrusionOk="0" h="2514" w="1186">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4"/>
                    <p:cNvSpPr/>
                    <p:nvPr/>
                  </p:nvSpPr>
                  <p:spPr>
                    <a:xfrm>
                      <a:off x="6235564" y="2514382"/>
                      <a:ext cx="32115" cy="78671"/>
                    </a:xfrm>
                    <a:custGeom>
                      <a:rect b="b" l="l" r="r" t="t"/>
                      <a:pathLst>
                        <a:path extrusionOk="0" h="3116" w="1272">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4"/>
                    <p:cNvSpPr/>
                    <p:nvPr/>
                  </p:nvSpPr>
                  <p:spPr>
                    <a:xfrm>
                      <a:off x="6230010" y="2395996"/>
                      <a:ext cx="57893" cy="73369"/>
                    </a:xfrm>
                    <a:custGeom>
                      <a:rect b="b" l="l" r="r" t="t"/>
                      <a:pathLst>
                        <a:path extrusionOk="0" h="2906" w="2293">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4"/>
                    <p:cNvSpPr/>
                    <p:nvPr/>
                  </p:nvSpPr>
                  <p:spPr>
                    <a:xfrm>
                      <a:off x="6203626" y="2399228"/>
                      <a:ext cx="38502" cy="70138"/>
                    </a:xfrm>
                    <a:custGeom>
                      <a:rect b="b" l="l" r="r" t="t"/>
                      <a:pathLst>
                        <a:path extrusionOk="0" h="2778" w="1525">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4"/>
                    <p:cNvSpPr/>
                    <p:nvPr/>
                  </p:nvSpPr>
                  <p:spPr>
                    <a:xfrm>
                      <a:off x="6169668" y="2269708"/>
                      <a:ext cx="96521" cy="88417"/>
                    </a:xfrm>
                    <a:custGeom>
                      <a:rect b="b" l="l" r="r" t="t"/>
                      <a:pathLst>
                        <a:path extrusionOk="0" h="3502" w="3823">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4"/>
                    <p:cNvSpPr/>
                    <p:nvPr/>
                  </p:nvSpPr>
                  <p:spPr>
                    <a:xfrm>
                      <a:off x="6083019" y="1717495"/>
                      <a:ext cx="184862" cy="609020"/>
                    </a:xfrm>
                    <a:custGeom>
                      <a:rect b="b" l="l" r="r" t="t"/>
                      <a:pathLst>
                        <a:path extrusionOk="0" h="24122" w="7322">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1" name="Google Shape;10261;p64"/>
                  <p:cNvSpPr/>
                  <p:nvPr/>
                </p:nvSpPr>
                <p:spPr>
                  <a:xfrm>
                    <a:off x="6020658" y="1575983"/>
                    <a:ext cx="321880" cy="161054"/>
                  </a:xfrm>
                  <a:custGeom>
                    <a:rect b="b" l="l" r="r" t="t"/>
                    <a:pathLst>
                      <a:path extrusionOk="0" h="6379" w="12749">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262" name="Google Shape;10262;p64"/>
              <p:cNvSpPr/>
              <p:nvPr/>
            </p:nvSpPr>
            <p:spPr>
              <a:xfrm>
                <a:off x="5970289"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3" name="Google Shape;10263;p64"/>
          <p:cNvGrpSpPr/>
          <p:nvPr/>
        </p:nvGrpSpPr>
        <p:grpSpPr>
          <a:xfrm>
            <a:off x="1924124" y="3064707"/>
            <a:ext cx="550774" cy="1310497"/>
            <a:chOff x="1924124" y="3050537"/>
            <a:chExt cx="550774" cy="1310497"/>
          </a:xfrm>
        </p:grpSpPr>
        <p:sp>
          <p:nvSpPr>
            <p:cNvPr id="10264" name="Google Shape;10264;p64"/>
            <p:cNvSpPr/>
            <p:nvPr/>
          </p:nvSpPr>
          <p:spPr>
            <a:xfrm>
              <a:off x="1972978" y="4311978"/>
              <a:ext cx="453041" cy="49056"/>
            </a:xfrm>
            <a:custGeom>
              <a:rect b="b" l="l" r="r" t="t"/>
              <a:pathLst>
                <a:path extrusionOk="0" h="1943" w="17944">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4"/>
            <p:cNvSpPr/>
            <p:nvPr/>
          </p:nvSpPr>
          <p:spPr>
            <a:xfrm>
              <a:off x="1924124" y="3050537"/>
              <a:ext cx="550774" cy="1278256"/>
            </a:xfrm>
            <a:custGeom>
              <a:rect b="b" l="l" r="r" t="t"/>
              <a:pathLst>
                <a:path extrusionOk="0" h="50629" w="21815">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6" name="Google Shape;10266;p64"/>
            <p:cNvGrpSpPr/>
            <p:nvPr/>
          </p:nvGrpSpPr>
          <p:grpSpPr>
            <a:xfrm>
              <a:off x="1959824" y="3177406"/>
              <a:ext cx="474931" cy="1079810"/>
              <a:chOff x="1959824" y="3177406"/>
              <a:chExt cx="474931" cy="1079810"/>
            </a:xfrm>
          </p:grpSpPr>
          <p:sp>
            <p:nvSpPr>
              <p:cNvPr id="10267" name="Google Shape;10267;p64"/>
              <p:cNvSpPr/>
              <p:nvPr/>
            </p:nvSpPr>
            <p:spPr>
              <a:xfrm>
                <a:off x="2214193" y="3532512"/>
                <a:ext cx="208368" cy="330439"/>
              </a:xfrm>
              <a:custGeom>
                <a:rect b="b" l="l" r="r" t="t"/>
                <a:pathLst>
                  <a:path extrusionOk="0" h="13088" w="8253">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4"/>
              <p:cNvSpPr/>
              <p:nvPr/>
            </p:nvSpPr>
            <p:spPr>
              <a:xfrm>
                <a:off x="2369061" y="3697530"/>
                <a:ext cx="14517" cy="91850"/>
              </a:xfrm>
              <a:custGeom>
                <a:rect b="b" l="l" r="r" t="t"/>
                <a:pathLst>
                  <a:path extrusionOk="0" h="3638" w="575">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4"/>
              <p:cNvSpPr/>
              <p:nvPr/>
            </p:nvSpPr>
            <p:spPr>
              <a:xfrm>
                <a:off x="2392238" y="3774560"/>
                <a:ext cx="37745" cy="41658"/>
              </a:xfrm>
              <a:custGeom>
                <a:rect b="b" l="l" r="r" t="t"/>
                <a:pathLst>
                  <a:path extrusionOk="0" h="1650" w="1495">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4"/>
              <p:cNvSpPr/>
              <p:nvPr/>
            </p:nvSpPr>
            <p:spPr>
              <a:xfrm>
                <a:off x="2342072" y="3613405"/>
                <a:ext cx="19415" cy="47137"/>
              </a:xfrm>
              <a:custGeom>
                <a:rect b="b" l="l" r="r" t="t"/>
                <a:pathLst>
                  <a:path extrusionOk="0" h="1867" w="769">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4"/>
              <p:cNvSpPr/>
              <p:nvPr/>
            </p:nvSpPr>
            <p:spPr>
              <a:xfrm>
                <a:off x="2199246" y="3657891"/>
                <a:ext cx="59104" cy="412393"/>
              </a:xfrm>
              <a:custGeom>
                <a:rect b="b" l="l" r="r" t="t"/>
                <a:pathLst>
                  <a:path extrusionOk="0" h="16334" w="2341">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4"/>
              <p:cNvSpPr/>
              <p:nvPr/>
            </p:nvSpPr>
            <p:spPr>
              <a:xfrm>
                <a:off x="2237092" y="3951444"/>
                <a:ext cx="41330" cy="305772"/>
              </a:xfrm>
              <a:custGeom>
                <a:rect b="b" l="l" r="r" t="t"/>
                <a:pathLst>
                  <a:path extrusionOk="0" h="12111" w="1637">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4"/>
              <p:cNvSpPr/>
              <p:nvPr/>
            </p:nvSpPr>
            <p:spPr>
              <a:xfrm>
                <a:off x="2212097" y="3799176"/>
                <a:ext cx="72587" cy="157065"/>
              </a:xfrm>
              <a:custGeom>
                <a:rect b="b" l="l" r="r" t="t"/>
                <a:pathLst>
                  <a:path extrusionOk="0" h="6221" w="2875">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4"/>
              <p:cNvSpPr/>
              <p:nvPr/>
            </p:nvSpPr>
            <p:spPr>
              <a:xfrm>
                <a:off x="2210608" y="3495626"/>
                <a:ext cx="44284" cy="95158"/>
              </a:xfrm>
              <a:custGeom>
                <a:rect b="b" l="l" r="r" t="t"/>
                <a:pathLst>
                  <a:path extrusionOk="0" h="3769" w="1754">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4"/>
              <p:cNvSpPr/>
              <p:nvPr/>
            </p:nvSpPr>
            <p:spPr>
              <a:xfrm>
                <a:off x="2276756" y="3501104"/>
                <a:ext cx="35145" cy="41608"/>
              </a:xfrm>
              <a:custGeom>
                <a:rect b="b" l="l" r="r" t="t"/>
                <a:pathLst>
                  <a:path extrusionOk="0" h="1648" w="1392">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4"/>
              <p:cNvSpPr/>
              <p:nvPr/>
            </p:nvSpPr>
            <p:spPr>
              <a:xfrm>
                <a:off x="2197959" y="3704574"/>
                <a:ext cx="63018" cy="88265"/>
              </a:xfrm>
              <a:custGeom>
                <a:rect b="b" l="l" r="r" t="t"/>
                <a:pathLst>
                  <a:path extrusionOk="0" h="3496" w="2496">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4"/>
              <p:cNvSpPr/>
              <p:nvPr/>
            </p:nvSpPr>
            <p:spPr>
              <a:xfrm>
                <a:off x="2219646" y="3748252"/>
                <a:ext cx="22319" cy="27974"/>
              </a:xfrm>
              <a:custGeom>
                <a:rect b="b" l="l" r="r" t="t"/>
                <a:pathLst>
                  <a:path extrusionOk="0" h="1108" w="884">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4"/>
              <p:cNvSpPr/>
              <p:nvPr/>
            </p:nvSpPr>
            <p:spPr>
              <a:xfrm>
                <a:off x="2208134" y="3883023"/>
                <a:ext cx="38906" cy="52641"/>
              </a:xfrm>
              <a:custGeom>
                <a:rect b="b" l="l" r="r" t="t"/>
                <a:pathLst>
                  <a:path extrusionOk="0" h="2085" w="1541">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4"/>
              <p:cNvSpPr/>
              <p:nvPr/>
            </p:nvSpPr>
            <p:spPr>
              <a:xfrm>
                <a:off x="2209573" y="3556194"/>
                <a:ext cx="225182" cy="286004"/>
              </a:xfrm>
              <a:custGeom>
                <a:rect b="b" l="l" r="r" t="t"/>
                <a:pathLst>
                  <a:path extrusionOk="0" h="11328" w="8919">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4"/>
              <p:cNvSpPr/>
              <p:nvPr/>
            </p:nvSpPr>
            <p:spPr>
              <a:xfrm>
                <a:off x="2204675" y="3663471"/>
                <a:ext cx="77863" cy="446780"/>
              </a:xfrm>
              <a:custGeom>
                <a:rect b="b" l="l" r="r" t="t"/>
                <a:pathLst>
                  <a:path extrusionOk="0" h="17696" w="3084">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4"/>
              <p:cNvSpPr/>
              <p:nvPr/>
            </p:nvSpPr>
            <p:spPr>
              <a:xfrm>
                <a:off x="2190688" y="3807432"/>
                <a:ext cx="26257" cy="34766"/>
              </a:xfrm>
              <a:custGeom>
                <a:rect b="b" l="l" r="r" t="t"/>
                <a:pathLst>
                  <a:path extrusionOk="0" h="1377" w="104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4"/>
              <p:cNvSpPr/>
              <p:nvPr/>
            </p:nvSpPr>
            <p:spPr>
              <a:xfrm>
                <a:off x="2263628" y="4021784"/>
                <a:ext cx="25980" cy="78772"/>
              </a:xfrm>
              <a:custGeom>
                <a:rect b="b" l="l" r="r" t="t"/>
                <a:pathLst>
                  <a:path extrusionOk="0" h="3120" w="1029">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4"/>
              <p:cNvSpPr/>
              <p:nvPr/>
            </p:nvSpPr>
            <p:spPr>
              <a:xfrm>
                <a:off x="2217021" y="3921475"/>
                <a:ext cx="34438" cy="45799"/>
              </a:xfrm>
              <a:custGeom>
                <a:rect b="b" l="l" r="r" t="t"/>
                <a:pathLst>
                  <a:path extrusionOk="0" h="1814" w="1364">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4"/>
              <p:cNvSpPr/>
              <p:nvPr/>
            </p:nvSpPr>
            <p:spPr>
              <a:xfrm>
                <a:off x="1971994" y="3532411"/>
                <a:ext cx="208393" cy="330540"/>
              </a:xfrm>
              <a:custGeom>
                <a:rect b="b" l="l" r="r" t="t"/>
                <a:pathLst>
                  <a:path extrusionOk="0" h="13092" w="8254">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4"/>
              <p:cNvSpPr/>
              <p:nvPr/>
            </p:nvSpPr>
            <p:spPr>
              <a:xfrm>
                <a:off x="2011481" y="3703135"/>
                <a:ext cx="16815" cy="95133"/>
              </a:xfrm>
              <a:custGeom>
                <a:rect b="b" l="l" r="r" t="t"/>
                <a:pathLst>
                  <a:path extrusionOk="0" h="3768" w="666">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4"/>
              <p:cNvSpPr/>
              <p:nvPr/>
            </p:nvSpPr>
            <p:spPr>
              <a:xfrm>
                <a:off x="1964748" y="3774560"/>
                <a:ext cx="37770" cy="41658"/>
              </a:xfrm>
              <a:custGeom>
                <a:rect b="b" l="l" r="r" t="t"/>
                <a:pathLst>
                  <a:path extrusionOk="0" h="1650" w="1496">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4"/>
              <p:cNvSpPr/>
              <p:nvPr/>
            </p:nvSpPr>
            <p:spPr>
              <a:xfrm>
                <a:off x="2036602" y="3620651"/>
                <a:ext cx="19516" cy="47137"/>
              </a:xfrm>
              <a:custGeom>
                <a:rect b="b" l="l" r="r" t="t"/>
                <a:pathLst>
                  <a:path extrusionOk="0" h="1867" w="773">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4"/>
              <p:cNvSpPr/>
              <p:nvPr/>
            </p:nvSpPr>
            <p:spPr>
              <a:xfrm>
                <a:off x="2136380" y="3657715"/>
                <a:ext cx="59104" cy="412569"/>
              </a:xfrm>
              <a:custGeom>
                <a:rect b="b" l="l" r="r" t="t"/>
                <a:pathLst>
                  <a:path extrusionOk="0" h="16341" w="2341">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4"/>
              <p:cNvSpPr/>
              <p:nvPr/>
            </p:nvSpPr>
            <p:spPr>
              <a:xfrm>
                <a:off x="2116157" y="3951747"/>
                <a:ext cx="41482" cy="305470"/>
              </a:xfrm>
              <a:custGeom>
                <a:rect b="b" l="l" r="r" t="t"/>
                <a:pathLst>
                  <a:path extrusionOk="0" h="12099" w="1643">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4"/>
              <p:cNvSpPr/>
              <p:nvPr/>
            </p:nvSpPr>
            <p:spPr>
              <a:xfrm>
                <a:off x="2110072" y="3799227"/>
                <a:ext cx="72435" cy="157014"/>
              </a:xfrm>
              <a:custGeom>
                <a:rect b="b" l="l" r="r" t="t"/>
                <a:pathLst>
                  <a:path extrusionOk="0" h="6219" w="2869">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4"/>
              <p:cNvSpPr/>
              <p:nvPr/>
            </p:nvSpPr>
            <p:spPr>
              <a:xfrm>
                <a:off x="2139688" y="3495626"/>
                <a:ext cx="44284" cy="95158"/>
              </a:xfrm>
              <a:custGeom>
                <a:rect b="b" l="l" r="r" t="t"/>
                <a:pathLst>
                  <a:path extrusionOk="0" h="3769" w="1754">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4"/>
              <p:cNvSpPr/>
              <p:nvPr/>
            </p:nvSpPr>
            <p:spPr>
              <a:xfrm>
                <a:off x="2082956" y="3501155"/>
                <a:ext cx="34867" cy="41557"/>
              </a:xfrm>
              <a:custGeom>
                <a:rect b="b" l="l" r="r" t="t"/>
                <a:pathLst>
                  <a:path extrusionOk="0" h="1646" w="1381">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4"/>
              <p:cNvSpPr/>
              <p:nvPr/>
            </p:nvSpPr>
            <p:spPr>
              <a:xfrm>
                <a:off x="2133603" y="3704624"/>
                <a:ext cx="63119" cy="88215"/>
              </a:xfrm>
              <a:custGeom>
                <a:rect b="b" l="l" r="r" t="t"/>
                <a:pathLst>
                  <a:path extrusionOk="0" h="3494" w="250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4"/>
              <p:cNvSpPr/>
              <p:nvPr/>
            </p:nvSpPr>
            <p:spPr>
              <a:xfrm>
                <a:off x="2153372" y="3748479"/>
                <a:ext cx="21713" cy="27747"/>
              </a:xfrm>
              <a:custGeom>
                <a:rect b="b" l="l" r="r" t="t"/>
                <a:pathLst>
                  <a:path extrusionOk="0" h="1099" w="86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4"/>
              <p:cNvSpPr/>
              <p:nvPr/>
            </p:nvSpPr>
            <p:spPr>
              <a:xfrm>
                <a:off x="2147691" y="3883023"/>
                <a:ext cx="38755" cy="52641"/>
              </a:xfrm>
              <a:custGeom>
                <a:rect b="b" l="l" r="r" t="t"/>
                <a:pathLst>
                  <a:path extrusionOk="0" h="2085" w="1535">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4"/>
              <p:cNvSpPr/>
              <p:nvPr/>
            </p:nvSpPr>
            <p:spPr>
              <a:xfrm>
                <a:off x="1959824" y="3556194"/>
                <a:ext cx="225561" cy="286004"/>
              </a:xfrm>
              <a:custGeom>
                <a:rect b="b" l="l" r="r" t="t"/>
                <a:pathLst>
                  <a:path extrusionOk="0" h="11328" w="8934">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4"/>
              <p:cNvSpPr/>
              <p:nvPr/>
            </p:nvSpPr>
            <p:spPr>
              <a:xfrm>
                <a:off x="2112042" y="3663320"/>
                <a:ext cx="78015" cy="446780"/>
              </a:xfrm>
              <a:custGeom>
                <a:rect b="b" l="l" r="r" t="t"/>
                <a:pathLst>
                  <a:path extrusionOk="0" h="17696" w="309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4"/>
              <p:cNvSpPr/>
              <p:nvPr/>
            </p:nvSpPr>
            <p:spPr>
              <a:xfrm>
                <a:off x="2177786" y="3807407"/>
                <a:ext cx="26257" cy="34791"/>
              </a:xfrm>
              <a:custGeom>
                <a:rect b="b" l="l" r="r" t="t"/>
                <a:pathLst>
                  <a:path extrusionOk="0" h="1378" w="104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4"/>
              <p:cNvSpPr/>
              <p:nvPr/>
            </p:nvSpPr>
            <p:spPr>
              <a:xfrm>
                <a:off x="2104947" y="4021784"/>
                <a:ext cx="26005" cy="78772"/>
              </a:xfrm>
              <a:custGeom>
                <a:rect b="b" l="l" r="r" t="t"/>
                <a:pathLst>
                  <a:path extrusionOk="0" h="3120" w="103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4"/>
              <p:cNvSpPr/>
              <p:nvPr/>
            </p:nvSpPr>
            <p:spPr>
              <a:xfrm>
                <a:off x="2143273" y="3921475"/>
                <a:ext cx="34438" cy="45799"/>
              </a:xfrm>
              <a:custGeom>
                <a:rect b="b" l="l" r="r" t="t"/>
                <a:pathLst>
                  <a:path extrusionOk="0" h="1814" w="1364">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4"/>
              <p:cNvSpPr/>
              <p:nvPr/>
            </p:nvSpPr>
            <p:spPr>
              <a:xfrm>
                <a:off x="2065965" y="3199069"/>
                <a:ext cx="117350" cy="370154"/>
              </a:xfrm>
              <a:custGeom>
                <a:rect b="b" l="l" r="r" t="t"/>
                <a:pathLst>
                  <a:path extrusionOk="0" h="14661" w="4648">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4"/>
              <p:cNvSpPr/>
              <p:nvPr/>
            </p:nvSpPr>
            <p:spPr>
              <a:xfrm>
                <a:off x="2083234" y="3194499"/>
                <a:ext cx="117350" cy="370431"/>
              </a:xfrm>
              <a:custGeom>
                <a:rect b="b" l="l" r="r" t="t"/>
                <a:pathLst>
                  <a:path extrusionOk="0" h="14672" w="4648">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4"/>
              <p:cNvSpPr/>
              <p:nvPr/>
            </p:nvSpPr>
            <p:spPr>
              <a:xfrm>
                <a:off x="2104796" y="3190257"/>
                <a:ext cx="49359" cy="67966"/>
              </a:xfrm>
              <a:custGeom>
                <a:rect b="b" l="l" r="r" t="t"/>
                <a:pathLst>
                  <a:path extrusionOk="0" h="2692" w="1955">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4"/>
              <p:cNvSpPr/>
              <p:nvPr/>
            </p:nvSpPr>
            <p:spPr>
              <a:xfrm>
                <a:off x="2024483" y="3177406"/>
                <a:ext cx="70617" cy="87558"/>
              </a:xfrm>
              <a:custGeom>
                <a:rect b="b" l="l" r="r" t="t"/>
                <a:pathLst>
                  <a:path extrusionOk="0" h="3468" w="2797">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4"/>
              <p:cNvSpPr/>
              <p:nvPr/>
            </p:nvSpPr>
            <p:spPr>
              <a:xfrm>
                <a:off x="2211921" y="3198816"/>
                <a:ext cx="117174" cy="370406"/>
              </a:xfrm>
              <a:custGeom>
                <a:rect b="b" l="l" r="r" t="t"/>
                <a:pathLst>
                  <a:path extrusionOk="0" h="14671" w="4641">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4"/>
              <p:cNvSpPr/>
              <p:nvPr/>
            </p:nvSpPr>
            <p:spPr>
              <a:xfrm>
                <a:off x="2194651" y="3194600"/>
                <a:ext cx="117022" cy="370330"/>
              </a:xfrm>
              <a:custGeom>
                <a:rect b="b" l="l" r="r" t="t"/>
                <a:pathLst>
                  <a:path extrusionOk="0" h="14668" w="4635">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4"/>
              <p:cNvSpPr/>
              <p:nvPr/>
            </p:nvSpPr>
            <p:spPr>
              <a:xfrm>
                <a:off x="2240753" y="3190358"/>
                <a:ext cx="49182" cy="67865"/>
              </a:xfrm>
              <a:custGeom>
                <a:rect b="b" l="l" r="r" t="t"/>
                <a:pathLst>
                  <a:path extrusionOk="0" h="2688" w="1948">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4"/>
              <p:cNvSpPr/>
              <p:nvPr/>
            </p:nvSpPr>
            <p:spPr>
              <a:xfrm>
                <a:off x="2299504" y="3177507"/>
                <a:ext cx="70743" cy="87281"/>
              </a:xfrm>
              <a:custGeom>
                <a:rect b="b" l="l" r="r" t="t"/>
                <a:pathLst>
                  <a:path extrusionOk="0" h="3457" w="2802">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4"/>
              <p:cNvSpPr/>
              <p:nvPr/>
            </p:nvSpPr>
            <p:spPr>
              <a:xfrm>
                <a:off x="2158118" y="3552180"/>
                <a:ext cx="33099" cy="33983"/>
              </a:xfrm>
              <a:custGeom>
                <a:rect b="b" l="l" r="r" t="t"/>
                <a:pathLst>
                  <a:path extrusionOk="0" h="1346" w="1311">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4"/>
              <p:cNvSpPr/>
              <p:nvPr/>
            </p:nvSpPr>
            <p:spPr>
              <a:xfrm>
                <a:off x="2155796" y="3550110"/>
                <a:ext cx="40194" cy="38351"/>
              </a:xfrm>
              <a:custGeom>
                <a:rect b="b" l="l" r="r" t="t"/>
                <a:pathLst>
                  <a:path extrusionOk="0" h="1519" w="1592">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4"/>
              <p:cNvSpPr/>
              <p:nvPr/>
            </p:nvSpPr>
            <p:spPr>
              <a:xfrm>
                <a:off x="2202529" y="3560310"/>
                <a:ext cx="27520" cy="26182"/>
              </a:xfrm>
              <a:custGeom>
                <a:rect b="b" l="l" r="r" t="t"/>
                <a:pathLst>
                  <a:path extrusionOk="0" h="1037" w="109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4"/>
              <p:cNvSpPr/>
              <p:nvPr/>
            </p:nvSpPr>
            <p:spPr>
              <a:xfrm>
                <a:off x="2200408" y="3557507"/>
                <a:ext cx="32443" cy="31458"/>
              </a:xfrm>
              <a:custGeom>
                <a:rect b="b" l="l" r="r" t="t"/>
                <a:pathLst>
                  <a:path extrusionOk="0" h="1246" w="1285">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4"/>
              <p:cNvSpPr/>
              <p:nvPr/>
            </p:nvSpPr>
            <p:spPr>
              <a:xfrm>
                <a:off x="2137037" y="3585330"/>
                <a:ext cx="29338" cy="46077"/>
              </a:xfrm>
              <a:custGeom>
                <a:rect b="b" l="l" r="r" t="t"/>
                <a:pathLst>
                  <a:path extrusionOk="0" h="1825" w="1162">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4"/>
              <p:cNvSpPr/>
              <p:nvPr/>
            </p:nvSpPr>
            <p:spPr>
              <a:xfrm>
                <a:off x="2134916" y="3583184"/>
                <a:ext cx="36053" cy="50217"/>
              </a:xfrm>
              <a:custGeom>
                <a:rect b="b" l="l" r="r" t="t"/>
                <a:pathLst>
                  <a:path extrusionOk="0" h="1989" w="1428">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4"/>
              <p:cNvSpPr/>
              <p:nvPr/>
            </p:nvSpPr>
            <p:spPr>
              <a:xfrm>
                <a:off x="2154811" y="3552584"/>
                <a:ext cx="99576" cy="131666"/>
              </a:xfrm>
              <a:custGeom>
                <a:rect b="b" l="l" r="r" t="t"/>
                <a:pathLst>
                  <a:path extrusionOk="0" h="5215" w="3944">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4"/>
              <p:cNvSpPr/>
              <p:nvPr/>
            </p:nvSpPr>
            <p:spPr>
              <a:xfrm>
                <a:off x="2152842" y="3550110"/>
                <a:ext cx="103540" cy="136109"/>
              </a:xfrm>
              <a:custGeom>
                <a:rect b="b" l="l" r="r" t="t"/>
                <a:pathLst>
                  <a:path extrusionOk="0" h="5391" w="4101">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7" name="Google Shape;10317;p64"/>
          <p:cNvGrpSpPr/>
          <p:nvPr/>
        </p:nvGrpSpPr>
        <p:grpSpPr>
          <a:xfrm>
            <a:off x="2942205" y="3064707"/>
            <a:ext cx="550623" cy="1310497"/>
            <a:chOff x="2942205" y="3050537"/>
            <a:chExt cx="550623" cy="1310497"/>
          </a:xfrm>
        </p:grpSpPr>
        <p:sp>
          <p:nvSpPr>
            <p:cNvPr id="10318" name="Google Shape;10318;p64"/>
            <p:cNvSpPr/>
            <p:nvPr/>
          </p:nvSpPr>
          <p:spPr>
            <a:xfrm>
              <a:off x="2991084" y="4311978"/>
              <a:ext cx="453016" cy="49056"/>
            </a:xfrm>
            <a:custGeom>
              <a:rect b="b" l="l" r="r" t="t"/>
              <a:pathLst>
                <a:path extrusionOk="0" h="1943" w="17943">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9" name="Google Shape;10319;p64"/>
            <p:cNvGrpSpPr/>
            <p:nvPr/>
          </p:nvGrpSpPr>
          <p:grpSpPr>
            <a:xfrm>
              <a:off x="2942205" y="3050537"/>
              <a:ext cx="550623" cy="1278079"/>
              <a:chOff x="2942205" y="3050537"/>
              <a:chExt cx="550623" cy="1278079"/>
            </a:xfrm>
          </p:grpSpPr>
          <p:sp>
            <p:nvSpPr>
              <p:cNvPr id="10320" name="Google Shape;10320;p64"/>
              <p:cNvSpPr/>
              <p:nvPr/>
            </p:nvSpPr>
            <p:spPr>
              <a:xfrm>
                <a:off x="2942205" y="3050537"/>
                <a:ext cx="550623" cy="1278079"/>
              </a:xfrm>
              <a:custGeom>
                <a:rect b="b" l="l" r="r" t="t"/>
                <a:pathLst>
                  <a:path extrusionOk="0" h="50622" w="21809">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1" name="Google Shape;10321;p64"/>
              <p:cNvGrpSpPr/>
              <p:nvPr/>
            </p:nvGrpSpPr>
            <p:grpSpPr>
              <a:xfrm>
                <a:off x="2976264" y="3168065"/>
                <a:ext cx="478718" cy="1086021"/>
                <a:chOff x="2976264" y="3168065"/>
                <a:chExt cx="478718" cy="1086021"/>
              </a:xfrm>
            </p:grpSpPr>
            <p:sp>
              <p:nvSpPr>
                <p:cNvPr id="10322" name="Google Shape;10322;p64"/>
                <p:cNvSpPr/>
                <p:nvPr/>
              </p:nvSpPr>
              <p:spPr>
                <a:xfrm>
                  <a:off x="2976264" y="3716491"/>
                  <a:ext cx="68522" cy="119951"/>
                </a:xfrm>
                <a:custGeom>
                  <a:rect b="b" l="l" r="r" t="t"/>
                  <a:pathLst>
                    <a:path extrusionOk="0" h="4751" w="2714">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4"/>
                <p:cNvSpPr/>
                <p:nvPr/>
              </p:nvSpPr>
              <p:spPr>
                <a:xfrm>
                  <a:off x="3000047" y="3758831"/>
                  <a:ext cx="39588" cy="65871"/>
                </a:xfrm>
                <a:custGeom>
                  <a:rect b="b" l="l" r="r" t="t"/>
                  <a:pathLst>
                    <a:path extrusionOk="0" h="2609" w="1568">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4"/>
                <p:cNvSpPr/>
                <p:nvPr/>
              </p:nvSpPr>
              <p:spPr>
                <a:xfrm>
                  <a:off x="3021684" y="3580659"/>
                  <a:ext cx="59912" cy="110205"/>
                </a:xfrm>
                <a:custGeom>
                  <a:rect b="b" l="l" r="r" t="t"/>
                  <a:pathLst>
                    <a:path extrusionOk="0" h="4365" w="2373">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4"/>
                <p:cNvSpPr/>
                <p:nvPr/>
              </p:nvSpPr>
              <p:spPr>
                <a:xfrm>
                  <a:off x="3064554" y="3484820"/>
                  <a:ext cx="76626" cy="82383"/>
                </a:xfrm>
                <a:custGeom>
                  <a:rect b="b" l="l" r="r" t="t"/>
                  <a:pathLst>
                    <a:path extrusionOk="0" h="3263" w="3035">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4"/>
                <p:cNvSpPr/>
                <p:nvPr/>
              </p:nvSpPr>
              <p:spPr>
                <a:xfrm>
                  <a:off x="3110378" y="3514536"/>
                  <a:ext cx="118764" cy="101596"/>
                </a:xfrm>
                <a:custGeom>
                  <a:rect b="b" l="l" r="r" t="t"/>
                  <a:pathLst>
                    <a:path extrusionOk="0" h="4024" w="4704">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4"/>
                <p:cNvSpPr/>
                <p:nvPr/>
              </p:nvSpPr>
              <p:spPr>
                <a:xfrm>
                  <a:off x="3162388" y="3474090"/>
                  <a:ext cx="36104" cy="28504"/>
                </a:xfrm>
                <a:custGeom>
                  <a:rect b="b" l="l" r="r" t="t"/>
                  <a:pathLst>
                    <a:path extrusionOk="0" h="1129" w="143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4"/>
                <p:cNvSpPr/>
                <p:nvPr/>
              </p:nvSpPr>
              <p:spPr>
                <a:xfrm>
                  <a:off x="3179001" y="3433012"/>
                  <a:ext cx="38351" cy="58675"/>
                </a:xfrm>
                <a:custGeom>
                  <a:rect b="b" l="l" r="r" t="t"/>
                  <a:pathLst>
                    <a:path extrusionOk="0" h="2324" w="1519">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4"/>
                <p:cNvSpPr/>
                <p:nvPr/>
              </p:nvSpPr>
              <p:spPr>
                <a:xfrm>
                  <a:off x="3156859" y="3628907"/>
                  <a:ext cx="50621" cy="52212"/>
                </a:xfrm>
                <a:custGeom>
                  <a:rect b="b" l="l" r="r" t="t"/>
                  <a:pathLst>
                    <a:path extrusionOk="0" h="2068" w="2005">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4"/>
                <p:cNvSpPr/>
                <p:nvPr/>
              </p:nvSpPr>
              <p:spPr>
                <a:xfrm>
                  <a:off x="3156859" y="3684098"/>
                  <a:ext cx="50621" cy="52288"/>
                </a:xfrm>
                <a:custGeom>
                  <a:rect b="b" l="l" r="r" t="t"/>
                  <a:pathLst>
                    <a:path extrusionOk="0" h="2071" w="2005">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4"/>
                <p:cNvSpPr/>
                <p:nvPr/>
              </p:nvSpPr>
              <p:spPr>
                <a:xfrm>
                  <a:off x="3156859" y="3739491"/>
                  <a:ext cx="50621" cy="52187"/>
                </a:xfrm>
                <a:custGeom>
                  <a:rect b="b" l="l" r="r" t="t"/>
                  <a:pathLst>
                    <a:path extrusionOk="0" h="2067" w="2005">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4"/>
                <p:cNvSpPr/>
                <p:nvPr/>
              </p:nvSpPr>
              <p:spPr>
                <a:xfrm>
                  <a:off x="3118129" y="3629437"/>
                  <a:ext cx="32923" cy="44511"/>
                </a:xfrm>
                <a:custGeom>
                  <a:rect b="b" l="l" r="r" t="t"/>
                  <a:pathLst>
                    <a:path extrusionOk="0" h="1763" w="1304">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4"/>
                <p:cNvSpPr/>
                <p:nvPr/>
              </p:nvSpPr>
              <p:spPr>
                <a:xfrm>
                  <a:off x="3114872" y="3672282"/>
                  <a:ext cx="31761" cy="47667"/>
                </a:xfrm>
                <a:custGeom>
                  <a:rect b="b" l="l" r="r" t="t"/>
                  <a:pathLst>
                    <a:path extrusionOk="0" h="1888" w="1258">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4"/>
                <p:cNvSpPr/>
                <p:nvPr/>
              </p:nvSpPr>
              <p:spPr>
                <a:xfrm>
                  <a:off x="3107071" y="3719823"/>
                  <a:ext cx="39033" cy="45143"/>
                </a:xfrm>
                <a:custGeom>
                  <a:rect b="b" l="l" r="r" t="t"/>
                  <a:pathLst>
                    <a:path extrusionOk="0" h="1788" w="1546">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4"/>
                <p:cNvSpPr/>
                <p:nvPr/>
              </p:nvSpPr>
              <p:spPr>
                <a:xfrm>
                  <a:off x="3109697" y="3774535"/>
                  <a:ext cx="33933" cy="37619"/>
                </a:xfrm>
                <a:custGeom>
                  <a:rect b="b" l="l" r="r" t="t"/>
                  <a:pathLst>
                    <a:path extrusionOk="0" h="1490" w="1344">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4"/>
                <p:cNvSpPr/>
                <p:nvPr/>
              </p:nvSpPr>
              <p:spPr>
                <a:xfrm>
                  <a:off x="3177688" y="3800363"/>
                  <a:ext cx="78823" cy="63775"/>
                </a:xfrm>
                <a:custGeom>
                  <a:rect b="b" l="l" r="r" t="t"/>
                  <a:pathLst>
                    <a:path extrusionOk="0" h="2526" w="3122">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4"/>
                <p:cNvSpPr/>
                <p:nvPr/>
              </p:nvSpPr>
              <p:spPr>
                <a:xfrm>
                  <a:off x="3111843" y="3828792"/>
                  <a:ext cx="48500" cy="114649"/>
                </a:xfrm>
                <a:custGeom>
                  <a:rect b="b" l="l" r="r" t="t"/>
                  <a:pathLst>
                    <a:path extrusionOk="0" h="4541" w="1921">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4"/>
                <p:cNvSpPr/>
                <p:nvPr/>
              </p:nvSpPr>
              <p:spPr>
                <a:xfrm>
                  <a:off x="3106414" y="3951495"/>
                  <a:ext cx="48526" cy="129141"/>
                </a:xfrm>
                <a:custGeom>
                  <a:rect b="b" l="l" r="r" t="t"/>
                  <a:pathLst>
                    <a:path extrusionOk="0" h="5115" w="1922">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4"/>
                <p:cNvSpPr/>
                <p:nvPr/>
              </p:nvSpPr>
              <p:spPr>
                <a:xfrm>
                  <a:off x="3155344" y="3867471"/>
                  <a:ext cx="47869" cy="172491"/>
                </a:xfrm>
                <a:custGeom>
                  <a:rect b="b" l="l" r="r" t="t"/>
                  <a:pathLst>
                    <a:path extrusionOk="0" h="6832" w="1896">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4"/>
                <p:cNvSpPr/>
                <p:nvPr/>
              </p:nvSpPr>
              <p:spPr>
                <a:xfrm>
                  <a:off x="3386283" y="3720783"/>
                  <a:ext cx="68698" cy="119926"/>
                </a:xfrm>
                <a:custGeom>
                  <a:rect b="b" l="l" r="r" t="t"/>
                  <a:pathLst>
                    <a:path extrusionOk="0" h="4750" w="2721">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4"/>
                <p:cNvSpPr/>
                <p:nvPr/>
              </p:nvSpPr>
              <p:spPr>
                <a:xfrm>
                  <a:off x="3391585" y="3763148"/>
                  <a:ext cx="39487" cy="65845"/>
                </a:xfrm>
                <a:custGeom>
                  <a:rect b="b" l="l" r="r" t="t"/>
                  <a:pathLst>
                    <a:path extrusionOk="0" h="2608" w="1564">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4"/>
                <p:cNvSpPr/>
                <p:nvPr/>
              </p:nvSpPr>
              <p:spPr>
                <a:xfrm>
                  <a:off x="3350457" y="3580558"/>
                  <a:ext cx="58599" cy="110609"/>
                </a:xfrm>
                <a:custGeom>
                  <a:rect b="b" l="l" r="r" t="t"/>
                  <a:pathLst>
                    <a:path extrusionOk="0" h="4381" w="2321">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4"/>
                <p:cNvSpPr/>
                <p:nvPr/>
              </p:nvSpPr>
              <p:spPr>
                <a:xfrm>
                  <a:off x="3289913" y="3480452"/>
                  <a:ext cx="76500" cy="82433"/>
                </a:xfrm>
                <a:custGeom>
                  <a:rect b="b" l="l" r="r" t="t"/>
                  <a:pathLst>
                    <a:path extrusionOk="0" h="3265" w="303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4"/>
                <p:cNvSpPr/>
                <p:nvPr/>
              </p:nvSpPr>
              <p:spPr>
                <a:xfrm>
                  <a:off x="3208515" y="3517843"/>
                  <a:ext cx="116467" cy="99551"/>
                </a:xfrm>
                <a:custGeom>
                  <a:rect b="b" l="l" r="r" t="t"/>
                  <a:pathLst>
                    <a:path extrusionOk="0" h="3943" w="4613">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4"/>
                <p:cNvSpPr/>
                <p:nvPr/>
              </p:nvSpPr>
              <p:spPr>
                <a:xfrm>
                  <a:off x="3232576" y="3474090"/>
                  <a:ext cx="36255" cy="28504"/>
                </a:xfrm>
                <a:custGeom>
                  <a:rect b="b" l="l" r="r" t="t"/>
                  <a:pathLst>
                    <a:path extrusionOk="0" h="1129" w="1436">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4"/>
                <p:cNvSpPr/>
                <p:nvPr/>
              </p:nvSpPr>
              <p:spPr>
                <a:xfrm>
                  <a:off x="3213716" y="3433012"/>
                  <a:ext cx="38528" cy="58675"/>
                </a:xfrm>
                <a:custGeom>
                  <a:rect b="b" l="l" r="r" t="t"/>
                  <a:pathLst>
                    <a:path extrusionOk="0" h="2324" w="1526">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4"/>
                <p:cNvSpPr/>
                <p:nvPr/>
              </p:nvSpPr>
              <p:spPr>
                <a:xfrm>
                  <a:off x="3223740" y="3628907"/>
                  <a:ext cx="50621" cy="52212"/>
                </a:xfrm>
                <a:custGeom>
                  <a:rect b="b" l="l" r="r" t="t"/>
                  <a:pathLst>
                    <a:path extrusionOk="0" h="2068" w="2005">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4"/>
                <p:cNvSpPr/>
                <p:nvPr/>
              </p:nvSpPr>
              <p:spPr>
                <a:xfrm>
                  <a:off x="3223740" y="3684098"/>
                  <a:ext cx="50621" cy="52288"/>
                </a:xfrm>
                <a:custGeom>
                  <a:rect b="b" l="l" r="r" t="t"/>
                  <a:pathLst>
                    <a:path extrusionOk="0" h="2071" w="2005">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4"/>
                <p:cNvSpPr/>
                <p:nvPr/>
              </p:nvSpPr>
              <p:spPr>
                <a:xfrm>
                  <a:off x="3223740" y="3739491"/>
                  <a:ext cx="50621" cy="52187"/>
                </a:xfrm>
                <a:custGeom>
                  <a:rect b="b" l="l" r="r" t="t"/>
                  <a:pathLst>
                    <a:path extrusionOk="0" h="2067" w="2005">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4"/>
                <p:cNvSpPr/>
                <p:nvPr/>
              </p:nvSpPr>
              <p:spPr>
                <a:xfrm>
                  <a:off x="3280016" y="3629437"/>
                  <a:ext cx="32923" cy="44511"/>
                </a:xfrm>
                <a:custGeom>
                  <a:rect b="b" l="l" r="r" t="t"/>
                  <a:pathLst>
                    <a:path extrusionOk="0" h="1763" w="1304">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4"/>
                <p:cNvSpPr/>
                <p:nvPr/>
              </p:nvSpPr>
              <p:spPr>
                <a:xfrm>
                  <a:off x="3284460" y="3672282"/>
                  <a:ext cx="31787" cy="47667"/>
                </a:xfrm>
                <a:custGeom>
                  <a:rect b="b" l="l" r="r" t="t"/>
                  <a:pathLst>
                    <a:path extrusionOk="0" h="1888" w="1259">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4"/>
                <p:cNvSpPr/>
                <p:nvPr/>
              </p:nvSpPr>
              <p:spPr>
                <a:xfrm>
                  <a:off x="3285141" y="3719823"/>
                  <a:ext cx="39007" cy="45143"/>
                </a:xfrm>
                <a:custGeom>
                  <a:rect b="b" l="l" r="r" t="t"/>
                  <a:pathLst>
                    <a:path extrusionOk="0" h="1788" w="1545">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4"/>
                <p:cNvSpPr/>
                <p:nvPr/>
              </p:nvSpPr>
              <p:spPr>
                <a:xfrm>
                  <a:off x="3287439" y="3774535"/>
                  <a:ext cx="34084" cy="37619"/>
                </a:xfrm>
                <a:custGeom>
                  <a:rect b="b" l="l" r="r" t="t"/>
                  <a:pathLst>
                    <a:path extrusionOk="0" h="1490" w="135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4"/>
                <p:cNvSpPr/>
                <p:nvPr/>
              </p:nvSpPr>
              <p:spPr>
                <a:xfrm>
                  <a:off x="3275169" y="3828792"/>
                  <a:ext cx="48500" cy="114649"/>
                </a:xfrm>
                <a:custGeom>
                  <a:rect b="b" l="l" r="r" t="t"/>
                  <a:pathLst>
                    <a:path extrusionOk="0" h="4541" w="1921">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4"/>
                <p:cNvSpPr/>
                <p:nvPr/>
              </p:nvSpPr>
              <p:spPr>
                <a:xfrm>
                  <a:off x="3280723" y="3951495"/>
                  <a:ext cx="43602" cy="116214"/>
                </a:xfrm>
                <a:custGeom>
                  <a:rect b="b" l="l" r="r" t="t"/>
                  <a:pathLst>
                    <a:path extrusionOk="0" h="4603" w="1727">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4"/>
                <p:cNvSpPr/>
                <p:nvPr/>
              </p:nvSpPr>
              <p:spPr>
                <a:xfrm>
                  <a:off x="3232298" y="3867471"/>
                  <a:ext cx="47718" cy="172163"/>
                </a:xfrm>
                <a:custGeom>
                  <a:rect b="b" l="l" r="r" t="t"/>
                  <a:pathLst>
                    <a:path extrusionOk="0" h="6819" w="189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4"/>
                <p:cNvSpPr/>
                <p:nvPr/>
              </p:nvSpPr>
              <p:spPr>
                <a:xfrm>
                  <a:off x="3147063" y="4072304"/>
                  <a:ext cx="31307" cy="181782"/>
                </a:xfrm>
                <a:custGeom>
                  <a:rect b="b" l="l" r="r" t="t"/>
                  <a:pathLst>
                    <a:path extrusionOk="0" h="7200" w="124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4"/>
                <p:cNvSpPr/>
                <p:nvPr/>
              </p:nvSpPr>
              <p:spPr>
                <a:xfrm>
                  <a:off x="3113989" y="4102121"/>
                  <a:ext cx="40093" cy="120986"/>
                </a:xfrm>
                <a:custGeom>
                  <a:rect b="b" l="l" r="r" t="t"/>
                  <a:pathLst>
                    <a:path extrusionOk="0" h="4792" w="1588">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4"/>
                <p:cNvSpPr/>
                <p:nvPr/>
              </p:nvSpPr>
              <p:spPr>
                <a:xfrm>
                  <a:off x="3253052" y="4072304"/>
                  <a:ext cx="31282" cy="181782"/>
                </a:xfrm>
                <a:custGeom>
                  <a:rect b="b" l="l" r="r" t="t"/>
                  <a:pathLst>
                    <a:path extrusionOk="0" h="7200" w="1239">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4"/>
                <p:cNvSpPr/>
                <p:nvPr/>
              </p:nvSpPr>
              <p:spPr>
                <a:xfrm>
                  <a:off x="3277491" y="4102121"/>
                  <a:ext cx="40068" cy="120986"/>
                </a:xfrm>
                <a:custGeom>
                  <a:rect b="b" l="l" r="r" t="t"/>
                  <a:pathLst>
                    <a:path extrusionOk="0" h="4792" w="1587">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4"/>
                <p:cNvSpPr/>
                <p:nvPr/>
              </p:nvSpPr>
              <p:spPr>
                <a:xfrm>
                  <a:off x="3097199" y="3168065"/>
                  <a:ext cx="106494" cy="74859"/>
                </a:xfrm>
                <a:custGeom>
                  <a:rect b="b" l="l" r="r" t="t"/>
                  <a:pathLst>
                    <a:path extrusionOk="0" h="2965" w="4218">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4"/>
                <p:cNvSpPr/>
                <p:nvPr/>
              </p:nvSpPr>
              <p:spPr>
                <a:xfrm>
                  <a:off x="3104117" y="3314955"/>
                  <a:ext cx="103868" cy="80994"/>
                </a:xfrm>
                <a:custGeom>
                  <a:rect b="b" l="l" r="r" t="t"/>
                  <a:pathLst>
                    <a:path extrusionOk="0" h="3208" w="4114">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4"/>
                <p:cNvSpPr/>
                <p:nvPr/>
              </p:nvSpPr>
              <p:spPr>
                <a:xfrm>
                  <a:off x="3097199" y="3249967"/>
                  <a:ext cx="70617" cy="70441"/>
                </a:xfrm>
                <a:custGeom>
                  <a:rect b="b" l="l" r="r" t="t"/>
                  <a:pathLst>
                    <a:path extrusionOk="0" fill="none" h="2790" w="2797">
                      <a:moveTo>
                        <a:pt x="2797" y="1193"/>
                      </a:moveTo>
                      <a:cubicBezTo>
                        <a:pt x="2797" y="2255"/>
                        <a:pt x="1513" y="2790"/>
                        <a:pt x="757" y="2040"/>
                      </a:cubicBezTo>
                      <a:cubicBezTo>
                        <a:pt x="1" y="1291"/>
                        <a:pt x="535" y="0"/>
                        <a:pt x="1604" y="0"/>
                      </a:cubicBezTo>
                      <a:cubicBezTo>
                        <a:pt x="2256" y="0"/>
                        <a:pt x="2790" y="535"/>
                        <a:pt x="279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4"/>
                <p:cNvSpPr/>
                <p:nvPr/>
              </p:nvSpPr>
              <p:spPr>
                <a:xfrm>
                  <a:off x="3227527" y="3168065"/>
                  <a:ext cx="106342" cy="74859"/>
                </a:xfrm>
                <a:custGeom>
                  <a:rect b="b" l="l" r="r" t="t"/>
                  <a:pathLst>
                    <a:path extrusionOk="0" h="2965" w="4212">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4"/>
                <p:cNvSpPr/>
                <p:nvPr/>
              </p:nvSpPr>
              <p:spPr>
                <a:xfrm>
                  <a:off x="3223083" y="3314955"/>
                  <a:ext cx="103868" cy="80994"/>
                </a:xfrm>
                <a:custGeom>
                  <a:rect b="b" l="l" r="r" t="t"/>
                  <a:pathLst>
                    <a:path extrusionOk="0" h="3208" w="4114">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4"/>
                <p:cNvSpPr/>
                <p:nvPr/>
              </p:nvSpPr>
              <p:spPr>
                <a:xfrm>
                  <a:off x="3263252" y="3249967"/>
                  <a:ext cx="70617" cy="70441"/>
                </a:xfrm>
                <a:custGeom>
                  <a:rect b="b" l="l" r="r" t="t"/>
                  <a:pathLst>
                    <a:path extrusionOk="0" fill="none" h="2790" w="2797">
                      <a:moveTo>
                        <a:pt x="7" y="1193"/>
                      </a:moveTo>
                      <a:cubicBezTo>
                        <a:pt x="0" y="2255"/>
                        <a:pt x="1284" y="2790"/>
                        <a:pt x="2040" y="2040"/>
                      </a:cubicBezTo>
                      <a:cubicBezTo>
                        <a:pt x="2796" y="1291"/>
                        <a:pt x="2262" y="0"/>
                        <a:pt x="1199" y="0"/>
                      </a:cubicBezTo>
                      <a:cubicBezTo>
                        <a:pt x="541" y="0"/>
                        <a:pt x="7" y="535"/>
                        <a:pt x="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367" name="Google Shape;10367;p64"/>
          <p:cNvGrpSpPr/>
          <p:nvPr/>
        </p:nvGrpSpPr>
        <p:grpSpPr>
          <a:xfrm>
            <a:off x="3928852" y="3064707"/>
            <a:ext cx="550799" cy="1310497"/>
            <a:chOff x="3928852" y="3050537"/>
            <a:chExt cx="550799" cy="1310497"/>
          </a:xfrm>
        </p:grpSpPr>
        <p:sp>
          <p:nvSpPr>
            <p:cNvPr id="10368" name="Google Shape;10368;p64"/>
            <p:cNvSpPr/>
            <p:nvPr/>
          </p:nvSpPr>
          <p:spPr>
            <a:xfrm>
              <a:off x="3977731" y="4311978"/>
              <a:ext cx="453041" cy="49056"/>
            </a:xfrm>
            <a:custGeom>
              <a:rect b="b" l="l" r="r" t="t"/>
              <a:pathLst>
                <a:path extrusionOk="0" h="1943" w="17944">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9" name="Google Shape;10369;p64"/>
            <p:cNvGrpSpPr/>
            <p:nvPr/>
          </p:nvGrpSpPr>
          <p:grpSpPr>
            <a:xfrm>
              <a:off x="3928852" y="3050537"/>
              <a:ext cx="550799" cy="1278256"/>
              <a:chOff x="3928852" y="3050537"/>
              <a:chExt cx="550799" cy="1278256"/>
            </a:xfrm>
          </p:grpSpPr>
          <p:sp>
            <p:nvSpPr>
              <p:cNvPr id="10370" name="Google Shape;10370;p64"/>
              <p:cNvSpPr/>
              <p:nvPr/>
            </p:nvSpPr>
            <p:spPr>
              <a:xfrm>
                <a:off x="3928852" y="3050537"/>
                <a:ext cx="550799" cy="1278256"/>
              </a:xfrm>
              <a:custGeom>
                <a:rect b="b" l="l" r="r" t="t"/>
                <a:pathLst>
                  <a:path extrusionOk="0" h="50629" w="21816">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1" name="Google Shape;10371;p64"/>
              <p:cNvGrpSpPr/>
              <p:nvPr/>
            </p:nvGrpSpPr>
            <p:grpSpPr>
              <a:xfrm>
                <a:off x="4097202" y="3317252"/>
                <a:ext cx="209832" cy="593417"/>
                <a:chOff x="4097202" y="3317252"/>
                <a:chExt cx="209832" cy="593417"/>
              </a:xfrm>
            </p:grpSpPr>
            <p:grpSp>
              <p:nvGrpSpPr>
                <p:cNvPr id="10372" name="Google Shape;10372;p64"/>
                <p:cNvGrpSpPr/>
                <p:nvPr/>
              </p:nvGrpSpPr>
              <p:grpSpPr>
                <a:xfrm>
                  <a:off x="4155271" y="3317252"/>
                  <a:ext cx="96622" cy="294739"/>
                  <a:chOff x="4155271" y="3317252"/>
                  <a:chExt cx="96622" cy="294739"/>
                </a:xfrm>
              </p:grpSpPr>
              <p:sp>
                <p:nvSpPr>
                  <p:cNvPr id="10373" name="Google Shape;10373;p64"/>
                  <p:cNvSpPr/>
                  <p:nvPr/>
                </p:nvSpPr>
                <p:spPr>
                  <a:xfrm>
                    <a:off x="4191804" y="3350175"/>
                    <a:ext cx="21435" cy="261817"/>
                  </a:xfrm>
                  <a:custGeom>
                    <a:rect b="b" l="l" r="r" t="t"/>
                    <a:pathLst>
                      <a:path extrusionOk="0" h="10370" w="849">
                        <a:moveTo>
                          <a:pt x="1" y="0"/>
                        </a:moveTo>
                        <a:lnTo>
                          <a:pt x="1" y="10370"/>
                        </a:lnTo>
                        <a:lnTo>
                          <a:pt x="848" y="10370"/>
                        </a:lnTo>
                        <a:lnTo>
                          <a:pt x="84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4"/>
                  <p:cNvSpPr/>
                  <p:nvPr/>
                </p:nvSpPr>
                <p:spPr>
                  <a:xfrm>
                    <a:off x="4155271" y="3317252"/>
                    <a:ext cx="96622" cy="60089"/>
                  </a:xfrm>
                  <a:custGeom>
                    <a:rect b="b" l="l" r="r" t="t"/>
                    <a:pathLst>
                      <a:path extrusionOk="0" h="2380" w="3827">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5" name="Google Shape;10375;p64"/>
                <p:cNvSpPr/>
                <p:nvPr/>
              </p:nvSpPr>
              <p:spPr>
                <a:xfrm>
                  <a:off x="4138835" y="3605149"/>
                  <a:ext cx="148455" cy="137346"/>
                </a:xfrm>
                <a:custGeom>
                  <a:rect b="b" l="l" r="r" t="t"/>
                  <a:pathLst>
                    <a:path extrusionOk="0" h="5440" w="588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4"/>
                <p:cNvSpPr/>
                <p:nvPr/>
              </p:nvSpPr>
              <p:spPr>
                <a:xfrm>
                  <a:off x="4100005" y="3582275"/>
                  <a:ext cx="167694" cy="101646"/>
                </a:xfrm>
                <a:custGeom>
                  <a:rect b="b" l="l" r="r" t="t"/>
                  <a:pathLst>
                    <a:path extrusionOk="0" h="4026" w="6642">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4"/>
                <p:cNvSpPr/>
                <p:nvPr/>
              </p:nvSpPr>
              <p:spPr>
                <a:xfrm>
                  <a:off x="4122046" y="3755473"/>
                  <a:ext cx="151258" cy="124091"/>
                </a:xfrm>
                <a:custGeom>
                  <a:rect b="b" l="l" r="r" t="t"/>
                  <a:pathLst>
                    <a:path extrusionOk="0" h="4915" w="5991">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4"/>
                <p:cNvSpPr/>
                <p:nvPr/>
              </p:nvSpPr>
              <p:spPr>
                <a:xfrm>
                  <a:off x="4097202" y="3724545"/>
                  <a:ext cx="209832" cy="186125"/>
                </a:xfrm>
                <a:custGeom>
                  <a:rect b="b" l="l" r="r" t="t"/>
                  <a:pathLst>
                    <a:path extrusionOk="0" h="7372" w="8311">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379" name="Google Shape;10379;p64"/>
          <p:cNvGrpSpPr/>
          <p:nvPr/>
        </p:nvGrpSpPr>
        <p:grpSpPr>
          <a:xfrm>
            <a:off x="6797170" y="3064707"/>
            <a:ext cx="550623" cy="1310497"/>
            <a:chOff x="6797170" y="3050537"/>
            <a:chExt cx="550623" cy="1310497"/>
          </a:xfrm>
        </p:grpSpPr>
        <p:sp>
          <p:nvSpPr>
            <p:cNvPr id="10380" name="Google Shape;10380;p64"/>
            <p:cNvSpPr/>
            <p:nvPr/>
          </p:nvSpPr>
          <p:spPr>
            <a:xfrm>
              <a:off x="6846049" y="4311978"/>
              <a:ext cx="453041" cy="49056"/>
            </a:xfrm>
            <a:custGeom>
              <a:rect b="b" l="l" r="r" t="t"/>
              <a:pathLst>
                <a:path extrusionOk="0" h="1943" w="17944">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1" name="Google Shape;10381;p64"/>
            <p:cNvGrpSpPr/>
            <p:nvPr/>
          </p:nvGrpSpPr>
          <p:grpSpPr>
            <a:xfrm>
              <a:off x="6797170" y="3050537"/>
              <a:ext cx="550623" cy="1278079"/>
              <a:chOff x="6797170" y="3050537"/>
              <a:chExt cx="550623" cy="1278079"/>
            </a:xfrm>
          </p:grpSpPr>
          <p:sp>
            <p:nvSpPr>
              <p:cNvPr id="10382" name="Google Shape;10382;p64"/>
              <p:cNvSpPr/>
              <p:nvPr/>
            </p:nvSpPr>
            <p:spPr>
              <a:xfrm>
                <a:off x="6797170" y="3050537"/>
                <a:ext cx="550623" cy="1278079"/>
              </a:xfrm>
              <a:custGeom>
                <a:rect b="b" l="l" r="r" t="t"/>
                <a:pathLst>
                  <a:path extrusionOk="0" h="50622" w="21809">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3" name="Google Shape;10383;p64"/>
              <p:cNvGrpSpPr/>
              <p:nvPr/>
            </p:nvGrpSpPr>
            <p:grpSpPr>
              <a:xfrm>
                <a:off x="6810728" y="3444626"/>
                <a:ext cx="524340" cy="876265"/>
                <a:chOff x="6810728" y="3444626"/>
                <a:chExt cx="524340" cy="876265"/>
              </a:xfrm>
            </p:grpSpPr>
            <p:sp>
              <p:nvSpPr>
                <p:cNvPr id="10384" name="Google Shape;10384;p64"/>
                <p:cNvSpPr/>
                <p:nvPr/>
              </p:nvSpPr>
              <p:spPr>
                <a:xfrm>
                  <a:off x="6952997" y="3487572"/>
                  <a:ext cx="235988" cy="25702"/>
                </a:xfrm>
                <a:custGeom>
                  <a:rect b="b" l="l" r="r" t="t"/>
                  <a:pathLst>
                    <a:path extrusionOk="0" h="1018" w="9347">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4"/>
                <p:cNvSpPr/>
                <p:nvPr/>
              </p:nvSpPr>
              <p:spPr>
                <a:xfrm>
                  <a:off x="7038738" y="3444626"/>
                  <a:ext cx="64356" cy="25702"/>
                </a:xfrm>
                <a:custGeom>
                  <a:rect b="b" l="l" r="r" t="t"/>
                  <a:pathLst>
                    <a:path extrusionOk="0" h="1018" w="2549">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4"/>
                <p:cNvSpPr/>
                <p:nvPr/>
              </p:nvSpPr>
              <p:spPr>
                <a:xfrm>
                  <a:off x="7038738" y="3787891"/>
                  <a:ext cx="64356" cy="25853"/>
                </a:xfrm>
                <a:custGeom>
                  <a:rect b="b" l="l" r="r" t="t"/>
                  <a:pathLst>
                    <a:path extrusionOk="0" h="1024" w="2549">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4"/>
                <p:cNvSpPr/>
                <p:nvPr/>
              </p:nvSpPr>
              <p:spPr>
                <a:xfrm>
                  <a:off x="7038738" y="3744945"/>
                  <a:ext cx="64356" cy="25853"/>
                </a:xfrm>
                <a:custGeom>
                  <a:rect b="b" l="l" r="r" t="t"/>
                  <a:pathLst>
                    <a:path extrusionOk="0" h="1024" w="2549">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4"/>
                <p:cNvSpPr/>
                <p:nvPr/>
              </p:nvSpPr>
              <p:spPr>
                <a:xfrm>
                  <a:off x="7038738" y="3706417"/>
                  <a:ext cx="64356" cy="25702"/>
                </a:xfrm>
                <a:custGeom>
                  <a:rect b="b" l="l" r="r" t="t"/>
                  <a:pathLst>
                    <a:path extrusionOk="0" h="1018" w="2549">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4"/>
                <p:cNvSpPr/>
                <p:nvPr/>
              </p:nvSpPr>
              <p:spPr>
                <a:xfrm>
                  <a:off x="7051563" y="3491864"/>
                  <a:ext cx="34412" cy="193042"/>
                </a:xfrm>
                <a:custGeom>
                  <a:rect b="b" l="l" r="r" t="t"/>
                  <a:pathLst>
                    <a:path extrusionOk="0" h="7646" w="1363">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4"/>
                <p:cNvSpPr/>
                <p:nvPr/>
              </p:nvSpPr>
              <p:spPr>
                <a:xfrm>
                  <a:off x="7055351" y="3540945"/>
                  <a:ext cx="106166" cy="44915"/>
                </a:xfrm>
                <a:custGeom>
                  <a:rect b="b" l="l" r="r" t="t"/>
                  <a:pathLst>
                    <a:path extrusionOk="0" h="1779" w="4205">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4"/>
                <p:cNvSpPr/>
                <p:nvPr/>
              </p:nvSpPr>
              <p:spPr>
                <a:xfrm>
                  <a:off x="7046792" y="3596717"/>
                  <a:ext cx="118335" cy="44739"/>
                </a:xfrm>
                <a:custGeom>
                  <a:rect b="b" l="l" r="r" t="t"/>
                  <a:pathLst>
                    <a:path extrusionOk="0" h="1772" w="4687">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4"/>
                <p:cNvSpPr/>
                <p:nvPr/>
              </p:nvSpPr>
              <p:spPr>
                <a:xfrm>
                  <a:off x="6983118" y="3540768"/>
                  <a:ext cx="99576" cy="44739"/>
                </a:xfrm>
                <a:custGeom>
                  <a:rect b="b" l="l" r="r" t="t"/>
                  <a:pathLst>
                    <a:path extrusionOk="0" h="1772" w="3944">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4"/>
                <p:cNvSpPr/>
                <p:nvPr/>
              </p:nvSpPr>
              <p:spPr>
                <a:xfrm>
                  <a:off x="7054871" y="3655619"/>
                  <a:ext cx="106645" cy="45244"/>
                </a:xfrm>
                <a:custGeom>
                  <a:rect b="b" l="l" r="r" t="t"/>
                  <a:pathLst>
                    <a:path extrusionOk="0" h="1792" w="4224">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4"/>
                <p:cNvSpPr/>
                <p:nvPr/>
              </p:nvSpPr>
              <p:spPr>
                <a:xfrm>
                  <a:off x="6983118" y="3655619"/>
                  <a:ext cx="99576" cy="44739"/>
                </a:xfrm>
                <a:custGeom>
                  <a:rect b="b" l="l" r="r" t="t"/>
                  <a:pathLst>
                    <a:path extrusionOk="0" h="1772" w="3944">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4"/>
                <p:cNvSpPr/>
                <p:nvPr/>
              </p:nvSpPr>
              <p:spPr>
                <a:xfrm>
                  <a:off x="6973725" y="3596464"/>
                  <a:ext cx="117527" cy="44335"/>
                </a:xfrm>
                <a:custGeom>
                  <a:rect b="b" l="l" r="r" t="t"/>
                  <a:pathLst>
                    <a:path extrusionOk="0" h="1756" w="4655">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4"/>
                <p:cNvSpPr/>
                <p:nvPr/>
              </p:nvSpPr>
              <p:spPr>
                <a:xfrm>
                  <a:off x="7118368" y="3906680"/>
                  <a:ext cx="38881" cy="118007"/>
                </a:xfrm>
                <a:custGeom>
                  <a:rect b="b" l="l" r="r" t="t"/>
                  <a:pathLst>
                    <a:path extrusionOk="0" h="4674" w="1540">
                      <a:moveTo>
                        <a:pt x="1018" y="1"/>
                      </a:moveTo>
                      <a:lnTo>
                        <a:pt x="1" y="118"/>
                      </a:lnTo>
                      <a:lnTo>
                        <a:pt x="529" y="4674"/>
                      </a:lnTo>
                      <a:lnTo>
                        <a:pt x="1539" y="4557"/>
                      </a:lnTo>
                      <a:lnTo>
                        <a:pt x="10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4"/>
                <p:cNvSpPr/>
                <p:nvPr/>
              </p:nvSpPr>
              <p:spPr>
                <a:xfrm>
                  <a:off x="7122332" y="3882695"/>
                  <a:ext cx="43830" cy="37063"/>
                </a:xfrm>
                <a:custGeom>
                  <a:rect b="b" l="l" r="r" t="t"/>
                  <a:pathLst>
                    <a:path extrusionOk="0" h="1468" w="1736">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4"/>
                <p:cNvSpPr/>
                <p:nvPr/>
              </p:nvSpPr>
              <p:spPr>
                <a:xfrm>
                  <a:off x="7096656" y="3885674"/>
                  <a:ext cx="43981" cy="37013"/>
                </a:xfrm>
                <a:custGeom>
                  <a:rect b="b" l="l" r="r" t="t"/>
                  <a:pathLst>
                    <a:path extrusionOk="0" h="1466" w="1742">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4"/>
                <p:cNvSpPr/>
                <p:nvPr/>
              </p:nvSpPr>
              <p:spPr>
                <a:xfrm>
                  <a:off x="7135991" y="4002015"/>
                  <a:ext cx="43855" cy="37063"/>
                </a:xfrm>
                <a:custGeom>
                  <a:rect b="b" l="l" r="r" t="t"/>
                  <a:pathLst>
                    <a:path extrusionOk="0" h="1468" w="1737">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4"/>
                <p:cNvSpPr/>
                <p:nvPr/>
              </p:nvSpPr>
              <p:spPr>
                <a:xfrm>
                  <a:off x="7110314" y="4004969"/>
                  <a:ext cx="43981" cy="37063"/>
                </a:xfrm>
                <a:custGeom>
                  <a:rect b="b" l="l" r="r" t="t"/>
                  <a:pathLst>
                    <a:path extrusionOk="0" h="1468" w="1742">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4"/>
                <p:cNvSpPr/>
                <p:nvPr/>
              </p:nvSpPr>
              <p:spPr>
                <a:xfrm>
                  <a:off x="7129906" y="4152515"/>
                  <a:ext cx="21890" cy="99753"/>
                </a:xfrm>
                <a:custGeom>
                  <a:rect b="b" l="l" r="r" t="t"/>
                  <a:pathLst>
                    <a:path extrusionOk="0" h="3951" w="867">
                      <a:moveTo>
                        <a:pt x="78" y="1"/>
                      </a:moveTo>
                      <a:lnTo>
                        <a:pt x="0" y="3938"/>
                      </a:lnTo>
                      <a:lnTo>
                        <a:pt x="789" y="3951"/>
                      </a:lnTo>
                      <a:lnTo>
                        <a:pt x="867" y="21"/>
                      </a:lnTo>
                      <a:lnTo>
                        <a:pt x="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4"/>
                <p:cNvSpPr/>
                <p:nvPr/>
              </p:nvSpPr>
              <p:spPr>
                <a:xfrm>
                  <a:off x="7140207" y="4137543"/>
                  <a:ext cx="36129" cy="30953"/>
                </a:xfrm>
                <a:custGeom>
                  <a:rect b="b" l="l" r="r" t="t"/>
                  <a:pathLst>
                    <a:path extrusionOk="0" h="1226" w="1431">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4"/>
                <p:cNvSpPr/>
                <p:nvPr/>
              </p:nvSpPr>
              <p:spPr>
                <a:xfrm>
                  <a:off x="7118924" y="4137215"/>
                  <a:ext cx="36180" cy="30802"/>
                </a:xfrm>
                <a:custGeom>
                  <a:rect b="b" l="l" r="r" t="t"/>
                  <a:pathLst>
                    <a:path extrusionOk="0" h="1220" w="1433">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4"/>
                <p:cNvSpPr/>
                <p:nvPr/>
              </p:nvSpPr>
              <p:spPr>
                <a:xfrm>
                  <a:off x="7138238" y="4237271"/>
                  <a:ext cx="36281" cy="30852"/>
                </a:xfrm>
                <a:custGeom>
                  <a:rect b="b" l="l" r="r" t="t"/>
                  <a:pathLst>
                    <a:path extrusionOk="0" h="1222" w="1437">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4"/>
                <p:cNvSpPr/>
                <p:nvPr/>
              </p:nvSpPr>
              <p:spPr>
                <a:xfrm>
                  <a:off x="7116828" y="4236766"/>
                  <a:ext cx="36306" cy="30878"/>
                </a:xfrm>
                <a:custGeom>
                  <a:rect b="b" l="l" r="r" t="t"/>
                  <a:pathLst>
                    <a:path extrusionOk="0" h="1223" w="1438">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4"/>
                <p:cNvSpPr/>
                <p:nvPr/>
              </p:nvSpPr>
              <p:spPr>
                <a:xfrm>
                  <a:off x="7245742" y="3712350"/>
                  <a:ext cx="54004" cy="108640"/>
                </a:xfrm>
                <a:custGeom>
                  <a:rect b="b" l="l" r="r" t="t"/>
                  <a:pathLst>
                    <a:path extrusionOk="0" h="4303" w="2139">
                      <a:moveTo>
                        <a:pt x="893" y="1"/>
                      </a:moveTo>
                      <a:lnTo>
                        <a:pt x="0" y="274"/>
                      </a:lnTo>
                      <a:lnTo>
                        <a:pt x="1245" y="4302"/>
                      </a:lnTo>
                      <a:lnTo>
                        <a:pt x="2138" y="4028"/>
                      </a:lnTo>
                      <a:lnTo>
                        <a:pt x="8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4"/>
                <p:cNvSpPr/>
                <p:nvPr/>
              </p:nvSpPr>
              <p:spPr>
                <a:xfrm>
                  <a:off x="7246398" y="3690183"/>
                  <a:ext cx="40472" cy="34185"/>
                </a:xfrm>
                <a:custGeom>
                  <a:rect b="b" l="l" r="r" t="t"/>
                  <a:pathLst>
                    <a:path extrusionOk="0" h="1354" w="1603">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4"/>
                <p:cNvSpPr/>
                <p:nvPr/>
              </p:nvSpPr>
              <p:spPr>
                <a:xfrm>
                  <a:off x="7223852" y="3697202"/>
                  <a:ext cx="40446" cy="34185"/>
                </a:xfrm>
                <a:custGeom>
                  <a:rect b="b" l="l" r="r" t="t"/>
                  <a:pathLst>
                    <a:path extrusionOk="0" h="1354" w="1602">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4"/>
                <p:cNvSpPr/>
                <p:nvPr/>
              </p:nvSpPr>
              <p:spPr>
                <a:xfrm>
                  <a:off x="7278993" y="3795642"/>
                  <a:ext cx="40598" cy="34261"/>
                </a:xfrm>
                <a:custGeom>
                  <a:rect b="b" l="l" r="r" t="t"/>
                  <a:pathLst>
                    <a:path extrusionOk="0" h="1357" w="1608">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4"/>
                <p:cNvSpPr/>
                <p:nvPr/>
              </p:nvSpPr>
              <p:spPr>
                <a:xfrm>
                  <a:off x="7256447" y="3802686"/>
                  <a:ext cx="40446" cy="34210"/>
                </a:xfrm>
                <a:custGeom>
                  <a:rect b="b" l="l" r="r" t="t"/>
                  <a:pathLst>
                    <a:path extrusionOk="0" h="1355" w="1602">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4"/>
                <p:cNvSpPr/>
                <p:nvPr/>
              </p:nvSpPr>
              <p:spPr>
                <a:xfrm>
                  <a:off x="7200498" y="3542207"/>
                  <a:ext cx="55469" cy="114220"/>
                </a:xfrm>
                <a:custGeom>
                  <a:rect b="b" l="l" r="r" t="t"/>
                  <a:pathLst>
                    <a:path extrusionOk="0" h="4524" w="2197">
                      <a:moveTo>
                        <a:pt x="945" y="0"/>
                      </a:moveTo>
                      <a:lnTo>
                        <a:pt x="0" y="281"/>
                      </a:lnTo>
                      <a:lnTo>
                        <a:pt x="1252" y="4524"/>
                      </a:lnTo>
                      <a:lnTo>
                        <a:pt x="2197" y="4243"/>
                      </a:lnTo>
                      <a:lnTo>
                        <a:pt x="9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4"/>
                <p:cNvSpPr/>
                <p:nvPr/>
              </p:nvSpPr>
              <p:spPr>
                <a:xfrm>
                  <a:off x="7201483" y="3519409"/>
                  <a:ext cx="42567" cy="35877"/>
                </a:xfrm>
                <a:custGeom>
                  <a:rect b="b" l="l" r="r" t="t"/>
                  <a:pathLst>
                    <a:path extrusionOk="0" h="1421" w="1686">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4"/>
                <p:cNvSpPr/>
                <p:nvPr/>
              </p:nvSpPr>
              <p:spPr>
                <a:xfrm>
                  <a:off x="7177776" y="3526428"/>
                  <a:ext cx="42416" cy="35927"/>
                </a:xfrm>
                <a:custGeom>
                  <a:rect b="b" l="l" r="r" t="t"/>
                  <a:pathLst>
                    <a:path extrusionOk="0" h="1423" w="168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4"/>
                <p:cNvSpPr/>
                <p:nvPr/>
              </p:nvSpPr>
              <p:spPr>
                <a:xfrm>
                  <a:off x="7234229" y="3630473"/>
                  <a:ext cx="42441" cy="35902"/>
                </a:xfrm>
                <a:custGeom>
                  <a:rect b="b" l="l" r="r" t="t"/>
                  <a:pathLst>
                    <a:path extrusionOk="0" h="1422" w="1681">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4"/>
                <p:cNvSpPr/>
                <p:nvPr/>
              </p:nvSpPr>
              <p:spPr>
                <a:xfrm>
                  <a:off x="7210370" y="3637517"/>
                  <a:ext cx="42391" cy="35826"/>
                </a:xfrm>
                <a:custGeom>
                  <a:rect b="b" l="l" r="r" t="t"/>
                  <a:pathLst>
                    <a:path extrusionOk="0" h="1419" w="1679">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4"/>
                <p:cNvSpPr/>
                <p:nvPr/>
              </p:nvSpPr>
              <p:spPr>
                <a:xfrm>
                  <a:off x="7278993" y="3842021"/>
                  <a:ext cx="47415" cy="37543"/>
                </a:xfrm>
                <a:custGeom>
                  <a:rect b="b" l="l" r="r" t="t"/>
                  <a:pathLst>
                    <a:path extrusionOk="0" h="1487" w="1878">
                      <a:moveTo>
                        <a:pt x="1030" y="0"/>
                      </a:moveTo>
                      <a:cubicBezTo>
                        <a:pt x="0" y="0"/>
                        <a:pt x="0" y="1486"/>
                        <a:pt x="1030" y="1486"/>
                      </a:cubicBezTo>
                      <a:cubicBezTo>
                        <a:pt x="1877" y="1486"/>
                        <a:pt x="1877" y="0"/>
                        <a:pt x="1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4"/>
                <p:cNvSpPr/>
                <p:nvPr/>
              </p:nvSpPr>
              <p:spPr>
                <a:xfrm>
                  <a:off x="7315829" y="3883074"/>
                  <a:ext cx="19239" cy="30045"/>
                </a:xfrm>
                <a:custGeom>
                  <a:rect b="b" l="l" r="r" t="t"/>
                  <a:pathLst>
                    <a:path extrusionOk="0" h="1190" w="762">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4"/>
                <p:cNvSpPr/>
                <p:nvPr/>
              </p:nvSpPr>
              <p:spPr>
                <a:xfrm>
                  <a:off x="7286719" y="3892920"/>
                  <a:ext cx="23379" cy="28479"/>
                </a:xfrm>
                <a:custGeom>
                  <a:rect b="b" l="l" r="r" t="t"/>
                  <a:pathLst>
                    <a:path extrusionOk="0" h="1128" w="926">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4"/>
                <p:cNvSpPr/>
                <p:nvPr/>
              </p:nvSpPr>
              <p:spPr>
                <a:xfrm>
                  <a:off x="7107512" y="4057585"/>
                  <a:ext cx="64381" cy="52843"/>
                </a:xfrm>
                <a:custGeom>
                  <a:rect b="b" l="l" r="r" t="t"/>
                  <a:pathLst>
                    <a:path extrusionOk="0" h="2093" w="2550">
                      <a:moveTo>
                        <a:pt x="1356" y="0"/>
                      </a:moveTo>
                      <a:cubicBezTo>
                        <a:pt x="1" y="0"/>
                        <a:pt x="1" y="2092"/>
                        <a:pt x="1356" y="2092"/>
                      </a:cubicBezTo>
                      <a:cubicBezTo>
                        <a:pt x="2549" y="2092"/>
                        <a:pt x="2549" y="0"/>
                        <a:pt x="13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4"/>
                <p:cNvSpPr/>
                <p:nvPr/>
              </p:nvSpPr>
              <p:spPr>
                <a:xfrm>
                  <a:off x="7116071" y="4284837"/>
                  <a:ext cx="47087" cy="36053"/>
                </a:xfrm>
                <a:custGeom>
                  <a:rect b="b" l="l" r="r" t="t"/>
                  <a:pathLst>
                    <a:path extrusionOk="0" h="1428" w="1865">
                      <a:moveTo>
                        <a:pt x="1017" y="0"/>
                      </a:moveTo>
                      <a:cubicBezTo>
                        <a:pt x="1" y="0"/>
                        <a:pt x="1" y="1427"/>
                        <a:pt x="1017" y="1427"/>
                      </a:cubicBezTo>
                      <a:cubicBezTo>
                        <a:pt x="1865" y="1427"/>
                        <a:pt x="1865" y="0"/>
                        <a:pt x="1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4"/>
                <p:cNvSpPr/>
                <p:nvPr/>
              </p:nvSpPr>
              <p:spPr>
                <a:xfrm>
                  <a:off x="7161819" y="4293598"/>
                  <a:ext cx="52767" cy="24010"/>
                </a:xfrm>
                <a:custGeom>
                  <a:rect b="b" l="l" r="r" t="t"/>
                  <a:pathLst>
                    <a:path extrusionOk="0" h="951" w="209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4"/>
                <p:cNvSpPr/>
                <p:nvPr/>
              </p:nvSpPr>
              <p:spPr>
                <a:xfrm>
                  <a:off x="6988394" y="3906857"/>
                  <a:ext cx="38856" cy="118007"/>
                </a:xfrm>
                <a:custGeom>
                  <a:rect b="b" l="l" r="r" t="t"/>
                  <a:pathLst>
                    <a:path extrusionOk="0" h="4674" w="1539">
                      <a:moveTo>
                        <a:pt x="528" y="0"/>
                      </a:moveTo>
                      <a:lnTo>
                        <a:pt x="0" y="4556"/>
                      </a:lnTo>
                      <a:lnTo>
                        <a:pt x="1017" y="4673"/>
                      </a:lnTo>
                      <a:lnTo>
                        <a:pt x="1538" y="111"/>
                      </a:lnTo>
                      <a:lnTo>
                        <a:pt x="5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4"/>
                <p:cNvSpPr/>
                <p:nvPr/>
              </p:nvSpPr>
              <p:spPr>
                <a:xfrm>
                  <a:off x="6979482" y="3882695"/>
                  <a:ext cx="43981" cy="37063"/>
                </a:xfrm>
                <a:custGeom>
                  <a:rect b="b" l="l" r="r" t="t"/>
                  <a:pathLst>
                    <a:path extrusionOk="0" h="1468" w="1742">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4"/>
                <p:cNvSpPr/>
                <p:nvPr/>
              </p:nvSpPr>
              <p:spPr>
                <a:xfrm>
                  <a:off x="7005133" y="3885674"/>
                  <a:ext cx="43830" cy="37013"/>
                </a:xfrm>
                <a:custGeom>
                  <a:rect b="b" l="l" r="r" t="t"/>
                  <a:pathLst>
                    <a:path extrusionOk="0" h="1466" w="1736">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4"/>
                <p:cNvSpPr/>
                <p:nvPr/>
              </p:nvSpPr>
              <p:spPr>
                <a:xfrm>
                  <a:off x="6965772" y="4002015"/>
                  <a:ext cx="43855" cy="37063"/>
                </a:xfrm>
                <a:custGeom>
                  <a:rect b="b" l="l" r="r" t="t"/>
                  <a:pathLst>
                    <a:path extrusionOk="0" h="1468" w="1737">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4"/>
                <p:cNvSpPr/>
                <p:nvPr/>
              </p:nvSpPr>
              <p:spPr>
                <a:xfrm>
                  <a:off x="6991323" y="4004969"/>
                  <a:ext cx="43981" cy="37063"/>
                </a:xfrm>
                <a:custGeom>
                  <a:rect b="b" l="l" r="r" t="t"/>
                  <a:pathLst>
                    <a:path extrusionOk="0" h="1468" w="1742">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4"/>
                <p:cNvSpPr/>
                <p:nvPr/>
              </p:nvSpPr>
              <p:spPr>
                <a:xfrm>
                  <a:off x="6990187" y="4156151"/>
                  <a:ext cx="21915" cy="99728"/>
                </a:xfrm>
                <a:custGeom>
                  <a:rect b="b" l="l" r="r" t="t"/>
                  <a:pathLst>
                    <a:path extrusionOk="0" h="3950" w="868">
                      <a:moveTo>
                        <a:pt x="783" y="0"/>
                      </a:moveTo>
                      <a:lnTo>
                        <a:pt x="1" y="20"/>
                      </a:lnTo>
                      <a:lnTo>
                        <a:pt x="79" y="3950"/>
                      </a:lnTo>
                      <a:lnTo>
                        <a:pt x="868" y="3937"/>
                      </a:lnTo>
                      <a:lnTo>
                        <a:pt x="7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4"/>
                <p:cNvSpPr/>
                <p:nvPr/>
              </p:nvSpPr>
              <p:spPr>
                <a:xfrm>
                  <a:off x="6969130" y="4137543"/>
                  <a:ext cx="36281" cy="30953"/>
                </a:xfrm>
                <a:custGeom>
                  <a:rect b="b" l="l" r="r" t="t"/>
                  <a:pathLst>
                    <a:path extrusionOk="0" h="1226" w="1437">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4"/>
                <p:cNvSpPr/>
                <p:nvPr/>
              </p:nvSpPr>
              <p:spPr>
                <a:xfrm>
                  <a:off x="6990515" y="4137215"/>
                  <a:ext cx="36306" cy="30878"/>
                </a:xfrm>
                <a:custGeom>
                  <a:rect b="b" l="l" r="r" t="t"/>
                  <a:pathLst>
                    <a:path extrusionOk="0" h="1223" w="1438">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4"/>
                <p:cNvSpPr/>
                <p:nvPr/>
              </p:nvSpPr>
              <p:spPr>
                <a:xfrm>
                  <a:off x="6971276" y="4237271"/>
                  <a:ext cx="36154" cy="30852"/>
                </a:xfrm>
                <a:custGeom>
                  <a:rect b="b" l="l" r="r" t="t"/>
                  <a:pathLst>
                    <a:path extrusionOk="0" h="1222" w="1432">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4"/>
                <p:cNvSpPr/>
                <p:nvPr/>
              </p:nvSpPr>
              <p:spPr>
                <a:xfrm>
                  <a:off x="6992661" y="4236766"/>
                  <a:ext cx="36180" cy="30878"/>
                </a:xfrm>
                <a:custGeom>
                  <a:rect b="b" l="l" r="r" t="t"/>
                  <a:pathLst>
                    <a:path extrusionOk="0" h="1223" w="1433">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4"/>
                <p:cNvSpPr/>
                <p:nvPr/>
              </p:nvSpPr>
              <p:spPr>
                <a:xfrm>
                  <a:off x="6845544" y="3711694"/>
                  <a:ext cx="54181" cy="108791"/>
                </a:xfrm>
                <a:custGeom>
                  <a:rect b="b" l="l" r="r" t="t"/>
                  <a:pathLst>
                    <a:path extrusionOk="0" h="4309" w="2146">
                      <a:moveTo>
                        <a:pt x="1246" y="0"/>
                      </a:moveTo>
                      <a:lnTo>
                        <a:pt x="1" y="4028"/>
                      </a:lnTo>
                      <a:lnTo>
                        <a:pt x="894" y="4309"/>
                      </a:lnTo>
                      <a:lnTo>
                        <a:pt x="2145" y="274"/>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4"/>
                <p:cNvSpPr/>
                <p:nvPr/>
              </p:nvSpPr>
              <p:spPr>
                <a:xfrm>
                  <a:off x="6858748" y="3690183"/>
                  <a:ext cx="40472" cy="34185"/>
                </a:xfrm>
                <a:custGeom>
                  <a:rect b="b" l="l" r="r" t="t"/>
                  <a:pathLst>
                    <a:path extrusionOk="0" h="1354" w="1603">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4"/>
                <p:cNvSpPr/>
                <p:nvPr/>
              </p:nvSpPr>
              <p:spPr>
                <a:xfrm>
                  <a:off x="6881345" y="3697202"/>
                  <a:ext cx="40573" cy="34185"/>
                </a:xfrm>
                <a:custGeom>
                  <a:rect b="b" l="l" r="r" t="t"/>
                  <a:pathLst>
                    <a:path extrusionOk="0" h="1354" w="1607">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4"/>
                <p:cNvSpPr/>
                <p:nvPr/>
              </p:nvSpPr>
              <p:spPr>
                <a:xfrm>
                  <a:off x="6826154" y="3795642"/>
                  <a:ext cx="40472" cy="34311"/>
                </a:xfrm>
                <a:custGeom>
                  <a:rect b="b" l="l" r="r" t="t"/>
                  <a:pathLst>
                    <a:path extrusionOk="0" h="1359" w="1603">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4"/>
                <p:cNvSpPr/>
                <p:nvPr/>
              </p:nvSpPr>
              <p:spPr>
                <a:xfrm>
                  <a:off x="6848725" y="3802686"/>
                  <a:ext cx="40446" cy="34210"/>
                </a:xfrm>
                <a:custGeom>
                  <a:rect b="b" l="l" r="r" t="t"/>
                  <a:pathLst>
                    <a:path extrusionOk="0" h="1355" w="1602">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4"/>
                <p:cNvSpPr/>
                <p:nvPr/>
              </p:nvSpPr>
              <p:spPr>
                <a:xfrm>
                  <a:off x="6889803" y="3542207"/>
                  <a:ext cx="55317" cy="114220"/>
                </a:xfrm>
                <a:custGeom>
                  <a:rect b="b" l="l" r="r" t="t"/>
                  <a:pathLst>
                    <a:path extrusionOk="0" h="4524" w="2191">
                      <a:moveTo>
                        <a:pt x="1246" y="0"/>
                      </a:moveTo>
                      <a:lnTo>
                        <a:pt x="1" y="4243"/>
                      </a:lnTo>
                      <a:lnTo>
                        <a:pt x="940" y="4524"/>
                      </a:lnTo>
                      <a:lnTo>
                        <a:pt x="2191" y="281"/>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4"/>
                <p:cNvSpPr/>
                <p:nvPr/>
              </p:nvSpPr>
              <p:spPr>
                <a:xfrm>
                  <a:off x="6901593" y="3519358"/>
                  <a:ext cx="42542" cy="35952"/>
                </a:xfrm>
                <a:custGeom>
                  <a:rect b="b" l="l" r="r" t="t"/>
                  <a:pathLst>
                    <a:path extrusionOk="0" h="1424" w="1685">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4"/>
                <p:cNvSpPr/>
                <p:nvPr/>
              </p:nvSpPr>
              <p:spPr>
                <a:xfrm>
                  <a:off x="6925452" y="3526428"/>
                  <a:ext cx="42542" cy="35851"/>
                </a:xfrm>
                <a:custGeom>
                  <a:rect b="b" l="l" r="r" t="t"/>
                  <a:pathLst>
                    <a:path extrusionOk="0" h="1420" w="1685">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4"/>
                <p:cNvSpPr/>
                <p:nvPr/>
              </p:nvSpPr>
              <p:spPr>
                <a:xfrm>
                  <a:off x="6868974" y="3630473"/>
                  <a:ext cx="42416" cy="35902"/>
                </a:xfrm>
                <a:custGeom>
                  <a:rect b="b" l="l" r="r" t="t"/>
                  <a:pathLst>
                    <a:path extrusionOk="0" h="1422" w="168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4"/>
                <p:cNvSpPr/>
                <p:nvPr/>
              </p:nvSpPr>
              <p:spPr>
                <a:xfrm>
                  <a:off x="6892858" y="3637517"/>
                  <a:ext cx="42391" cy="35826"/>
                </a:xfrm>
                <a:custGeom>
                  <a:rect b="b" l="l" r="r" t="t"/>
                  <a:pathLst>
                    <a:path extrusionOk="0" h="1419" w="1679">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4"/>
                <p:cNvSpPr/>
                <p:nvPr/>
              </p:nvSpPr>
              <p:spPr>
                <a:xfrm>
                  <a:off x="6819892" y="3842021"/>
                  <a:ext cx="47238" cy="37543"/>
                </a:xfrm>
                <a:custGeom>
                  <a:rect b="b" l="l" r="r" t="t"/>
                  <a:pathLst>
                    <a:path extrusionOk="0" h="1487" w="1871">
                      <a:moveTo>
                        <a:pt x="854" y="0"/>
                      </a:moveTo>
                      <a:cubicBezTo>
                        <a:pt x="0" y="0"/>
                        <a:pt x="0" y="1486"/>
                        <a:pt x="854" y="1486"/>
                      </a:cubicBezTo>
                      <a:cubicBezTo>
                        <a:pt x="1871" y="1486"/>
                        <a:pt x="1871"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4"/>
                <p:cNvSpPr/>
                <p:nvPr/>
              </p:nvSpPr>
              <p:spPr>
                <a:xfrm>
                  <a:off x="6810728" y="3883074"/>
                  <a:ext cx="19062" cy="30045"/>
                </a:xfrm>
                <a:custGeom>
                  <a:rect b="b" l="l" r="r" t="t"/>
                  <a:pathLst>
                    <a:path extrusionOk="0" h="1190" w="755">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4"/>
                <p:cNvSpPr/>
                <p:nvPr/>
              </p:nvSpPr>
              <p:spPr>
                <a:xfrm>
                  <a:off x="6835672" y="3892920"/>
                  <a:ext cx="23404" cy="28479"/>
                </a:xfrm>
                <a:custGeom>
                  <a:rect b="b" l="l" r="r" t="t"/>
                  <a:pathLst>
                    <a:path extrusionOk="0" h="1128" w="927">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4"/>
                <p:cNvSpPr/>
                <p:nvPr/>
              </p:nvSpPr>
              <p:spPr>
                <a:xfrm>
                  <a:off x="6974407" y="4057585"/>
                  <a:ext cx="64356" cy="52843"/>
                </a:xfrm>
                <a:custGeom>
                  <a:rect b="b" l="l" r="r" t="t"/>
                  <a:pathLst>
                    <a:path extrusionOk="0" h="2093" w="2549">
                      <a:moveTo>
                        <a:pt x="1193" y="0"/>
                      </a:moveTo>
                      <a:cubicBezTo>
                        <a:pt x="0" y="0"/>
                        <a:pt x="0" y="2092"/>
                        <a:pt x="1193" y="2092"/>
                      </a:cubicBezTo>
                      <a:cubicBezTo>
                        <a:pt x="2548" y="2092"/>
                        <a:pt x="2548" y="0"/>
                        <a:pt x="1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4"/>
                <p:cNvSpPr/>
                <p:nvPr/>
              </p:nvSpPr>
              <p:spPr>
                <a:xfrm>
                  <a:off x="6982941" y="4284837"/>
                  <a:ext cx="47263" cy="36053"/>
                </a:xfrm>
                <a:custGeom>
                  <a:rect b="b" l="l" r="r" t="t"/>
                  <a:pathLst>
                    <a:path extrusionOk="0" h="1428" w="1872">
                      <a:moveTo>
                        <a:pt x="855" y="0"/>
                      </a:moveTo>
                      <a:cubicBezTo>
                        <a:pt x="1" y="0"/>
                        <a:pt x="1" y="1427"/>
                        <a:pt x="855" y="1427"/>
                      </a:cubicBezTo>
                      <a:cubicBezTo>
                        <a:pt x="1871" y="1427"/>
                        <a:pt x="1871" y="0"/>
                        <a:pt x="8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4"/>
                <p:cNvSpPr/>
                <p:nvPr/>
              </p:nvSpPr>
              <p:spPr>
                <a:xfrm>
                  <a:off x="6931310" y="4293598"/>
                  <a:ext cx="52490" cy="24010"/>
                </a:xfrm>
                <a:custGeom>
                  <a:rect b="b" l="l" r="r" t="t"/>
                  <a:pathLst>
                    <a:path extrusionOk="0" h="951" w="2079">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4"/>
                <p:cNvSpPr/>
                <p:nvPr/>
              </p:nvSpPr>
              <p:spPr>
                <a:xfrm>
                  <a:off x="6959410" y="3809275"/>
                  <a:ext cx="116038" cy="64684"/>
                </a:xfrm>
                <a:custGeom>
                  <a:rect b="b" l="l" r="r" t="t"/>
                  <a:pathLst>
                    <a:path extrusionOk="0" h="2562" w="4596">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4"/>
                <p:cNvSpPr/>
                <p:nvPr/>
              </p:nvSpPr>
              <p:spPr>
                <a:xfrm>
                  <a:off x="7066384" y="3809275"/>
                  <a:ext cx="116038" cy="64684"/>
                </a:xfrm>
                <a:custGeom>
                  <a:rect b="b" l="l" r="r" t="t"/>
                  <a:pathLst>
                    <a:path extrusionOk="0" h="2562" w="4596">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64"/>
              <p:cNvGrpSpPr/>
              <p:nvPr/>
            </p:nvGrpSpPr>
            <p:grpSpPr>
              <a:xfrm>
                <a:off x="6922902" y="3131329"/>
                <a:ext cx="300496" cy="274642"/>
                <a:chOff x="6922902" y="3131329"/>
                <a:chExt cx="300496" cy="274642"/>
              </a:xfrm>
            </p:grpSpPr>
            <p:sp>
              <p:nvSpPr>
                <p:cNvPr id="10451" name="Google Shape;10451;p64"/>
                <p:cNvSpPr/>
                <p:nvPr/>
              </p:nvSpPr>
              <p:spPr>
                <a:xfrm>
                  <a:off x="6922902" y="3131329"/>
                  <a:ext cx="300496" cy="214604"/>
                </a:xfrm>
                <a:custGeom>
                  <a:rect b="b" l="l" r="r" t="t"/>
                  <a:pathLst>
                    <a:path extrusionOk="0" h="8500" w="11902">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4"/>
                <p:cNvSpPr/>
                <p:nvPr/>
              </p:nvSpPr>
              <p:spPr>
                <a:xfrm>
                  <a:off x="6995792" y="3277285"/>
                  <a:ext cx="150248" cy="128687"/>
                </a:xfrm>
                <a:custGeom>
                  <a:rect b="b" l="l" r="r" t="t"/>
                  <a:pathLst>
                    <a:path extrusionOk="0" h="5097" w="5951">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4"/>
                <p:cNvSpPr/>
                <p:nvPr/>
              </p:nvSpPr>
              <p:spPr>
                <a:xfrm>
                  <a:off x="7056007" y="3287965"/>
                  <a:ext cx="34261" cy="47087"/>
                </a:xfrm>
                <a:custGeom>
                  <a:rect b="b" l="l" r="r" t="t"/>
                  <a:pathLst>
                    <a:path extrusionOk="0" h="1865" w="1357">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454" name="Google Shape;10454;p64"/>
          <p:cNvSpPr/>
          <p:nvPr/>
        </p:nvSpPr>
        <p:spPr>
          <a:xfrm>
            <a:off x="6132554" y="3248509"/>
            <a:ext cx="682" cy="25"/>
          </a:xfrm>
          <a:custGeom>
            <a:rect b="b" l="l" r="r" t="t"/>
            <a:pathLst>
              <a:path extrusionOk="0" h="1" w="27">
                <a:moveTo>
                  <a:pt x="0" y="0"/>
                </a:moveTo>
                <a:lnTo>
                  <a:pt x="26" y="0"/>
                </a:lnTo>
                <a:cubicBezTo>
                  <a:pt x="13" y="0"/>
                  <a:pt x="7"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5" name="Google Shape;10455;p64"/>
          <p:cNvGrpSpPr/>
          <p:nvPr/>
        </p:nvGrpSpPr>
        <p:grpSpPr>
          <a:xfrm>
            <a:off x="5904140" y="3064707"/>
            <a:ext cx="550951" cy="1310497"/>
            <a:chOff x="5904140" y="3050537"/>
            <a:chExt cx="550951" cy="1310497"/>
          </a:xfrm>
        </p:grpSpPr>
        <p:sp>
          <p:nvSpPr>
            <p:cNvPr id="10456" name="Google Shape;10456;p64"/>
            <p:cNvSpPr/>
            <p:nvPr/>
          </p:nvSpPr>
          <p:spPr>
            <a:xfrm>
              <a:off x="5953020" y="4311978"/>
              <a:ext cx="453041" cy="49056"/>
            </a:xfrm>
            <a:custGeom>
              <a:rect b="b" l="l" r="r" t="t"/>
              <a:pathLst>
                <a:path extrusionOk="0" h="1943" w="17944">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7" name="Google Shape;10457;p64"/>
            <p:cNvGrpSpPr/>
            <p:nvPr/>
          </p:nvGrpSpPr>
          <p:grpSpPr>
            <a:xfrm>
              <a:off x="5904140" y="3050537"/>
              <a:ext cx="550951" cy="1278256"/>
              <a:chOff x="5904140" y="3050537"/>
              <a:chExt cx="550951" cy="1278256"/>
            </a:xfrm>
          </p:grpSpPr>
          <p:sp>
            <p:nvSpPr>
              <p:cNvPr id="10458" name="Google Shape;10458;p64"/>
              <p:cNvSpPr/>
              <p:nvPr/>
            </p:nvSpPr>
            <p:spPr>
              <a:xfrm>
                <a:off x="5904140" y="3050537"/>
                <a:ext cx="550951" cy="1278256"/>
              </a:xfrm>
              <a:custGeom>
                <a:rect b="b" l="l" r="r" t="t"/>
                <a:pathLst>
                  <a:path extrusionOk="0" h="50629" w="21822">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9" name="Google Shape;10459;p64"/>
              <p:cNvGrpSpPr/>
              <p:nvPr/>
            </p:nvGrpSpPr>
            <p:grpSpPr>
              <a:xfrm>
                <a:off x="5952515" y="3084268"/>
                <a:ext cx="450087" cy="1165046"/>
                <a:chOff x="5952515" y="3084268"/>
                <a:chExt cx="450087" cy="1165046"/>
              </a:xfrm>
            </p:grpSpPr>
            <p:grpSp>
              <p:nvGrpSpPr>
                <p:cNvPr id="10460" name="Google Shape;10460;p64"/>
                <p:cNvGrpSpPr/>
                <p:nvPr/>
              </p:nvGrpSpPr>
              <p:grpSpPr>
                <a:xfrm>
                  <a:off x="5952515" y="3225780"/>
                  <a:ext cx="450087" cy="1023534"/>
                  <a:chOff x="5952515" y="3225780"/>
                  <a:chExt cx="450087" cy="1023534"/>
                </a:xfrm>
              </p:grpSpPr>
              <p:sp>
                <p:nvSpPr>
                  <p:cNvPr id="10461" name="Google Shape;10461;p64"/>
                  <p:cNvSpPr/>
                  <p:nvPr/>
                </p:nvSpPr>
                <p:spPr>
                  <a:xfrm>
                    <a:off x="5952515" y="3489819"/>
                    <a:ext cx="227758" cy="348946"/>
                  </a:xfrm>
                  <a:custGeom>
                    <a:rect b="b" l="l" r="r" t="t"/>
                    <a:pathLst>
                      <a:path extrusionOk="0" h="13821" w="9021">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4"/>
                  <p:cNvSpPr/>
                  <p:nvPr/>
                </p:nvSpPr>
                <p:spPr>
                  <a:xfrm>
                    <a:off x="6083170" y="3518576"/>
                    <a:ext cx="99500" cy="38300"/>
                  </a:xfrm>
                  <a:custGeom>
                    <a:rect b="b" l="l" r="r" t="t"/>
                    <a:pathLst>
                      <a:path extrusionOk="0" h="1517" w="3941">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4"/>
                  <p:cNvSpPr/>
                  <p:nvPr/>
                </p:nvSpPr>
                <p:spPr>
                  <a:xfrm>
                    <a:off x="6083170" y="3557255"/>
                    <a:ext cx="99627" cy="38300"/>
                  </a:xfrm>
                  <a:custGeom>
                    <a:rect b="b" l="l" r="r" t="t"/>
                    <a:pathLst>
                      <a:path extrusionOk="0" h="1517" w="3946">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4"/>
                  <p:cNvSpPr/>
                  <p:nvPr/>
                </p:nvSpPr>
                <p:spPr>
                  <a:xfrm>
                    <a:off x="6083170" y="3595782"/>
                    <a:ext cx="99475" cy="38275"/>
                  </a:xfrm>
                  <a:custGeom>
                    <a:rect b="b" l="l" r="r" t="t"/>
                    <a:pathLst>
                      <a:path extrusionOk="0" h="1516" w="394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4"/>
                  <p:cNvSpPr/>
                  <p:nvPr/>
                </p:nvSpPr>
                <p:spPr>
                  <a:xfrm>
                    <a:off x="6083170" y="3634462"/>
                    <a:ext cx="99500" cy="38250"/>
                  </a:xfrm>
                  <a:custGeom>
                    <a:rect b="b" l="l" r="r" t="t"/>
                    <a:pathLst>
                      <a:path extrusionOk="0" h="1515" w="3941">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4"/>
                  <p:cNvSpPr/>
                  <p:nvPr/>
                </p:nvSpPr>
                <p:spPr>
                  <a:xfrm>
                    <a:off x="6083170" y="3673090"/>
                    <a:ext cx="99450" cy="38300"/>
                  </a:xfrm>
                  <a:custGeom>
                    <a:rect b="b" l="l" r="r" t="t"/>
                    <a:pathLst>
                      <a:path extrusionOk="0" h="1517" w="3939">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4"/>
                  <p:cNvSpPr/>
                  <p:nvPr/>
                </p:nvSpPr>
                <p:spPr>
                  <a:xfrm>
                    <a:off x="6083170" y="3711719"/>
                    <a:ext cx="99475" cy="38351"/>
                  </a:xfrm>
                  <a:custGeom>
                    <a:rect b="b" l="l" r="r" t="t"/>
                    <a:pathLst>
                      <a:path extrusionOk="0" h="1519" w="394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4"/>
                  <p:cNvSpPr/>
                  <p:nvPr/>
                </p:nvSpPr>
                <p:spPr>
                  <a:xfrm>
                    <a:off x="6083170" y="3750272"/>
                    <a:ext cx="99500" cy="38300"/>
                  </a:xfrm>
                  <a:custGeom>
                    <a:rect b="b" l="l" r="r" t="t"/>
                    <a:pathLst>
                      <a:path extrusionOk="0" h="1517" w="3941">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4"/>
                  <p:cNvSpPr/>
                  <p:nvPr/>
                </p:nvSpPr>
                <p:spPr>
                  <a:xfrm>
                    <a:off x="6101778" y="3786679"/>
                    <a:ext cx="78242" cy="462458"/>
                  </a:xfrm>
                  <a:custGeom>
                    <a:rect b="b" l="l" r="r" t="t"/>
                    <a:pathLst>
                      <a:path extrusionOk="0" h="18317" w="3099">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4"/>
                  <p:cNvSpPr/>
                  <p:nvPr/>
                </p:nvSpPr>
                <p:spPr>
                  <a:xfrm>
                    <a:off x="6105312" y="3937305"/>
                    <a:ext cx="36634" cy="80161"/>
                  </a:xfrm>
                  <a:custGeom>
                    <a:rect b="b" l="l" r="r" t="t"/>
                    <a:pathLst>
                      <a:path extrusionOk="0" h="3175" w="1451">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4"/>
                  <p:cNvSpPr/>
                  <p:nvPr/>
                </p:nvSpPr>
                <p:spPr>
                  <a:xfrm>
                    <a:off x="6108292" y="3860073"/>
                    <a:ext cx="50596" cy="64735"/>
                  </a:xfrm>
                  <a:custGeom>
                    <a:rect b="b" l="l" r="r" t="t"/>
                    <a:pathLst>
                      <a:path extrusionOk="0" h="2564" w="2004">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4"/>
                  <p:cNvSpPr/>
                  <p:nvPr/>
                </p:nvSpPr>
                <p:spPr>
                  <a:xfrm>
                    <a:off x="6102914" y="4067557"/>
                    <a:ext cx="36079" cy="81549"/>
                  </a:xfrm>
                  <a:custGeom>
                    <a:rect b="b" l="l" r="r" t="t"/>
                    <a:pathLst>
                      <a:path extrusionOk="0" h="3230" w="1429">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4"/>
                  <p:cNvSpPr/>
                  <p:nvPr/>
                </p:nvSpPr>
                <p:spPr>
                  <a:xfrm>
                    <a:off x="6081706" y="3893097"/>
                    <a:ext cx="34236" cy="64305"/>
                  </a:xfrm>
                  <a:custGeom>
                    <a:rect b="b" l="l" r="r" t="t"/>
                    <a:pathLst>
                      <a:path extrusionOk="0" h="2547" w="1356">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4"/>
                  <p:cNvSpPr/>
                  <p:nvPr/>
                </p:nvSpPr>
                <p:spPr>
                  <a:xfrm>
                    <a:off x="5971374" y="3754842"/>
                    <a:ext cx="29060" cy="66628"/>
                  </a:xfrm>
                  <a:custGeom>
                    <a:rect b="b" l="l" r="r" t="t"/>
                    <a:pathLst>
                      <a:path extrusionOk="0" h="2639" w="1151">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4"/>
                  <p:cNvSpPr/>
                  <p:nvPr/>
                </p:nvSpPr>
                <p:spPr>
                  <a:xfrm>
                    <a:off x="5969632" y="3672914"/>
                    <a:ext cx="37442" cy="39310"/>
                  </a:xfrm>
                  <a:custGeom>
                    <a:rect b="b" l="l" r="r" t="t"/>
                    <a:pathLst>
                      <a:path extrusionOk="0" h="1557" w="1483">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4"/>
                  <p:cNvSpPr/>
                  <p:nvPr/>
                </p:nvSpPr>
                <p:spPr>
                  <a:xfrm>
                    <a:off x="6015356" y="3608936"/>
                    <a:ext cx="28025" cy="46683"/>
                  </a:xfrm>
                  <a:custGeom>
                    <a:rect b="b" l="l" r="r" t="t"/>
                    <a:pathLst>
                      <a:path extrusionOk="0" h="1849" w="111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4"/>
                  <p:cNvSpPr/>
                  <p:nvPr/>
                </p:nvSpPr>
                <p:spPr>
                  <a:xfrm>
                    <a:off x="6001066" y="3539077"/>
                    <a:ext cx="45370" cy="39361"/>
                  </a:xfrm>
                  <a:custGeom>
                    <a:rect b="b" l="l" r="r" t="t"/>
                    <a:pathLst>
                      <a:path extrusionOk="0" h="1559" w="1797">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4"/>
                  <p:cNvSpPr/>
                  <p:nvPr/>
                </p:nvSpPr>
                <p:spPr>
                  <a:xfrm>
                    <a:off x="6074788" y="4163397"/>
                    <a:ext cx="34261" cy="58599"/>
                  </a:xfrm>
                  <a:custGeom>
                    <a:rect b="b" l="l" r="r" t="t"/>
                    <a:pathLst>
                      <a:path extrusionOk="0" h="2321" w="1357">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4"/>
                  <p:cNvSpPr/>
                  <p:nvPr/>
                </p:nvSpPr>
                <p:spPr>
                  <a:xfrm>
                    <a:off x="6081529" y="4015547"/>
                    <a:ext cx="34463" cy="59180"/>
                  </a:xfrm>
                  <a:custGeom>
                    <a:rect b="b" l="l" r="r" t="t"/>
                    <a:pathLst>
                      <a:path extrusionOk="0" h="2344" w="1365">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4"/>
                  <p:cNvSpPr/>
                  <p:nvPr/>
                </p:nvSpPr>
                <p:spPr>
                  <a:xfrm>
                    <a:off x="6083473" y="3225780"/>
                    <a:ext cx="183726" cy="588443"/>
                  </a:xfrm>
                  <a:custGeom>
                    <a:rect b="b" l="l" r="r" t="t"/>
                    <a:pathLst>
                      <a:path extrusionOk="0" h="23307" w="7277">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4"/>
                  <p:cNvSpPr/>
                  <p:nvPr/>
                </p:nvSpPr>
                <p:spPr>
                  <a:xfrm>
                    <a:off x="6174869" y="3489819"/>
                    <a:ext cx="227732" cy="348946"/>
                  </a:xfrm>
                  <a:custGeom>
                    <a:rect b="b" l="l" r="r" t="t"/>
                    <a:pathLst>
                      <a:path extrusionOk="0" h="13821" w="902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4"/>
                  <p:cNvSpPr/>
                  <p:nvPr/>
                </p:nvSpPr>
                <p:spPr>
                  <a:xfrm>
                    <a:off x="6172345" y="3518576"/>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4"/>
                  <p:cNvSpPr/>
                  <p:nvPr/>
                </p:nvSpPr>
                <p:spPr>
                  <a:xfrm>
                    <a:off x="6172168" y="3557255"/>
                    <a:ext cx="99601" cy="38300"/>
                  </a:xfrm>
                  <a:custGeom>
                    <a:rect b="b" l="l" r="r" t="t"/>
                    <a:pathLst>
                      <a:path extrusionOk="0" h="1517" w="3945">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4"/>
                  <p:cNvSpPr/>
                  <p:nvPr/>
                </p:nvSpPr>
                <p:spPr>
                  <a:xfrm>
                    <a:off x="6172319" y="3595782"/>
                    <a:ext cx="99425" cy="38300"/>
                  </a:xfrm>
                  <a:custGeom>
                    <a:rect b="b" l="l" r="r" t="t"/>
                    <a:pathLst>
                      <a:path extrusionOk="0" h="1517" w="3938">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4"/>
                  <p:cNvSpPr/>
                  <p:nvPr/>
                </p:nvSpPr>
                <p:spPr>
                  <a:xfrm>
                    <a:off x="6172294" y="3634436"/>
                    <a:ext cx="99450" cy="38275"/>
                  </a:xfrm>
                  <a:custGeom>
                    <a:rect b="b" l="l" r="r" t="t"/>
                    <a:pathLst>
                      <a:path extrusionOk="0" h="1516" w="3939">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4"/>
                  <p:cNvSpPr/>
                  <p:nvPr/>
                </p:nvSpPr>
                <p:spPr>
                  <a:xfrm>
                    <a:off x="6172319" y="3673040"/>
                    <a:ext cx="99450" cy="38351"/>
                  </a:xfrm>
                  <a:custGeom>
                    <a:rect b="b" l="l" r="r" t="t"/>
                    <a:pathLst>
                      <a:path extrusionOk="0" h="1519" w="3939">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4"/>
                  <p:cNvSpPr/>
                  <p:nvPr/>
                </p:nvSpPr>
                <p:spPr>
                  <a:xfrm>
                    <a:off x="6172319" y="3711643"/>
                    <a:ext cx="99450" cy="38427"/>
                  </a:xfrm>
                  <a:custGeom>
                    <a:rect b="b" l="l" r="r" t="t"/>
                    <a:pathLst>
                      <a:path extrusionOk="0" h="1522" w="3939">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4"/>
                  <p:cNvSpPr/>
                  <p:nvPr/>
                </p:nvSpPr>
                <p:spPr>
                  <a:xfrm>
                    <a:off x="6172345" y="3750272"/>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4"/>
                  <p:cNvSpPr/>
                  <p:nvPr/>
                </p:nvSpPr>
                <p:spPr>
                  <a:xfrm>
                    <a:off x="6175097" y="3786679"/>
                    <a:ext cx="78242" cy="462635"/>
                  </a:xfrm>
                  <a:custGeom>
                    <a:rect b="b" l="l" r="r" t="t"/>
                    <a:pathLst>
                      <a:path extrusionOk="0" h="18324" w="3099">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4"/>
                  <p:cNvSpPr/>
                  <p:nvPr/>
                </p:nvSpPr>
                <p:spPr>
                  <a:xfrm>
                    <a:off x="6213170" y="3937356"/>
                    <a:ext cx="36533" cy="80110"/>
                  </a:xfrm>
                  <a:custGeom>
                    <a:rect b="b" l="l" r="r" t="t"/>
                    <a:pathLst>
                      <a:path extrusionOk="0" h="3173" w="1447">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4"/>
                  <p:cNvSpPr/>
                  <p:nvPr/>
                </p:nvSpPr>
                <p:spPr>
                  <a:xfrm>
                    <a:off x="6196052" y="3860099"/>
                    <a:ext cx="50672" cy="64709"/>
                  </a:xfrm>
                  <a:custGeom>
                    <a:rect b="b" l="l" r="r" t="t"/>
                    <a:pathLst>
                      <a:path extrusionOk="0" h="2563" w="2007">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4"/>
                  <p:cNvSpPr/>
                  <p:nvPr/>
                </p:nvSpPr>
                <p:spPr>
                  <a:xfrm>
                    <a:off x="6216149" y="4067254"/>
                    <a:ext cx="37997" cy="81852"/>
                  </a:xfrm>
                  <a:custGeom>
                    <a:rect b="b" l="l" r="r" t="t"/>
                    <a:pathLst>
                      <a:path extrusionOk="0" h="3242" w="1505">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4"/>
                  <p:cNvSpPr/>
                  <p:nvPr/>
                </p:nvSpPr>
                <p:spPr>
                  <a:xfrm>
                    <a:off x="6240816" y="3893097"/>
                    <a:ext cx="32620" cy="64305"/>
                  </a:xfrm>
                  <a:custGeom>
                    <a:rect b="b" l="l" r="r" t="t"/>
                    <a:pathLst>
                      <a:path extrusionOk="0" h="2547" w="1292">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4"/>
                  <p:cNvSpPr/>
                  <p:nvPr/>
                </p:nvSpPr>
                <p:spPr>
                  <a:xfrm>
                    <a:off x="6354531" y="3754539"/>
                    <a:ext cx="29413" cy="66931"/>
                  </a:xfrm>
                  <a:custGeom>
                    <a:rect b="b" l="l" r="r" t="t"/>
                    <a:pathLst>
                      <a:path extrusionOk="0" h="2651" w="1165">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4"/>
                  <p:cNvSpPr/>
                  <p:nvPr/>
                </p:nvSpPr>
                <p:spPr>
                  <a:xfrm>
                    <a:off x="6349759" y="3672914"/>
                    <a:ext cx="35725" cy="39462"/>
                  </a:xfrm>
                  <a:custGeom>
                    <a:rect b="b" l="l" r="r" t="t"/>
                    <a:pathLst>
                      <a:path extrusionOk="0" h="1563" w="1415">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4"/>
                  <p:cNvSpPr/>
                  <p:nvPr/>
                </p:nvSpPr>
                <p:spPr>
                  <a:xfrm>
                    <a:off x="6311585" y="3609138"/>
                    <a:ext cx="26510" cy="46481"/>
                  </a:xfrm>
                  <a:custGeom>
                    <a:rect b="b" l="l" r="r" t="t"/>
                    <a:pathLst>
                      <a:path extrusionOk="0" h="1841" w="105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4"/>
                  <p:cNvSpPr/>
                  <p:nvPr/>
                </p:nvSpPr>
                <p:spPr>
                  <a:xfrm>
                    <a:off x="6310095" y="3539077"/>
                    <a:ext cx="43956" cy="39361"/>
                  </a:xfrm>
                  <a:custGeom>
                    <a:rect b="b" l="l" r="r" t="t"/>
                    <a:pathLst>
                      <a:path extrusionOk="0" h="1559" w="1741">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4"/>
                  <p:cNvSpPr/>
                  <p:nvPr/>
                </p:nvSpPr>
                <p:spPr>
                  <a:xfrm>
                    <a:off x="6246092" y="4163548"/>
                    <a:ext cx="34236" cy="58448"/>
                  </a:xfrm>
                  <a:custGeom>
                    <a:rect b="b" l="l" r="r" t="t"/>
                    <a:pathLst>
                      <a:path extrusionOk="0" h="2315" w="1356">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4"/>
                  <p:cNvSpPr/>
                  <p:nvPr/>
                </p:nvSpPr>
                <p:spPr>
                  <a:xfrm>
                    <a:off x="6239175" y="4015497"/>
                    <a:ext cx="34261" cy="59231"/>
                  </a:xfrm>
                  <a:custGeom>
                    <a:rect b="b" l="l" r="r" t="t"/>
                    <a:pathLst>
                      <a:path extrusionOk="0" h="2346" w="1357">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0" name="Google Shape;10500;p64"/>
                <p:cNvSpPr/>
                <p:nvPr/>
              </p:nvSpPr>
              <p:spPr>
                <a:xfrm>
                  <a:off x="6020481" y="3084268"/>
                  <a:ext cx="321880" cy="160978"/>
                </a:xfrm>
                <a:custGeom>
                  <a:rect b="b" l="l" r="r" t="t"/>
                  <a:pathLst>
                    <a:path extrusionOk="0" h="6376" w="12749">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01" name="Google Shape;10501;p64"/>
          <p:cNvGrpSpPr/>
          <p:nvPr/>
        </p:nvGrpSpPr>
        <p:grpSpPr>
          <a:xfrm>
            <a:off x="6794039" y="1544979"/>
            <a:ext cx="556884" cy="1305801"/>
            <a:chOff x="6794039" y="1544979"/>
            <a:chExt cx="556884" cy="1305801"/>
          </a:xfrm>
        </p:grpSpPr>
        <p:sp>
          <p:nvSpPr>
            <p:cNvPr id="10502" name="Google Shape;10502;p64"/>
            <p:cNvSpPr/>
            <p:nvPr/>
          </p:nvSpPr>
          <p:spPr>
            <a:xfrm>
              <a:off x="6843751" y="2801244"/>
              <a:ext cx="457459" cy="49536"/>
            </a:xfrm>
            <a:custGeom>
              <a:rect b="b" l="l" r="r" t="t"/>
              <a:pathLst>
                <a:path extrusionOk="0" h="1962" w="18119">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3" name="Google Shape;10503;p64"/>
            <p:cNvGrpSpPr/>
            <p:nvPr/>
          </p:nvGrpSpPr>
          <p:grpSpPr>
            <a:xfrm>
              <a:off x="6794039" y="1544979"/>
              <a:ext cx="556884" cy="1272726"/>
              <a:chOff x="6794039" y="1544979"/>
              <a:chExt cx="556884" cy="1272726"/>
            </a:xfrm>
          </p:grpSpPr>
          <p:sp>
            <p:nvSpPr>
              <p:cNvPr id="10504" name="Google Shape;10504;p64"/>
              <p:cNvSpPr/>
              <p:nvPr/>
            </p:nvSpPr>
            <p:spPr>
              <a:xfrm>
                <a:off x="6887026" y="1671923"/>
                <a:ext cx="366796" cy="342129"/>
              </a:xfrm>
              <a:custGeom>
                <a:rect b="b" l="l" r="r" t="t"/>
                <a:pathLst>
                  <a:path extrusionOk="0" h="13551" w="14528">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5" name="Google Shape;10505;p64"/>
              <p:cNvGrpSpPr/>
              <p:nvPr/>
            </p:nvGrpSpPr>
            <p:grpSpPr>
              <a:xfrm>
                <a:off x="6794039" y="1545206"/>
                <a:ext cx="556884" cy="1272499"/>
                <a:chOff x="6794039" y="1545206"/>
                <a:chExt cx="556884" cy="1272499"/>
              </a:xfrm>
            </p:grpSpPr>
            <p:sp>
              <p:nvSpPr>
                <p:cNvPr id="10506" name="Google Shape;10506;p64"/>
                <p:cNvSpPr/>
                <p:nvPr/>
              </p:nvSpPr>
              <p:spPr>
                <a:xfrm>
                  <a:off x="6794039" y="1545206"/>
                  <a:ext cx="556884" cy="1272499"/>
                </a:xfrm>
                <a:custGeom>
                  <a:rect b="b" l="l" r="r" t="t"/>
                  <a:pathLst>
                    <a:path extrusionOk="0" h="50401" w="22057">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7" name="Google Shape;10507;p64"/>
                <p:cNvGrpSpPr/>
                <p:nvPr/>
              </p:nvGrpSpPr>
              <p:grpSpPr>
                <a:xfrm>
                  <a:off x="6812697" y="1636703"/>
                  <a:ext cx="515453" cy="1170626"/>
                  <a:chOff x="6812697" y="1636703"/>
                  <a:chExt cx="515453" cy="1170626"/>
                </a:xfrm>
              </p:grpSpPr>
              <p:sp>
                <p:nvSpPr>
                  <p:cNvPr id="10508" name="Google Shape;10508;p64"/>
                  <p:cNvSpPr/>
                  <p:nvPr/>
                </p:nvSpPr>
                <p:spPr>
                  <a:xfrm>
                    <a:off x="6985920"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4"/>
                  <p:cNvSpPr/>
                  <p:nvPr/>
                </p:nvSpPr>
                <p:spPr>
                  <a:xfrm>
                    <a:off x="6963525" y="2349212"/>
                    <a:ext cx="41658" cy="35877"/>
                  </a:xfrm>
                  <a:custGeom>
                    <a:rect b="b" l="l" r="r" t="t"/>
                    <a:pathLst>
                      <a:path extrusionOk="0" h="1421" w="165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4"/>
                  <p:cNvSpPr/>
                  <p:nvPr/>
                </p:nvSpPr>
                <p:spPr>
                  <a:xfrm>
                    <a:off x="6988218" y="2349212"/>
                    <a:ext cx="41658" cy="35877"/>
                  </a:xfrm>
                  <a:custGeom>
                    <a:rect b="b" l="l" r="r" t="t"/>
                    <a:pathLst>
                      <a:path extrusionOk="0" h="1421" w="165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4"/>
                  <p:cNvSpPr/>
                  <p:nvPr/>
                </p:nvSpPr>
                <p:spPr>
                  <a:xfrm>
                    <a:off x="6963525" y="2464720"/>
                    <a:ext cx="41658" cy="35700"/>
                  </a:xfrm>
                  <a:custGeom>
                    <a:rect b="b" l="l" r="r" t="t"/>
                    <a:pathLst>
                      <a:path extrusionOk="0" h="1414" w="165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4"/>
                  <p:cNvSpPr/>
                  <p:nvPr/>
                </p:nvSpPr>
                <p:spPr>
                  <a:xfrm>
                    <a:off x="6988218" y="2464720"/>
                    <a:ext cx="41658" cy="35700"/>
                  </a:xfrm>
                  <a:custGeom>
                    <a:rect b="b" l="l" r="r" t="t"/>
                    <a:pathLst>
                      <a:path extrusionOk="0" h="1414" w="165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4"/>
                  <p:cNvSpPr/>
                  <p:nvPr/>
                </p:nvSpPr>
                <p:spPr>
                  <a:xfrm>
                    <a:off x="7001876" y="2594214"/>
                    <a:ext cx="30625" cy="104525"/>
                  </a:xfrm>
                  <a:custGeom>
                    <a:rect b="b" l="l" r="r" t="t"/>
                    <a:pathLst>
                      <a:path extrusionOk="0" h="4140" w="1213">
                        <a:moveTo>
                          <a:pt x="815" y="1"/>
                        </a:moveTo>
                        <a:lnTo>
                          <a:pt x="0" y="79"/>
                        </a:lnTo>
                        <a:lnTo>
                          <a:pt x="398" y="4140"/>
                        </a:lnTo>
                        <a:lnTo>
                          <a:pt x="1213" y="4061"/>
                        </a:lnTo>
                        <a:lnTo>
                          <a:pt x="8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4"/>
                  <p:cNvSpPr/>
                  <p:nvPr/>
                </p:nvSpPr>
                <p:spPr>
                  <a:xfrm>
                    <a:off x="6979987" y="2577349"/>
                    <a:ext cx="38124" cy="31938"/>
                  </a:xfrm>
                  <a:custGeom>
                    <a:rect b="b" l="l" r="r" t="t"/>
                    <a:pathLst>
                      <a:path extrusionOk="0" h="1265" w="151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4"/>
                  <p:cNvSpPr/>
                  <p:nvPr/>
                </p:nvSpPr>
                <p:spPr>
                  <a:xfrm>
                    <a:off x="7002028" y="2575077"/>
                    <a:ext cx="38124" cy="32090"/>
                  </a:xfrm>
                  <a:custGeom>
                    <a:rect b="b" l="l" r="r" t="t"/>
                    <a:pathLst>
                      <a:path extrusionOk="0" h="1271" w="151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4"/>
                  <p:cNvSpPr/>
                  <p:nvPr/>
                </p:nvSpPr>
                <p:spPr>
                  <a:xfrm>
                    <a:off x="6989859" y="2680182"/>
                    <a:ext cx="38174" cy="31963"/>
                  </a:xfrm>
                  <a:custGeom>
                    <a:rect b="b" l="l" r="r" t="t"/>
                    <a:pathLst>
                      <a:path extrusionOk="0" h="1266" w="1512">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4"/>
                  <p:cNvSpPr/>
                  <p:nvPr/>
                </p:nvSpPr>
                <p:spPr>
                  <a:xfrm>
                    <a:off x="7012076" y="2678086"/>
                    <a:ext cx="37997" cy="32090"/>
                  </a:xfrm>
                  <a:custGeom>
                    <a:rect b="b" l="l" r="r" t="t"/>
                    <a:pathLst>
                      <a:path extrusionOk="0" h="1271" w="1505">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4"/>
                  <p:cNvSpPr/>
                  <p:nvPr/>
                </p:nvSpPr>
                <p:spPr>
                  <a:xfrm>
                    <a:off x="6850316" y="2178085"/>
                    <a:ext cx="55974" cy="109271"/>
                  </a:xfrm>
                  <a:custGeom>
                    <a:rect b="b" l="l" r="r" t="t"/>
                    <a:pathLst>
                      <a:path extrusionOk="0" h="4328" w="2217">
                        <a:moveTo>
                          <a:pt x="1317" y="0"/>
                        </a:moveTo>
                        <a:lnTo>
                          <a:pt x="1" y="4035"/>
                        </a:lnTo>
                        <a:lnTo>
                          <a:pt x="894" y="4328"/>
                        </a:lnTo>
                        <a:lnTo>
                          <a:pt x="2217" y="287"/>
                        </a:lnTo>
                        <a:lnTo>
                          <a:pt x="1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4"/>
                  <p:cNvSpPr/>
                  <p:nvPr/>
                </p:nvSpPr>
                <p:spPr>
                  <a:xfrm>
                    <a:off x="6864858" y="2156120"/>
                    <a:ext cx="40775" cy="34463"/>
                  </a:xfrm>
                  <a:custGeom>
                    <a:rect b="b" l="l" r="r" t="t"/>
                    <a:pathLst>
                      <a:path extrusionOk="0" h="1365" w="1615">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4"/>
                  <p:cNvSpPr/>
                  <p:nvPr/>
                </p:nvSpPr>
                <p:spPr>
                  <a:xfrm>
                    <a:off x="6887581" y="2163517"/>
                    <a:ext cx="40775" cy="34463"/>
                  </a:xfrm>
                  <a:custGeom>
                    <a:rect b="b" l="l" r="r" t="t"/>
                    <a:pathLst>
                      <a:path extrusionOk="0" h="1365" w="1615">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4"/>
                  <p:cNvSpPr/>
                  <p:nvPr/>
                </p:nvSpPr>
                <p:spPr>
                  <a:xfrm>
                    <a:off x="6830471" y="2261755"/>
                    <a:ext cx="40775" cy="34539"/>
                  </a:xfrm>
                  <a:custGeom>
                    <a:rect b="b" l="l" r="r" t="t"/>
                    <a:pathLst>
                      <a:path extrusionOk="0" h="1368" w="1615">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4"/>
                  <p:cNvSpPr/>
                  <p:nvPr/>
                </p:nvSpPr>
                <p:spPr>
                  <a:xfrm>
                    <a:off x="6853017" y="2269178"/>
                    <a:ext cx="40775" cy="34539"/>
                  </a:xfrm>
                  <a:custGeom>
                    <a:rect b="b" l="l" r="r" t="t"/>
                    <a:pathLst>
                      <a:path extrusionOk="0" h="1368" w="1615">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4"/>
                  <p:cNvSpPr/>
                  <p:nvPr/>
                </p:nvSpPr>
                <p:spPr>
                  <a:xfrm>
                    <a:off x="6907905" y="2021424"/>
                    <a:ext cx="55974" cy="109448"/>
                  </a:xfrm>
                  <a:custGeom>
                    <a:rect b="b" l="l" r="r" t="t"/>
                    <a:pathLst>
                      <a:path extrusionOk="0" h="4335" w="2217">
                        <a:moveTo>
                          <a:pt x="1324" y="0"/>
                        </a:moveTo>
                        <a:lnTo>
                          <a:pt x="1" y="4041"/>
                        </a:lnTo>
                        <a:lnTo>
                          <a:pt x="900" y="4335"/>
                        </a:lnTo>
                        <a:lnTo>
                          <a:pt x="2217" y="294"/>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4"/>
                  <p:cNvSpPr/>
                  <p:nvPr/>
                </p:nvSpPr>
                <p:spPr>
                  <a:xfrm>
                    <a:off x="6922625" y="1999459"/>
                    <a:ext cx="40775" cy="34387"/>
                  </a:xfrm>
                  <a:custGeom>
                    <a:rect b="b" l="l" r="r" t="t"/>
                    <a:pathLst>
                      <a:path extrusionOk="0" h="1362" w="1615">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4"/>
                  <p:cNvSpPr/>
                  <p:nvPr/>
                </p:nvSpPr>
                <p:spPr>
                  <a:xfrm>
                    <a:off x="6945196" y="2006882"/>
                    <a:ext cx="40749" cy="34463"/>
                  </a:xfrm>
                  <a:custGeom>
                    <a:rect b="b" l="l" r="r" t="t"/>
                    <a:pathLst>
                      <a:path extrusionOk="0" h="1365" w="1614">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4"/>
                  <p:cNvSpPr/>
                  <p:nvPr/>
                </p:nvSpPr>
                <p:spPr>
                  <a:xfrm>
                    <a:off x="6888061" y="2105271"/>
                    <a:ext cx="40775" cy="34488"/>
                  </a:xfrm>
                  <a:custGeom>
                    <a:rect b="b" l="l" r="r" t="t"/>
                    <a:pathLst>
                      <a:path extrusionOk="0" h="1366" w="1615">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4"/>
                  <p:cNvSpPr/>
                  <p:nvPr/>
                </p:nvSpPr>
                <p:spPr>
                  <a:xfrm>
                    <a:off x="6910783" y="2112517"/>
                    <a:ext cx="40775" cy="34539"/>
                  </a:xfrm>
                  <a:custGeom>
                    <a:rect b="b" l="l" r="r" t="t"/>
                    <a:pathLst>
                      <a:path extrusionOk="0" h="1368" w="1615">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4"/>
                  <p:cNvSpPr/>
                  <p:nvPr/>
                </p:nvSpPr>
                <p:spPr>
                  <a:xfrm>
                    <a:off x="6957113" y="1968758"/>
                    <a:ext cx="226622" cy="24717"/>
                  </a:xfrm>
                  <a:custGeom>
                    <a:rect b="b" l="l" r="r" t="t"/>
                    <a:pathLst>
                      <a:path extrusionOk="0" h="979" w="8976">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4"/>
                  <p:cNvSpPr/>
                  <p:nvPr/>
                </p:nvSpPr>
                <p:spPr>
                  <a:xfrm>
                    <a:off x="7039546" y="1927453"/>
                    <a:ext cx="61907" cy="24717"/>
                  </a:xfrm>
                  <a:custGeom>
                    <a:rect b="b" l="l" r="r" t="t"/>
                    <a:pathLst>
                      <a:path extrusionOk="0" h="979" w="2452">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4"/>
                  <p:cNvSpPr/>
                  <p:nvPr/>
                </p:nvSpPr>
                <p:spPr>
                  <a:xfrm>
                    <a:off x="7039546" y="2257236"/>
                    <a:ext cx="61907" cy="24692"/>
                  </a:xfrm>
                  <a:custGeom>
                    <a:rect b="b" l="l" r="r" t="t"/>
                    <a:pathLst>
                      <a:path extrusionOk="0" h="978" w="2452">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4"/>
                  <p:cNvSpPr/>
                  <p:nvPr/>
                </p:nvSpPr>
                <p:spPr>
                  <a:xfrm>
                    <a:off x="7039546" y="2216082"/>
                    <a:ext cx="61907" cy="24717"/>
                  </a:xfrm>
                  <a:custGeom>
                    <a:rect b="b" l="l" r="r" t="t"/>
                    <a:pathLst>
                      <a:path extrusionOk="0" h="979" w="2452">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4"/>
                  <p:cNvSpPr/>
                  <p:nvPr/>
                </p:nvSpPr>
                <p:spPr>
                  <a:xfrm>
                    <a:off x="7039546" y="2178893"/>
                    <a:ext cx="61907" cy="24717"/>
                  </a:xfrm>
                  <a:custGeom>
                    <a:rect b="b" l="l" r="r" t="t"/>
                    <a:pathLst>
                      <a:path extrusionOk="0" h="979" w="2452">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4"/>
                  <p:cNvSpPr/>
                  <p:nvPr/>
                </p:nvSpPr>
                <p:spPr>
                  <a:xfrm>
                    <a:off x="7051892" y="1972873"/>
                    <a:ext cx="32948" cy="185493"/>
                  </a:xfrm>
                  <a:custGeom>
                    <a:rect b="b" l="l" r="r" t="t"/>
                    <a:pathLst>
                      <a:path extrusionOk="0" h="7347" w="1305">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4"/>
                  <p:cNvSpPr/>
                  <p:nvPr/>
                </p:nvSpPr>
                <p:spPr>
                  <a:xfrm>
                    <a:off x="7058810" y="2022661"/>
                    <a:ext cx="95461" cy="38124"/>
                  </a:xfrm>
                  <a:custGeom>
                    <a:rect b="b" l="l" r="r" t="t"/>
                    <a:pathLst>
                      <a:path extrusionOk="0" h="1510" w="3781">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4"/>
                  <p:cNvSpPr/>
                  <p:nvPr/>
                </p:nvSpPr>
                <p:spPr>
                  <a:xfrm>
                    <a:off x="7050427" y="2076135"/>
                    <a:ext cx="108135" cy="37947"/>
                  </a:xfrm>
                  <a:custGeom>
                    <a:rect b="b" l="l" r="r" t="t"/>
                    <a:pathLst>
                      <a:path extrusionOk="0" h="1503" w="4283">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4"/>
                  <p:cNvSpPr/>
                  <p:nvPr/>
                </p:nvSpPr>
                <p:spPr>
                  <a:xfrm>
                    <a:off x="6988722" y="2022358"/>
                    <a:ext cx="90361" cy="37922"/>
                  </a:xfrm>
                  <a:custGeom>
                    <a:rect b="b" l="l" r="r" t="t"/>
                    <a:pathLst>
                      <a:path extrusionOk="0" h="1502" w="3579">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4"/>
                  <p:cNvSpPr/>
                  <p:nvPr/>
                </p:nvSpPr>
                <p:spPr>
                  <a:xfrm>
                    <a:off x="7058305" y="2132892"/>
                    <a:ext cx="95966" cy="38149"/>
                  </a:xfrm>
                  <a:custGeom>
                    <a:rect b="b" l="l" r="r" t="t"/>
                    <a:pathLst>
                      <a:path extrusionOk="0" h="1511" w="3801">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4"/>
                  <p:cNvSpPr/>
                  <p:nvPr/>
                </p:nvSpPr>
                <p:spPr>
                  <a:xfrm>
                    <a:off x="6988722" y="2132589"/>
                    <a:ext cx="90361" cy="38098"/>
                  </a:xfrm>
                  <a:custGeom>
                    <a:rect b="b" l="l" r="r" t="t"/>
                    <a:pathLst>
                      <a:path extrusionOk="0" h="1509" w="3579">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4"/>
                  <p:cNvSpPr/>
                  <p:nvPr/>
                </p:nvSpPr>
                <p:spPr>
                  <a:xfrm>
                    <a:off x="6976351" y="2075959"/>
                    <a:ext cx="110786" cy="37493"/>
                  </a:xfrm>
                  <a:custGeom>
                    <a:rect b="b" l="l" r="r" t="t"/>
                    <a:pathLst>
                      <a:path extrusionOk="0" h="1485" w="4388">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4"/>
                  <p:cNvSpPr/>
                  <p:nvPr/>
                </p:nvSpPr>
                <p:spPr>
                  <a:xfrm>
                    <a:off x="6825321" y="2309220"/>
                    <a:ext cx="45269" cy="36053"/>
                  </a:xfrm>
                  <a:custGeom>
                    <a:rect b="b" l="l" r="r" t="t"/>
                    <a:pathLst>
                      <a:path extrusionOk="0" h="1428" w="1793">
                        <a:moveTo>
                          <a:pt x="815" y="1"/>
                        </a:moveTo>
                        <a:cubicBezTo>
                          <a:pt x="0" y="1"/>
                          <a:pt x="0" y="1428"/>
                          <a:pt x="815" y="1428"/>
                        </a:cubicBezTo>
                        <a:cubicBezTo>
                          <a:pt x="1792" y="1428"/>
                          <a:pt x="1792" y="1"/>
                          <a:pt x="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4"/>
                  <p:cNvSpPr/>
                  <p:nvPr/>
                </p:nvSpPr>
                <p:spPr>
                  <a:xfrm>
                    <a:off x="6812697" y="2361054"/>
                    <a:ext cx="18405" cy="28883"/>
                  </a:xfrm>
                  <a:custGeom>
                    <a:rect b="b" l="l" r="r" t="t"/>
                    <a:pathLst>
                      <a:path extrusionOk="0" h="1144" w="729">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4"/>
                  <p:cNvSpPr/>
                  <p:nvPr/>
                </p:nvSpPr>
                <p:spPr>
                  <a:xfrm>
                    <a:off x="6832339" y="2374662"/>
                    <a:ext cx="22773" cy="27318"/>
                  </a:xfrm>
                  <a:custGeom>
                    <a:rect b="b" l="l" r="r" t="t"/>
                    <a:pathLst>
                      <a:path extrusionOk="0" h="1082" w="902">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4"/>
                  <p:cNvSpPr/>
                  <p:nvPr/>
                </p:nvSpPr>
                <p:spPr>
                  <a:xfrm>
                    <a:off x="6973725" y="2516225"/>
                    <a:ext cx="61755" cy="50722"/>
                  </a:xfrm>
                  <a:custGeom>
                    <a:rect b="b" l="l" r="r" t="t"/>
                    <a:pathLst>
                      <a:path extrusionOk="0" h="2009" w="2446">
                        <a:moveTo>
                          <a:pt x="1142" y="1"/>
                        </a:moveTo>
                        <a:cubicBezTo>
                          <a:pt x="1" y="1"/>
                          <a:pt x="1" y="2008"/>
                          <a:pt x="1142" y="2008"/>
                        </a:cubicBezTo>
                        <a:cubicBezTo>
                          <a:pt x="2445" y="2008"/>
                          <a:pt x="2445" y="1"/>
                          <a:pt x="1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4"/>
                  <p:cNvSpPr/>
                  <p:nvPr/>
                </p:nvSpPr>
                <p:spPr>
                  <a:xfrm>
                    <a:off x="6998418" y="2738706"/>
                    <a:ext cx="45269" cy="34589"/>
                  </a:xfrm>
                  <a:custGeom>
                    <a:rect b="b" l="l" r="r" t="t"/>
                    <a:pathLst>
                      <a:path extrusionOk="0" h="1370" w="1793">
                        <a:moveTo>
                          <a:pt x="815" y="0"/>
                        </a:moveTo>
                        <a:cubicBezTo>
                          <a:pt x="1" y="0"/>
                          <a:pt x="1" y="1369"/>
                          <a:pt x="815" y="1369"/>
                        </a:cubicBezTo>
                        <a:cubicBezTo>
                          <a:pt x="1793" y="1369"/>
                          <a:pt x="1793"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4"/>
                  <p:cNvSpPr/>
                  <p:nvPr/>
                </p:nvSpPr>
                <p:spPr>
                  <a:xfrm>
                    <a:off x="6982007" y="2784202"/>
                    <a:ext cx="50672" cy="23127"/>
                  </a:xfrm>
                  <a:custGeom>
                    <a:rect b="b" l="l" r="r" t="t"/>
                    <a:pathLst>
                      <a:path extrusionOk="0" h="916" w="2007">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4"/>
                  <p:cNvSpPr/>
                  <p:nvPr/>
                </p:nvSpPr>
                <p:spPr>
                  <a:xfrm>
                    <a:off x="7130235"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4"/>
                  <p:cNvSpPr/>
                  <p:nvPr/>
                </p:nvSpPr>
                <p:spPr>
                  <a:xfrm>
                    <a:off x="7135663" y="2349212"/>
                    <a:ext cx="41810" cy="35877"/>
                  </a:xfrm>
                  <a:custGeom>
                    <a:rect b="b" l="l" r="r" t="t"/>
                    <a:pathLst>
                      <a:path extrusionOk="0" h="1421" w="1656">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4"/>
                  <p:cNvSpPr/>
                  <p:nvPr/>
                </p:nvSpPr>
                <p:spPr>
                  <a:xfrm>
                    <a:off x="7110971" y="2349212"/>
                    <a:ext cx="41835" cy="35877"/>
                  </a:xfrm>
                  <a:custGeom>
                    <a:rect b="b" l="l" r="r" t="t"/>
                    <a:pathLst>
                      <a:path extrusionOk="0" h="1421" w="1657">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4"/>
                  <p:cNvSpPr/>
                  <p:nvPr/>
                </p:nvSpPr>
                <p:spPr>
                  <a:xfrm>
                    <a:off x="7135663" y="2464720"/>
                    <a:ext cx="41810" cy="35776"/>
                  </a:xfrm>
                  <a:custGeom>
                    <a:rect b="b" l="l" r="r" t="t"/>
                    <a:pathLst>
                      <a:path extrusionOk="0" h="1417" w="1656">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4"/>
                  <p:cNvSpPr/>
                  <p:nvPr/>
                </p:nvSpPr>
                <p:spPr>
                  <a:xfrm>
                    <a:off x="7110971" y="2464720"/>
                    <a:ext cx="41835" cy="35776"/>
                  </a:xfrm>
                  <a:custGeom>
                    <a:rect b="b" l="l" r="r" t="t"/>
                    <a:pathLst>
                      <a:path extrusionOk="0" h="1417" w="1657">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4"/>
                  <p:cNvSpPr/>
                  <p:nvPr/>
                </p:nvSpPr>
                <p:spPr>
                  <a:xfrm>
                    <a:off x="7108673" y="2594568"/>
                    <a:ext cx="30474" cy="104499"/>
                  </a:xfrm>
                  <a:custGeom>
                    <a:rect b="b" l="l" r="r" t="t"/>
                    <a:pathLst>
                      <a:path extrusionOk="0" h="4139" w="1207">
                        <a:moveTo>
                          <a:pt x="398" y="0"/>
                        </a:moveTo>
                        <a:lnTo>
                          <a:pt x="0" y="4060"/>
                        </a:lnTo>
                        <a:lnTo>
                          <a:pt x="815" y="4139"/>
                        </a:lnTo>
                        <a:lnTo>
                          <a:pt x="1206" y="78"/>
                        </a:lnTo>
                        <a:lnTo>
                          <a:pt x="3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4"/>
                  <p:cNvSpPr/>
                  <p:nvPr/>
                </p:nvSpPr>
                <p:spPr>
                  <a:xfrm>
                    <a:off x="7122913" y="2577349"/>
                    <a:ext cx="38098" cy="31938"/>
                  </a:xfrm>
                  <a:custGeom>
                    <a:rect b="b" l="l" r="r" t="t"/>
                    <a:pathLst>
                      <a:path extrusionOk="0" h="1265" w="1509">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4"/>
                  <p:cNvSpPr/>
                  <p:nvPr/>
                </p:nvSpPr>
                <p:spPr>
                  <a:xfrm>
                    <a:off x="7100821" y="2575077"/>
                    <a:ext cx="38149" cy="32090"/>
                  </a:xfrm>
                  <a:custGeom>
                    <a:rect b="b" l="l" r="r" t="t"/>
                    <a:pathLst>
                      <a:path extrusionOk="0" h="1271" w="1511">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4"/>
                  <p:cNvSpPr/>
                  <p:nvPr/>
                </p:nvSpPr>
                <p:spPr>
                  <a:xfrm>
                    <a:off x="7112864" y="2680182"/>
                    <a:ext cx="38124" cy="31963"/>
                  </a:xfrm>
                  <a:custGeom>
                    <a:rect b="b" l="l" r="r" t="t"/>
                    <a:pathLst>
                      <a:path extrusionOk="0" h="1266" w="151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4"/>
                  <p:cNvSpPr/>
                  <p:nvPr/>
                </p:nvSpPr>
                <p:spPr>
                  <a:xfrm>
                    <a:off x="7090823" y="2678086"/>
                    <a:ext cx="38124" cy="32090"/>
                  </a:xfrm>
                  <a:custGeom>
                    <a:rect b="b" l="l" r="r" t="t"/>
                    <a:pathLst>
                      <a:path extrusionOk="0" h="1271" w="151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4"/>
                  <p:cNvSpPr/>
                  <p:nvPr/>
                </p:nvSpPr>
                <p:spPr>
                  <a:xfrm>
                    <a:off x="7234886" y="2178085"/>
                    <a:ext cx="55974" cy="109448"/>
                  </a:xfrm>
                  <a:custGeom>
                    <a:rect b="b" l="l" r="r" t="t"/>
                    <a:pathLst>
                      <a:path extrusionOk="0" h="4335" w="2217">
                        <a:moveTo>
                          <a:pt x="900" y="0"/>
                        </a:moveTo>
                        <a:lnTo>
                          <a:pt x="0" y="293"/>
                        </a:lnTo>
                        <a:lnTo>
                          <a:pt x="1317" y="4334"/>
                        </a:lnTo>
                        <a:lnTo>
                          <a:pt x="2216" y="4041"/>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4"/>
                  <p:cNvSpPr/>
                  <p:nvPr/>
                </p:nvSpPr>
                <p:spPr>
                  <a:xfrm>
                    <a:off x="7235214" y="2156120"/>
                    <a:ext cx="40775" cy="34463"/>
                  </a:xfrm>
                  <a:custGeom>
                    <a:rect b="b" l="l" r="r" t="t"/>
                    <a:pathLst>
                      <a:path extrusionOk="0" h="1365" w="1615">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4"/>
                  <p:cNvSpPr/>
                  <p:nvPr/>
                </p:nvSpPr>
                <p:spPr>
                  <a:xfrm>
                    <a:off x="7212668" y="2163517"/>
                    <a:ext cx="40749" cy="34488"/>
                  </a:xfrm>
                  <a:custGeom>
                    <a:rect b="b" l="l" r="r" t="t"/>
                    <a:pathLst>
                      <a:path extrusionOk="0" h="1366" w="1614">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4"/>
                  <p:cNvSpPr/>
                  <p:nvPr/>
                </p:nvSpPr>
                <p:spPr>
                  <a:xfrm>
                    <a:off x="7269778" y="2261932"/>
                    <a:ext cx="40749" cy="34362"/>
                  </a:xfrm>
                  <a:custGeom>
                    <a:rect b="b" l="l" r="r" t="t"/>
                    <a:pathLst>
                      <a:path extrusionOk="0" h="1361" w="1614">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4"/>
                  <p:cNvSpPr/>
                  <p:nvPr/>
                </p:nvSpPr>
                <p:spPr>
                  <a:xfrm>
                    <a:off x="7247055" y="2269178"/>
                    <a:ext cx="40775" cy="34539"/>
                  </a:xfrm>
                  <a:custGeom>
                    <a:rect b="b" l="l" r="r" t="t"/>
                    <a:pathLst>
                      <a:path extrusionOk="0" h="1368" w="1615">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4"/>
                  <p:cNvSpPr/>
                  <p:nvPr/>
                </p:nvSpPr>
                <p:spPr>
                  <a:xfrm>
                    <a:off x="7177119" y="2021601"/>
                    <a:ext cx="55974" cy="109271"/>
                  </a:xfrm>
                  <a:custGeom>
                    <a:rect b="b" l="l" r="r" t="t"/>
                    <a:pathLst>
                      <a:path extrusionOk="0" h="4328" w="2217">
                        <a:moveTo>
                          <a:pt x="900" y="0"/>
                        </a:moveTo>
                        <a:lnTo>
                          <a:pt x="1" y="287"/>
                        </a:lnTo>
                        <a:lnTo>
                          <a:pt x="1324" y="4328"/>
                        </a:lnTo>
                        <a:lnTo>
                          <a:pt x="2217" y="4034"/>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4"/>
                  <p:cNvSpPr/>
                  <p:nvPr/>
                </p:nvSpPr>
                <p:spPr>
                  <a:xfrm>
                    <a:off x="7177624" y="1999459"/>
                    <a:ext cx="40749" cy="34387"/>
                  </a:xfrm>
                  <a:custGeom>
                    <a:rect b="b" l="l" r="r" t="t"/>
                    <a:pathLst>
                      <a:path extrusionOk="0" h="1362" w="1614">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4"/>
                  <p:cNvSpPr/>
                  <p:nvPr/>
                </p:nvSpPr>
                <p:spPr>
                  <a:xfrm>
                    <a:off x="7154902" y="2006882"/>
                    <a:ext cx="40775" cy="34463"/>
                  </a:xfrm>
                  <a:custGeom>
                    <a:rect b="b" l="l" r="r" t="t"/>
                    <a:pathLst>
                      <a:path extrusionOk="0" h="1365" w="1615">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4"/>
                  <p:cNvSpPr/>
                  <p:nvPr/>
                </p:nvSpPr>
                <p:spPr>
                  <a:xfrm>
                    <a:off x="7212163" y="2105271"/>
                    <a:ext cx="40623" cy="34488"/>
                  </a:xfrm>
                  <a:custGeom>
                    <a:rect b="b" l="l" r="r" t="t"/>
                    <a:pathLst>
                      <a:path extrusionOk="0" h="1366" w="1609">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4"/>
                  <p:cNvSpPr/>
                  <p:nvPr/>
                </p:nvSpPr>
                <p:spPr>
                  <a:xfrm>
                    <a:off x="7189465" y="2112517"/>
                    <a:ext cx="40749" cy="34539"/>
                  </a:xfrm>
                  <a:custGeom>
                    <a:rect b="b" l="l" r="r" t="t"/>
                    <a:pathLst>
                      <a:path extrusionOk="0" h="1368" w="1614">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4"/>
                  <p:cNvSpPr/>
                  <p:nvPr/>
                </p:nvSpPr>
                <p:spPr>
                  <a:xfrm>
                    <a:off x="7270434" y="2309220"/>
                    <a:ext cx="45269" cy="36053"/>
                  </a:xfrm>
                  <a:custGeom>
                    <a:rect b="b" l="l" r="r" t="t"/>
                    <a:pathLst>
                      <a:path extrusionOk="0" h="1428" w="1793">
                        <a:moveTo>
                          <a:pt x="978" y="1"/>
                        </a:moveTo>
                        <a:cubicBezTo>
                          <a:pt x="0" y="1"/>
                          <a:pt x="0" y="1428"/>
                          <a:pt x="978" y="1428"/>
                        </a:cubicBezTo>
                        <a:cubicBezTo>
                          <a:pt x="1792" y="1428"/>
                          <a:pt x="1792" y="1"/>
                          <a:pt x="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4"/>
                  <p:cNvSpPr/>
                  <p:nvPr/>
                </p:nvSpPr>
                <p:spPr>
                  <a:xfrm>
                    <a:off x="7309921" y="2361054"/>
                    <a:ext cx="18229" cy="28883"/>
                  </a:xfrm>
                  <a:custGeom>
                    <a:rect b="b" l="l" r="r" t="t"/>
                    <a:pathLst>
                      <a:path extrusionOk="0" h="1144" w="722">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4"/>
                  <p:cNvSpPr/>
                  <p:nvPr/>
                </p:nvSpPr>
                <p:spPr>
                  <a:xfrm>
                    <a:off x="7285886" y="2374662"/>
                    <a:ext cx="22420" cy="27318"/>
                  </a:xfrm>
                  <a:custGeom>
                    <a:rect b="b" l="l" r="r" t="t"/>
                    <a:pathLst>
                      <a:path extrusionOk="0" h="1082" w="888">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4"/>
                  <p:cNvSpPr/>
                  <p:nvPr/>
                </p:nvSpPr>
                <p:spPr>
                  <a:xfrm>
                    <a:off x="7105543" y="2516225"/>
                    <a:ext cx="61730" cy="50722"/>
                  </a:xfrm>
                  <a:custGeom>
                    <a:rect b="b" l="l" r="r" t="t"/>
                    <a:pathLst>
                      <a:path extrusionOk="0" h="2009" w="2445">
                        <a:moveTo>
                          <a:pt x="1304" y="1"/>
                        </a:moveTo>
                        <a:cubicBezTo>
                          <a:pt x="1" y="1"/>
                          <a:pt x="1" y="2008"/>
                          <a:pt x="1304" y="2008"/>
                        </a:cubicBezTo>
                        <a:cubicBezTo>
                          <a:pt x="2445" y="2008"/>
                          <a:pt x="2445" y="1"/>
                          <a:pt x="1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4"/>
                  <p:cNvSpPr/>
                  <p:nvPr/>
                </p:nvSpPr>
                <p:spPr>
                  <a:xfrm>
                    <a:off x="7097160" y="2738706"/>
                    <a:ext cx="45420" cy="34589"/>
                  </a:xfrm>
                  <a:custGeom>
                    <a:rect b="b" l="l" r="r" t="t"/>
                    <a:pathLst>
                      <a:path extrusionOk="0" h="1370" w="1799">
                        <a:moveTo>
                          <a:pt x="984" y="0"/>
                        </a:moveTo>
                        <a:cubicBezTo>
                          <a:pt x="0" y="0"/>
                          <a:pt x="0" y="1369"/>
                          <a:pt x="984" y="1369"/>
                        </a:cubicBezTo>
                        <a:cubicBezTo>
                          <a:pt x="1799" y="1369"/>
                          <a:pt x="1799" y="0"/>
                          <a:pt x="9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4"/>
                  <p:cNvSpPr/>
                  <p:nvPr/>
                </p:nvSpPr>
                <p:spPr>
                  <a:xfrm>
                    <a:off x="7108345" y="2784202"/>
                    <a:ext cx="50520" cy="23127"/>
                  </a:xfrm>
                  <a:custGeom>
                    <a:rect b="b" l="l" r="r" t="t"/>
                    <a:pathLst>
                      <a:path extrusionOk="0" h="916" w="2001">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4"/>
                  <p:cNvSpPr/>
                  <p:nvPr/>
                </p:nvSpPr>
                <p:spPr>
                  <a:xfrm>
                    <a:off x="6949715" y="2273849"/>
                    <a:ext cx="125581" cy="69961"/>
                  </a:xfrm>
                  <a:custGeom>
                    <a:rect b="b" l="l" r="r" t="t"/>
                    <a:pathLst>
                      <a:path extrusionOk="0" h="2771" w="4974">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4"/>
                  <p:cNvSpPr/>
                  <p:nvPr/>
                </p:nvSpPr>
                <p:spPr>
                  <a:xfrm>
                    <a:off x="7065551" y="2273849"/>
                    <a:ext cx="125758" cy="69961"/>
                  </a:xfrm>
                  <a:custGeom>
                    <a:rect b="b" l="l" r="r" t="t"/>
                    <a:pathLst>
                      <a:path extrusionOk="0" h="2771" w="4981">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4" name="Google Shape;10574;p64"/>
                  <p:cNvGrpSpPr/>
                  <p:nvPr/>
                </p:nvGrpSpPr>
                <p:grpSpPr>
                  <a:xfrm>
                    <a:off x="6934567" y="1636703"/>
                    <a:ext cx="275980" cy="252450"/>
                    <a:chOff x="6934567" y="1636703"/>
                    <a:chExt cx="275980" cy="252450"/>
                  </a:xfrm>
                </p:grpSpPr>
                <p:sp>
                  <p:nvSpPr>
                    <p:cNvPr id="10575" name="Google Shape;10575;p64"/>
                    <p:cNvSpPr/>
                    <p:nvPr/>
                  </p:nvSpPr>
                  <p:spPr>
                    <a:xfrm>
                      <a:off x="6934567" y="1636703"/>
                      <a:ext cx="275980" cy="197334"/>
                    </a:xfrm>
                    <a:custGeom>
                      <a:rect b="b" l="l" r="r" t="t"/>
                      <a:pathLst>
                        <a:path extrusionOk="0" h="7816" w="10931">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4"/>
                    <p:cNvSpPr/>
                    <p:nvPr/>
                  </p:nvSpPr>
                  <p:spPr>
                    <a:xfrm>
                      <a:off x="7001700" y="1770817"/>
                      <a:ext cx="137927" cy="118335"/>
                    </a:xfrm>
                    <a:custGeom>
                      <a:rect b="b" l="l" r="r" t="t"/>
                      <a:pathLst>
                        <a:path extrusionOk="0" h="4687" w="5463">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4"/>
                    <p:cNvSpPr/>
                    <p:nvPr/>
                  </p:nvSpPr>
                  <p:spPr>
                    <a:xfrm>
                      <a:off x="7057168" y="1780689"/>
                      <a:ext cx="30802" cy="42643"/>
                    </a:xfrm>
                    <a:custGeom>
                      <a:rect b="b" l="l" r="r" t="t"/>
                      <a:pathLst>
                        <a:path extrusionOk="0" h="1689" w="122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578" name="Google Shape;10578;p64"/>
              <p:cNvSpPr/>
              <p:nvPr/>
            </p:nvSpPr>
            <p:spPr>
              <a:xfrm>
                <a:off x="6865944" y="1544979"/>
                <a:ext cx="406813" cy="325238"/>
              </a:xfrm>
              <a:custGeom>
                <a:rect b="b" l="l" r="r" t="t"/>
                <a:pathLst>
                  <a:path extrusionOk="0" h="12882" w="16113">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79" name="Google Shape;10579;p64"/>
          <p:cNvSpPr/>
          <p:nvPr/>
        </p:nvSpPr>
        <p:spPr>
          <a:xfrm>
            <a:off x="4964226" y="4326883"/>
            <a:ext cx="452864" cy="49056"/>
          </a:xfrm>
          <a:custGeom>
            <a:rect b="b" l="l" r="r" t="t"/>
            <a:pathLst>
              <a:path extrusionOk="0" h="1943" w="17937">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4"/>
          <p:cNvSpPr/>
          <p:nvPr/>
        </p:nvSpPr>
        <p:spPr>
          <a:xfrm>
            <a:off x="4915019" y="3065442"/>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4"/>
          <p:cNvSpPr/>
          <p:nvPr/>
        </p:nvSpPr>
        <p:spPr>
          <a:xfrm>
            <a:off x="5177644" y="3411484"/>
            <a:ext cx="24869" cy="164260"/>
          </a:xfrm>
          <a:custGeom>
            <a:rect b="b" l="l" r="r" t="t"/>
            <a:pathLst>
              <a:path extrusionOk="0" h="6506" w="985">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4"/>
          <p:cNvSpPr/>
          <p:nvPr/>
        </p:nvSpPr>
        <p:spPr>
          <a:xfrm>
            <a:off x="5148685" y="3555774"/>
            <a:ext cx="80338" cy="55014"/>
          </a:xfrm>
          <a:custGeom>
            <a:rect b="b" l="l" r="r" t="t"/>
            <a:pathLst>
              <a:path extrusionOk="0" h="2179" w="3182">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4"/>
          <p:cNvSpPr/>
          <p:nvPr/>
        </p:nvSpPr>
        <p:spPr>
          <a:xfrm>
            <a:off x="5088217" y="3540499"/>
            <a:ext cx="91093" cy="197536"/>
          </a:xfrm>
          <a:custGeom>
            <a:rect b="b" l="l" r="r" t="t"/>
            <a:pathLst>
              <a:path extrusionOk="0" h="7824" w="3608">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4"/>
          <p:cNvSpPr/>
          <p:nvPr/>
        </p:nvSpPr>
        <p:spPr>
          <a:xfrm>
            <a:off x="5201831" y="3540499"/>
            <a:ext cx="91118" cy="197536"/>
          </a:xfrm>
          <a:custGeom>
            <a:rect b="b" l="l" r="r" t="t"/>
            <a:pathLst>
              <a:path extrusionOk="0" h="7824" w="3609">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5" name="Google Shape;10585;p64"/>
          <p:cNvGrpSpPr/>
          <p:nvPr/>
        </p:nvGrpSpPr>
        <p:grpSpPr>
          <a:xfrm>
            <a:off x="996380" y="1542757"/>
            <a:ext cx="556859" cy="1310345"/>
            <a:chOff x="996380" y="1542757"/>
            <a:chExt cx="556859" cy="1310345"/>
          </a:xfrm>
        </p:grpSpPr>
        <p:sp>
          <p:nvSpPr>
            <p:cNvPr id="10586" name="Google Shape;10586;p64"/>
            <p:cNvSpPr/>
            <p:nvPr/>
          </p:nvSpPr>
          <p:spPr>
            <a:xfrm>
              <a:off x="1091487"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4"/>
            <p:cNvSpPr/>
            <p:nvPr/>
          </p:nvSpPr>
          <p:spPr>
            <a:xfrm>
              <a:off x="996380" y="1547529"/>
              <a:ext cx="556859" cy="1272651"/>
            </a:xfrm>
            <a:custGeom>
              <a:rect b="b" l="l" r="r" t="t"/>
              <a:pathLst>
                <a:path extrusionOk="0" h="50407" w="22056">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4"/>
            <p:cNvSpPr/>
            <p:nvPr/>
          </p:nvSpPr>
          <p:spPr>
            <a:xfrm>
              <a:off x="1046067"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4"/>
            <p:cNvSpPr/>
            <p:nvPr/>
          </p:nvSpPr>
          <p:spPr>
            <a:xfrm>
              <a:off x="1067780"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64"/>
          <p:cNvGrpSpPr/>
          <p:nvPr/>
        </p:nvGrpSpPr>
        <p:grpSpPr>
          <a:xfrm>
            <a:off x="998349" y="3064858"/>
            <a:ext cx="550774" cy="1310345"/>
            <a:chOff x="998349" y="3050689"/>
            <a:chExt cx="550774" cy="1310345"/>
          </a:xfrm>
        </p:grpSpPr>
        <p:sp>
          <p:nvSpPr>
            <p:cNvPr id="10591" name="Google Shape;10591;p64"/>
            <p:cNvSpPr/>
            <p:nvPr/>
          </p:nvSpPr>
          <p:spPr>
            <a:xfrm>
              <a:off x="998349" y="3072250"/>
              <a:ext cx="550774" cy="1256366"/>
            </a:xfrm>
            <a:custGeom>
              <a:rect b="b" l="l" r="r" t="t"/>
              <a:pathLst>
                <a:path extrusionOk="0" h="49762" w="21815">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4"/>
            <p:cNvSpPr/>
            <p:nvPr/>
          </p:nvSpPr>
          <p:spPr>
            <a:xfrm>
              <a:off x="1047380" y="4311978"/>
              <a:ext cx="453041" cy="49056"/>
            </a:xfrm>
            <a:custGeom>
              <a:rect b="b" l="l" r="r" t="t"/>
              <a:pathLst>
                <a:path extrusionOk="0" h="1943" w="17944">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4"/>
            <p:cNvSpPr/>
            <p:nvPr/>
          </p:nvSpPr>
          <p:spPr>
            <a:xfrm>
              <a:off x="1329091" y="3076164"/>
              <a:ext cx="124748" cy="171203"/>
            </a:xfrm>
            <a:custGeom>
              <a:rect b="b" l="l" r="r" t="t"/>
              <a:pathLst>
                <a:path extrusionOk="0" h="6781" w="4941">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4"/>
            <p:cNvSpPr/>
            <p:nvPr/>
          </p:nvSpPr>
          <p:spPr>
            <a:xfrm>
              <a:off x="1088508" y="3050689"/>
              <a:ext cx="368311" cy="203899"/>
            </a:xfrm>
            <a:custGeom>
              <a:rect b="b" l="l" r="r" t="t"/>
              <a:pathLst>
                <a:path extrusionOk="0" h="8076" w="14588">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64"/>
          <p:cNvGrpSpPr/>
          <p:nvPr/>
        </p:nvGrpSpPr>
        <p:grpSpPr>
          <a:xfrm>
            <a:off x="7660912" y="1542757"/>
            <a:ext cx="557515" cy="1310345"/>
            <a:chOff x="7660912" y="1542757"/>
            <a:chExt cx="557515" cy="1310345"/>
          </a:xfrm>
        </p:grpSpPr>
        <p:sp>
          <p:nvSpPr>
            <p:cNvPr id="10596" name="Google Shape;10596;p64"/>
            <p:cNvSpPr/>
            <p:nvPr/>
          </p:nvSpPr>
          <p:spPr>
            <a:xfrm>
              <a:off x="7711255" y="2803693"/>
              <a:ext cx="457485" cy="49409"/>
            </a:xfrm>
            <a:custGeom>
              <a:rect b="b" l="l" r="r" t="t"/>
              <a:pathLst>
                <a:path extrusionOk="0" h="1957" w="1812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7" name="Google Shape;10597;p64"/>
            <p:cNvGrpSpPr/>
            <p:nvPr/>
          </p:nvGrpSpPr>
          <p:grpSpPr>
            <a:xfrm>
              <a:off x="7660912" y="1542757"/>
              <a:ext cx="557515" cy="1277423"/>
              <a:chOff x="7660912" y="1542757"/>
              <a:chExt cx="557515" cy="1277423"/>
            </a:xfrm>
          </p:grpSpPr>
          <p:sp>
            <p:nvSpPr>
              <p:cNvPr id="10598" name="Google Shape;10598;p64"/>
              <p:cNvSpPr/>
              <p:nvPr/>
            </p:nvSpPr>
            <p:spPr>
              <a:xfrm>
                <a:off x="7756524" y="1674397"/>
                <a:ext cx="366796" cy="342104"/>
              </a:xfrm>
              <a:custGeom>
                <a:rect b="b" l="l" r="r" t="t"/>
                <a:pathLst>
                  <a:path extrusionOk="0" h="13550" w="14528">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9" name="Google Shape;10599;p64"/>
              <p:cNvGrpSpPr/>
              <p:nvPr/>
            </p:nvGrpSpPr>
            <p:grpSpPr>
              <a:xfrm>
                <a:off x="7660912" y="1547529"/>
                <a:ext cx="557515" cy="1272651"/>
                <a:chOff x="7660912" y="1547529"/>
                <a:chExt cx="557515" cy="1272651"/>
              </a:xfrm>
            </p:grpSpPr>
            <p:sp>
              <p:nvSpPr>
                <p:cNvPr id="10600" name="Google Shape;10600;p64"/>
                <p:cNvSpPr/>
                <p:nvPr/>
              </p:nvSpPr>
              <p:spPr>
                <a:xfrm>
                  <a:off x="7660912" y="1547529"/>
                  <a:ext cx="557515" cy="1272651"/>
                </a:xfrm>
                <a:custGeom>
                  <a:rect b="b" l="l" r="r" t="t"/>
                  <a:pathLst>
                    <a:path extrusionOk="0" h="50407" w="22082">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1" name="Google Shape;10601;p64"/>
                <p:cNvGrpSpPr/>
                <p:nvPr/>
              </p:nvGrpSpPr>
              <p:grpSpPr>
                <a:xfrm>
                  <a:off x="7873243" y="2256453"/>
                  <a:ext cx="129570" cy="89679"/>
                  <a:chOff x="7873243" y="2256453"/>
                  <a:chExt cx="129570" cy="89679"/>
                </a:xfrm>
              </p:grpSpPr>
              <p:sp>
                <p:nvSpPr>
                  <p:cNvPr id="10602" name="Google Shape;10602;p64"/>
                  <p:cNvSpPr/>
                  <p:nvPr/>
                </p:nvSpPr>
                <p:spPr>
                  <a:xfrm>
                    <a:off x="7960877" y="2272687"/>
                    <a:ext cx="36079" cy="22243"/>
                  </a:xfrm>
                  <a:custGeom>
                    <a:rect b="b" l="l" r="r" t="t"/>
                    <a:pathLst>
                      <a:path extrusionOk="0" h="881" w="1429">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4"/>
                  <p:cNvSpPr/>
                  <p:nvPr/>
                </p:nvSpPr>
                <p:spPr>
                  <a:xfrm>
                    <a:off x="7879278" y="2272687"/>
                    <a:ext cx="36053" cy="22243"/>
                  </a:xfrm>
                  <a:custGeom>
                    <a:rect b="b" l="l" r="r" t="t"/>
                    <a:pathLst>
                      <a:path extrusionOk="0" h="881" w="1428">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4"/>
                  <p:cNvSpPr/>
                  <p:nvPr/>
                </p:nvSpPr>
                <p:spPr>
                  <a:xfrm>
                    <a:off x="7873243" y="2256453"/>
                    <a:ext cx="129570" cy="89679"/>
                  </a:xfrm>
                  <a:custGeom>
                    <a:rect b="b" l="l" r="r" t="t"/>
                    <a:pathLst>
                      <a:path extrusionOk="0" h="3552" w="5132">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4"/>
                  <p:cNvSpPr/>
                  <p:nvPr/>
                </p:nvSpPr>
                <p:spPr>
                  <a:xfrm>
                    <a:off x="7916947" y="2261351"/>
                    <a:ext cx="42163" cy="81145"/>
                  </a:xfrm>
                  <a:custGeom>
                    <a:rect b="b" l="l" r="r" t="t"/>
                    <a:pathLst>
                      <a:path extrusionOk="0" h="3214" w="167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606" name="Google Shape;10606;p64"/>
              <p:cNvSpPr/>
              <p:nvPr/>
            </p:nvSpPr>
            <p:spPr>
              <a:xfrm>
                <a:off x="7732994" y="1542757"/>
                <a:ext cx="406788" cy="325163"/>
              </a:xfrm>
              <a:custGeom>
                <a:rect b="b" l="l" r="r" t="t"/>
                <a:pathLst>
                  <a:path extrusionOk="0" h="12879" w="16112">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607" name="Google Shape;10607;p64"/>
          <p:cNvSpPr/>
          <p:nvPr/>
        </p:nvSpPr>
        <p:spPr>
          <a:xfrm>
            <a:off x="7712417" y="4326148"/>
            <a:ext cx="452864" cy="49056"/>
          </a:xfrm>
          <a:custGeom>
            <a:rect b="b" l="l" r="r" t="t"/>
            <a:pathLst>
              <a:path extrusionOk="0" h="1943" w="17937">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8" name="Google Shape;10608;p64"/>
          <p:cNvGrpSpPr/>
          <p:nvPr/>
        </p:nvGrpSpPr>
        <p:grpSpPr>
          <a:xfrm>
            <a:off x="7665988" y="3067429"/>
            <a:ext cx="550774" cy="1277927"/>
            <a:chOff x="7665988" y="3067429"/>
            <a:chExt cx="550774" cy="1277927"/>
          </a:xfrm>
        </p:grpSpPr>
        <p:sp>
          <p:nvSpPr>
            <p:cNvPr id="10609" name="Google Shape;10609;p64"/>
            <p:cNvSpPr/>
            <p:nvPr/>
          </p:nvSpPr>
          <p:spPr>
            <a:xfrm>
              <a:off x="7665988" y="3067429"/>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0" name="Google Shape;10610;p64"/>
            <p:cNvGrpSpPr/>
            <p:nvPr/>
          </p:nvGrpSpPr>
          <p:grpSpPr>
            <a:xfrm>
              <a:off x="7893590" y="3786407"/>
              <a:ext cx="93163" cy="118840"/>
              <a:chOff x="7890614" y="3772237"/>
              <a:chExt cx="93163" cy="118840"/>
            </a:xfrm>
          </p:grpSpPr>
          <p:sp>
            <p:nvSpPr>
              <p:cNvPr id="10611" name="Google Shape;10611;p64"/>
              <p:cNvSpPr/>
              <p:nvPr/>
            </p:nvSpPr>
            <p:spPr>
              <a:xfrm>
                <a:off x="7954717" y="3788017"/>
                <a:ext cx="8988" cy="49637"/>
              </a:xfrm>
              <a:custGeom>
                <a:rect b="b" l="l" r="r" t="t"/>
                <a:pathLst>
                  <a:path extrusionOk="0" h="1966" w="356">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4"/>
              <p:cNvSpPr/>
              <p:nvPr/>
            </p:nvSpPr>
            <p:spPr>
              <a:xfrm>
                <a:off x="7910862" y="3788017"/>
                <a:ext cx="8736" cy="49409"/>
              </a:xfrm>
              <a:custGeom>
                <a:rect b="b" l="l" r="r" t="t"/>
                <a:pathLst>
                  <a:path extrusionOk="0" h="1957" w="346">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4"/>
              <p:cNvSpPr/>
              <p:nvPr/>
            </p:nvSpPr>
            <p:spPr>
              <a:xfrm>
                <a:off x="7901647" y="3841693"/>
                <a:ext cx="29161" cy="38023"/>
              </a:xfrm>
              <a:custGeom>
                <a:rect b="b" l="l" r="r" t="t"/>
                <a:pathLst>
                  <a:path extrusionOk="0" h="1506" w="1155">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4"/>
              <p:cNvSpPr/>
              <p:nvPr/>
            </p:nvSpPr>
            <p:spPr>
              <a:xfrm>
                <a:off x="7943785" y="3841693"/>
                <a:ext cx="29136" cy="38023"/>
              </a:xfrm>
              <a:custGeom>
                <a:rect b="b" l="l" r="r" t="t"/>
                <a:pathLst>
                  <a:path extrusionOk="0" h="1506" w="1154">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4"/>
              <p:cNvSpPr/>
              <p:nvPr/>
            </p:nvSpPr>
            <p:spPr>
              <a:xfrm>
                <a:off x="7916139" y="3833462"/>
                <a:ext cx="42315" cy="57615"/>
              </a:xfrm>
              <a:custGeom>
                <a:rect b="b" l="l" r="r" t="t"/>
                <a:pathLst>
                  <a:path extrusionOk="0" h="2282" w="1676">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4"/>
              <p:cNvSpPr/>
              <p:nvPr/>
            </p:nvSpPr>
            <p:spPr>
              <a:xfrm>
                <a:off x="7890614"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4"/>
              <p:cNvSpPr/>
              <p:nvPr/>
            </p:nvSpPr>
            <p:spPr>
              <a:xfrm>
                <a:off x="7959893"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21" name="Shape 10621"/>
        <p:cNvGrpSpPr/>
        <p:nvPr/>
      </p:nvGrpSpPr>
      <p:grpSpPr>
        <a:xfrm>
          <a:off x="0" y="0"/>
          <a:ext cx="0" cy="0"/>
          <a:chOff x="0" y="0"/>
          <a:chExt cx="0" cy="0"/>
        </a:xfrm>
      </p:grpSpPr>
      <p:sp>
        <p:nvSpPr>
          <p:cNvPr id="10622" name="Google Shape;10622;p6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623" name="Google Shape;10623;p6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24" name="Google Shape;10624;p65"/>
          <p:cNvGrpSpPr/>
          <p:nvPr/>
        </p:nvGrpSpPr>
        <p:grpSpPr>
          <a:xfrm>
            <a:off x="845855" y="2307733"/>
            <a:ext cx="340168" cy="298978"/>
            <a:chOff x="892750" y="267400"/>
            <a:chExt cx="483125" cy="424625"/>
          </a:xfrm>
        </p:grpSpPr>
        <p:sp>
          <p:nvSpPr>
            <p:cNvPr id="10625" name="Google Shape;10625;p6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6" name="Google Shape;10626;p6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7" name="Google Shape;10627;p6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28" name="Google Shape;10628;p65"/>
          <p:cNvGrpSpPr/>
          <p:nvPr/>
        </p:nvGrpSpPr>
        <p:grpSpPr>
          <a:xfrm>
            <a:off x="1284289" y="2287121"/>
            <a:ext cx="298996" cy="340204"/>
            <a:chOff x="1516475" y="238075"/>
            <a:chExt cx="424650" cy="483175"/>
          </a:xfrm>
        </p:grpSpPr>
        <p:sp>
          <p:nvSpPr>
            <p:cNvPr id="10629" name="Google Shape;10629;p6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0" name="Google Shape;10630;p6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31" name="Google Shape;10631;p65"/>
          <p:cNvGrpSpPr/>
          <p:nvPr/>
        </p:nvGrpSpPr>
        <p:grpSpPr>
          <a:xfrm>
            <a:off x="1677380" y="2367520"/>
            <a:ext cx="341488" cy="179405"/>
            <a:chOff x="2080675" y="352325"/>
            <a:chExt cx="485000" cy="254800"/>
          </a:xfrm>
        </p:grpSpPr>
        <p:sp>
          <p:nvSpPr>
            <p:cNvPr id="10632" name="Google Shape;10632;p6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3" name="Google Shape;10633;p6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34" name="Google Shape;10634;p65"/>
          <p:cNvGrpSpPr/>
          <p:nvPr/>
        </p:nvGrpSpPr>
        <p:grpSpPr>
          <a:xfrm>
            <a:off x="2126559" y="2287138"/>
            <a:ext cx="298996" cy="340168"/>
            <a:chOff x="2705375" y="238125"/>
            <a:chExt cx="424650" cy="483125"/>
          </a:xfrm>
        </p:grpSpPr>
        <p:sp>
          <p:nvSpPr>
            <p:cNvPr id="10635" name="Google Shape;10635;p6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6" name="Google Shape;10636;p6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7" name="Google Shape;10637;p6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8" name="Google Shape;10638;p6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39" name="Google Shape;10639;p65"/>
          <p:cNvGrpSpPr/>
          <p:nvPr/>
        </p:nvGrpSpPr>
        <p:grpSpPr>
          <a:xfrm>
            <a:off x="2542700" y="2287455"/>
            <a:ext cx="301161" cy="339535"/>
            <a:chOff x="3299850" y="238575"/>
            <a:chExt cx="427725" cy="482225"/>
          </a:xfrm>
        </p:grpSpPr>
        <p:sp>
          <p:nvSpPr>
            <p:cNvPr id="10640" name="Google Shape;10640;p6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1" name="Google Shape;10641;p6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2" name="Google Shape;10642;p6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3" name="Google Shape;10643;p6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4" name="Google Shape;10644;p6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45" name="Google Shape;10645;p65"/>
          <p:cNvGrpSpPr/>
          <p:nvPr/>
        </p:nvGrpSpPr>
        <p:grpSpPr>
          <a:xfrm>
            <a:off x="2929622" y="2287138"/>
            <a:ext cx="352455" cy="340168"/>
            <a:chOff x="3857225" y="238125"/>
            <a:chExt cx="500575" cy="483125"/>
          </a:xfrm>
        </p:grpSpPr>
        <p:sp>
          <p:nvSpPr>
            <p:cNvPr id="10646" name="Google Shape;10646;p6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7" name="Google Shape;10647;p6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8" name="Google Shape;10648;p6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9" name="Google Shape;10649;p6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0" name="Google Shape;10650;p6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1" name="Google Shape;10651;p6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2" name="Google Shape;10652;p6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53" name="Google Shape;10653;p6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54" name="Google Shape;10654;p65"/>
          <p:cNvGrpSpPr/>
          <p:nvPr/>
        </p:nvGrpSpPr>
        <p:grpSpPr>
          <a:xfrm>
            <a:off x="3776398" y="2287165"/>
            <a:ext cx="340186" cy="340116"/>
            <a:chOff x="5053900" y="238200"/>
            <a:chExt cx="483150" cy="483050"/>
          </a:xfrm>
        </p:grpSpPr>
        <p:sp>
          <p:nvSpPr>
            <p:cNvPr id="10655" name="Google Shape;10655;p6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6" name="Google Shape;10656;p6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7" name="Google Shape;10657;p6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8" name="Google Shape;10658;p6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9" name="Google Shape;10659;p65"/>
          <p:cNvGrpSpPr/>
          <p:nvPr/>
        </p:nvGrpSpPr>
        <p:grpSpPr>
          <a:xfrm>
            <a:off x="4190348" y="2287138"/>
            <a:ext cx="340168" cy="340168"/>
            <a:chOff x="5648375" y="238125"/>
            <a:chExt cx="483125" cy="483125"/>
          </a:xfrm>
        </p:grpSpPr>
        <p:sp>
          <p:nvSpPr>
            <p:cNvPr id="10660" name="Google Shape;10660;p6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1" name="Google Shape;10661;p6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2" name="Google Shape;10662;p6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3" name="Google Shape;10663;p6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4" name="Google Shape;10664;p6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5" name="Google Shape;10665;p6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6" name="Google Shape;10666;p6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7" name="Google Shape;10667;p6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8" name="Google Shape;10668;p6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9" name="Google Shape;10669;p6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0" name="Google Shape;10670;p65"/>
          <p:cNvGrpSpPr/>
          <p:nvPr/>
        </p:nvGrpSpPr>
        <p:grpSpPr>
          <a:xfrm>
            <a:off x="4607035" y="2287138"/>
            <a:ext cx="340168" cy="340168"/>
            <a:chOff x="6242825" y="238125"/>
            <a:chExt cx="483125" cy="483125"/>
          </a:xfrm>
        </p:grpSpPr>
        <p:sp>
          <p:nvSpPr>
            <p:cNvPr id="10671" name="Google Shape;10671;p6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2" name="Google Shape;10672;p6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3" name="Google Shape;10673;p6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4" name="Google Shape;10674;p65"/>
          <p:cNvGrpSpPr/>
          <p:nvPr/>
        </p:nvGrpSpPr>
        <p:grpSpPr>
          <a:xfrm>
            <a:off x="844156" y="2727362"/>
            <a:ext cx="343566" cy="298943"/>
            <a:chOff x="889275" y="861850"/>
            <a:chExt cx="487950" cy="424575"/>
          </a:xfrm>
        </p:grpSpPr>
        <p:sp>
          <p:nvSpPr>
            <p:cNvPr id="10675" name="Google Shape;10675;p6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6" name="Google Shape;10676;p6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7" name="Google Shape;10677;p6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8" name="Google Shape;10678;p6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79" name="Google Shape;10679;p6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0" name="Google Shape;10680;p6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81" name="Google Shape;10681;p65"/>
          <p:cNvGrpSpPr/>
          <p:nvPr/>
        </p:nvGrpSpPr>
        <p:grpSpPr>
          <a:xfrm>
            <a:off x="2105973" y="2706749"/>
            <a:ext cx="340168" cy="340168"/>
            <a:chOff x="2676100" y="832575"/>
            <a:chExt cx="483125" cy="483125"/>
          </a:xfrm>
        </p:grpSpPr>
        <p:sp>
          <p:nvSpPr>
            <p:cNvPr id="10682" name="Google Shape;10682;p6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3" name="Google Shape;10683;p6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4" name="Google Shape;10684;p6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5" name="Google Shape;10685;p65"/>
          <p:cNvGrpSpPr/>
          <p:nvPr/>
        </p:nvGrpSpPr>
        <p:grpSpPr>
          <a:xfrm>
            <a:off x="2517477" y="2706749"/>
            <a:ext cx="351610" cy="340168"/>
            <a:chOff x="3270550" y="832575"/>
            <a:chExt cx="499375" cy="483125"/>
          </a:xfrm>
        </p:grpSpPr>
        <p:sp>
          <p:nvSpPr>
            <p:cNvPr id="10686" name="Google Shape;10686;p6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7" name="Google Shape;10687;p6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8" name="Google Shape;10688;p6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9" name="Google Shape;10689;p65"/>
          <p:cNvGrpSpPr/>
          <p:nvPr/>
        </p:nvGrpSpPr>
        <p:grpSpPr>
          <a:xfrm>
            <a:off x="2935756" y="2717381"/>
            <a:ext cx="340186" cy="318904"/>
            <a:chOff x="3865000" y="847675"/>
            <a:chExt cx="483150" cy="452925"/>
          </a:xfrm>
        </p:grpSpPr>
        <p:sp>
          <p:nvSpPr>
            <p:cNvPr id="10690" name="Google Shape;10690;p6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1" name="Google Shape;10691;p6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2" name="Google Shape;10692;p6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3" name="Google Shape;10693;p6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94" name="Google Shape;10694;p65"/>
          <p:cNvGrpSpPr/>
          <p:nvPr/>
        </p:nvGrpSpPr>
        <p:grpSpPr>
          <a:xfrm>
            <a:off x="3351439" y="2727300"/>
            <a:ext cx="344798" cy="299066"/>
            <a:chOff x="4452900" y="861750"/>
            <a:chExt cx="489700" cy="424750"/>
          </a:xfrm>
        </p:grpSpPr>
        <p:sp>
          <p:nvSpPr>
            <p:cNvPr id="10695" name="Google Shape;10695;p6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6" name="Google Shape;10696;p6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7" name="Google Shape;10697;p6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98" name="Google Shape;10698;p65"/>
          <p:cNvGrpSpPr/>
          <p:nvPr/>
        </p:nvGrpSpPr>
        <p:grpSpPr>
          <a:xfrm>
            <a:off x="3768671" y="2706758"/>
            <a:ext cx="355641" cy="340151"/>
            <a:chOff x="5049750" y="832600"/>
            <a:chExt cx="505100" cy="483100"/>
          </a:xfrm>
        </p:grpSpPr>
        <p:sp>
          <p:nvSpPr>
            <p:cNvPr id="10699" name="Google Shape;10699;p6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0" name="Google Shape;10700;p6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01" name="Google Shape;10701;p6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02" name="Google Shape;10702;p65"/>
          <p:cNvGrpSpPr/>
          <p:nvPr/>
        </p:nvGrpSpPr>
        <p:grpSpPr>
          <a:xfrm>
            <a:off x="4627621" y="2706749"/>
            <a:ext cx="298996" cy="340168"/>
            <a:chOff x="6272100" y="832575"/>
            <a:chExt cx="424650" cy="483125"/>
          </a:xfrm>
        </p:grpSpPr>
        <p:sp>
          <p:nvSpPr>
            <p:cNvPr id="10703" name="Google Shape;10703;p6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4" name="Google Shape;10704;p6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5" name="Google Shape;10705;p65"/>
          <p:cNvGrpSpPr/>
          <p:nvPr/>
        </p:nvGrpSpPr>
        <p:grpSpPr>
          <a:xfrm>
            <a:off x="845828" y="3125798"/>
            <a:ext cx="340221" cy="340186"/>
            <a:chOff x="893650" y="1428000"/>
            <a:chExt cx="483200" cy="483150"/>
          </a:xfrm>
        </p:grpSpPr>
        <p:sp>
          <p:nvSpPr>
            <p:cNvPr id="10706" name="Google Shape;10706;p6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7" name="Google Shape;10707;p6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8" name="Google Shape;10708;p6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9" name="Google Shape;10709;p6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10" name="Google Shape;10710;p6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1" name="Google Shape;10711;p6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12" name="Google Shape;10712;p65"/>
          <p:cNvGrpSpPr/>
          <p:nvPr/>
        </p:nvGrpSpPr>
        <p:grpSpPr>
          <a:xfrm>
            <a:off x="2099646" y="3146463"/>
            <a:ext cx="352825" cy="298855"/>
            <a:chOff x="2676100" y="1456375"/>
            <a:chExt cx="501100" cy="424450"/>
          </a:xfrm>
        </p:grpSpPr>
        <p:sp>
          <p:nvSpPr>
            <p:cNvPr id="10713" name="Google Shape;10713;p6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4" name="Google Shape;10714;p6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5" name="Google Shape;10715;p6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6" name="Google Shape;10716;p65"/>
          <p:cNvGrpSpPr/>
          <p:nvPr/>
        </p:nvGrpSpPr>
        <p:grpSpPr>
          <a:xfrm>
            <a:off x="2523170" y="3125806"/>
            <a:ext cx="340221" cy="340168"/>
            <a:chOff x="3270475" y="1427025"/>
            <a:chExt cx="483200" cy="483125"/>
          </a:xfrm>
        </p:grpSpPr>
        <p:sp>
          <p:nvSpPr>
            <p:cNvPr id="10717" name="Google Shape;10717;p6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8" name="Google Shape;10718;p6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9" name="Google Shape;10719;p6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0" name="Google Shape;10720;p65"/>
          <p:cNvGrpSpPr/>
          <p:nvPr/>
        </p:nvGrpSpPr>
        <p:grpSpPr>
          <a:xfrm>
            <a:off x="2934083" y="3125780"/>
            <a:ext cx="343530" cy="340221"/>
            <a:chOff x="3860250" y="1427025"/>
            <a:chExt cx="487900" cy="483200"/>
          </a:xfrm>
        </p:grpSpPr>
        <p:sp>
          <p:nvSpPr>
            <p:cNvPr id="10721" name="Google Shape;10721;p6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2" name="Google Shape;10722;p6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3" name="Google Shape;10723;p6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24" name="Google Shape;10724;p6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5" name="Google Shape;10725;p6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26" name="Google Shape;10726;p65"/>
          <p:cNvGrpSpPr/>
          <p:nvPr/>
        </p:nvGrpSpPr>
        <p:grpSpPr>
          <a:xfrm>
            <a:off x="4190322" y="3125806"/>
            <a:ext cx="340221" cy="340168"/>
            <a:chOff x="5648375" y="1427025"/>
            <a:chExt cx="483200" cy="483125"/>
          </a:xfrm>
        </p:grpSpPr>
        <p:sp>
          <p:nvSpPr>
            <p:cNvPr id="10727" name="Google Shape;10727;p6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8" name="Google Shape;10728;p6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9" name="Google Shape;10729;p65"/>
          <p:cNvGrpSpPr/>
          <p:nvPr/>
        </p:nvGrpSpPr>
        <p:grpSpPr>
          <a:xfrm>
            <a:off x="4604808" y="3125789"/>
            <a:ext cx="344622" cy="340204"/>
            <a:chOff x="6238300" y="1426975"/>
            <a:chExt cx="489450" cy="483175"/>
          </a:xfrm>
        </p:grpSpPr>
        <p:sp>
          <p:nvSpPr>
            <p:cNvPr id="10730" name="Google Shape;10730;p6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1" name="Google Shape;10731;p6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2" name="Google Shape;10732;p6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33" name="Google Shape;10733;p6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34" name="Google Shape;10734;p65"/>
          <p:cNvGrpSpPr/>
          <p:nvPr/>
        </p:nvGrpSpPr>
        <p:grpSpPr>
          <a:xfrm>
            <a:off x="1263703" y="3544794"/>
            <a:ext cx="340168" cy="340186"/>
            <a:chOff x="1487200" y="2021475"/>
            <a:chExt cx="483125" cy="483150"/>
          </a:xfrm>
        </p:grpSpPr>
        <p:sp>
          <p:nvSpPr>
            <p:cNvPr id="10735" name="Google Shape;10735;p6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6" name="Google Shape;10736;p6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7" name="Google Shape;10737;p6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8" name="Google Shape;10738;p6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9" name="Google Shape;10739;p65"/>
          <p:cNvGrpSpPr/>
          <p:nvPr/>
        </p:nvGrpSpPr>
        <p:grpSpPr>
          <a:xfrm>
            <a:off x="1678040" y="3565398"/>
            <a:ext cx="340168" cy="298978"/>
            <a:chOff x="2081650" y="2050750"/>
            <a:chExt cx="483125" cy="424625"/>
          </a:xfrm>
        </p:grpSpPr>
        <p:sp>
          <p:nvSpPr>
            <p:cNvPr id="10740" name="Google Shape;10740;p6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1" name="Google Shape;10741;p6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2" name="Google Shape;10742;p6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3" name="Google Shape;10743;p6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4" name="Google Shape;10744;p6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5" name="Google Shape;10745;p6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6" name="Google Shape;10746;p65"/>
          <p:cNvGrpSpPr/>
          <p:nvPr/>
        </p:nvGrpSpPr>
        <p:grpSpPr>
          <a:xfrm>
            <a:off x="2105973" y="3588721"/>
            <a:ext cx="340168" cy="252332"/>
            <a:chOff x="2676100" y="2083800"/>
            <a:chExt cx="483125" cy="358375"/>
          </a:xfrm>
        </p:grpSpPr>
        <p:sp>
          <p:nvSpPr>
            <p:cNvPr id="10747" name="Google Shape;10747;p6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8" name="Google Shape;10748;p6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9" name="Google Shape;10749;p65"/>
          <p:cNvGrpSpPr/>
          <p:nvPr/>
        </p:nvGrpSpPr>
        <p:grpSpPr>
          <a:xfrm>
            <a:off x="2531487" y="3554766"/>
            <a:ext cx="323587" cy="320242"/>
            <a:chOff x="3282325" y="2035675"/>
            <a:chExt cx="459575" cy="454825"/>
          </a:xfrm>
        </p:grpSpPr>
        <p:sp>
          <p:nvSpPr>
            <p:cNvPr id="10750" name="Google Shape;10750;p6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1" name="Google Shape;10751;p6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2" name="Google Shape;10752;p6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3" name="Google Shape;10753;p6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54" name="Google Shape;10754;p6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5" name="Google Shape;10755;p6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56" name="Google Shape;10756;p65"/>
          <p:cNvGrpSpPr/>
          <p:nvPr/>
        </p:nvGrpSpPr>
        <p:grpSpPr>
          <a:xfrm>
            <a:off x="3776187" y="3544803"/>
            <a:ext cx="340608" cy="340168"/>
            <a:chOff x="5053900" y="2021500"/>
            <a:chExt cx="483750" cy="483125"/>
          </a:xfrm>
        </p:grpSpPr>
        <p:sp>
          <p:nvSpPr>
            <p:cNvPr id="10757" name="Google Shape;10757;p6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8" name="Google Shape;10758;p6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9" name="Google Shape;10759;p6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0" name="Google Shape;10760;p6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1" name="Google Shape;10761;p6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2" name="Google Shape;10762;p6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3" name="Google Shape;10763;p6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4" name="Google Shape;10764;p6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65" name="Google Shape;10765;p6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66" name="Google Shape;10766;p65"/>
          <p:cNvGrpSpPr/>
          <p:nvPr/>
        </p:nvGrpSpPr>
        <p:grpSpPr>
          <a:xfrm>
            <a:off x="4601286" y="3547971"/>
            <a:ext cx="351663" cy="333831"/>
            <a:chOff x="6222125" y="2025975"/>
            <a:chExt cx="499450" cy="474125"/>
          </a:xfrm>
        </p:grpSpPr>
        <p:sp>
          <p:nvSpPr>
            <p:cNvPr id="10767" name="Google Shape;10767;p6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8" name="Google Shape;10768;p6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9" name="Google Shape;10769;p6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0" name="Google Shape;10770;p65"/>
          <p:cNvGrpSpPr/>
          <p:nvPr/>
        </p:nvGrpSpPr>
        <p:grpSpPr>
          <a:xfrm>
            <a:off x="5058848" y="2364541"/>
            <a:ext cx="335504" cy="185953"/>
            <a:chOff x="896050" y="2725450"/>
            <a:chExt cx="476500" cy="264100"/>
          </a:xfrm>
        </p:grpSpPr>
        <p:sp>
          <p:nvSpPr>
            <p:cNvPr id="10771" name="Google Shape;10771;p6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2" name="Google Shape;10772;p6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3" name="Google Shape;10773;p6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4" name="Google Shape;10774;p65"/>
          <p:cNvGrpSpPr/>
          <p:nvPr/>
        </p:nvGrpSpPr>
        <p:grpSpPr>
          <a:xfrm>
            <a:off x="5489588" y="2287425"/>
            <a:ext cx="340168" cy="340186"/>
            <a:chOff x="1487200" y="2615925"/>
            <a:chExt cx="483125" cy="483150"/>
          </a:xfrm>
        </p:grpSpPr>
        <p:sp>
          <p:nvSpPr>
            <p:cNvPr id="10775" name="Google Shape;10775;p6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6" name="Google Shape;10776;p6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7" name="Google Shape;10777;p6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8" name="Google Shape;10778;p65"/>
          <p:cNvGrpSpPr/>
          <p:nvPr/>
        </p:nvGrpSpPr>
        <p:grpSpPr>
          <a:xfrm>
            <a:off x="5889537" y="2287425"/>
            <a:ext cx="353564" cy="340186"/>
            <a:chOff x="2077575" y="2615925"/>
            <a:chExt cx="502150" cy="483150"/>
          </a:xfrm>
        </p:grpSpPr>
        <p:sp>
          <p:nvSpPr>
            <p:cNvPr id="10779" name="Google Shape;10779;p6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0" name="Google Shape;10780;p6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1" name="Google Shape;10781;p6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2" name="Google Shape;10782;p6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3" name="Google Shape;10783;p65"/>
          <p:cNvGrpSpPr/>
          <p:nvPr/>
        </p:nvGrpSpPr>
        <p:grpSpPr>
          <a:xfrm>
            <a:off x="6313326" y="2303452"/>
            <a:ext cx="334536" cy="308132"/>
            <a:chOff x="2680100" y="2638725"/>
            <a:chExt cx="475125" cy="437625"/>
          </a:xfrm>
        </p:grpSpPr>
        <p:sp>
          <p:nvSpPr>
            <p:cNvPr id="10784" name="Google Shape;10784;p6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5" name="Google Shape;10785;p6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6" name="Google Shape;10786;p6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6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8" name="Google Shape;10788;p65"/>
          <p:cNvGrpSpPr/>
          <p:nvPr/>
        </p:nvGrpSpPr>
        <p:grpSpPr>
          <a:xfrm>
            <a:off x="6778965" y="2287425"/>
            <a:ext cx="239183" cy="340186"/>
            <a:chOff x="3342275" y="2615925"/>
            <a:chExt cx="339700" cy="483150"/>
          </a:xfrm>
        </p:grpSpPr>
        <p:sp>
          <p:nvSpPr>
            <p:cNvPr id="10789" name="Google Shape;10789;p6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0" name="Google Shape;10790;p6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91" name="Google Shape;10791;p6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2" name="Google Shape;10792;p6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3" name="Google Shape;10793;p6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94" name="Google Shape;10794;p65"/>
          <p:cNvGrpSpPr/>
          <p:nvPr/>
        </p:nvGrpSpPr>
        <p:grpSpPr>
          <a:xfrm>
            <a:off x="6415846" y="3956426"/>
            <a:ext cx="339482" cy="339271"/>
            <a:chOff x="5648900" y="2616600"/>
            <a:chExt cx="482150" cy="481850"/>
          </a:xfrm>
        </p:grpSpPr>
        <p:sp>
          <p:nvSpPr>
            <p:cNvPr id="10795" name="Google Shape;10795;p6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6" name="Google Shape;10796;p6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7" name="Google Shape;10797;p65"/>
          <p:cNvGrpSpPr/>
          <p:nvPr/>
        </p:nvGrpSpPr>
        <p:grpSpPr>
          <a:xfrm>
            <a:off x="4735130" y="3963142"/>
            <a:ext cx="325626" cy="325694"/>
            <a:chOff x="6242825" y="2615925"/>
            <a:chExt cx="483125" cy="483225"/>
          </a:xfrm>
        </p:grpSpPr>
        <p:sp>
          <p:nvSpPr>
            <p:cNvPr id="10798" name="Google Shape;10798;p6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9" name="Google Shape;10799;p6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0" name="Google Shape;10800;p6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1" name="Google Shape;10801;p6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2" name="Google Shape;10802;p6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03" name="Google Shape;10803;p6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04" name="Google Shape;10804;p65"/>
          <p:cNvGrpSpPr/>
          <p:nvPr/>
        </p:nvGrpSpPr>
        <p:grpSpPr>
          <a:xfrm>
            <a:off x="5488629" y="2707036"/>
            <a:ext cx="342087" cy="340186"/>
            <a:chOff x="1487200" y="3210375"/>
            <a:chExt cx="485850" cy="483150"/>
          </a:xfrm>
        </p:grpSpPr>
        <p:sp>
          <p:nvSpPr>
            <p:cNvPr id="10805" name="Google Shape;10805;p6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6" name="Google Shape;10806;p6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7" name="Google Shape;10807;p6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08" name="Google Shape;10808;p6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9" name="Google Shape;10809;p6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10" name="Google Shape;10810;p65"/>
          <p:cNvGrpSpPr/>
          <p:nvPr/>
        </p:nvGrpSpPr>
        <p:grpSpPr>
          <a:xfrm>
            <a:off x="6727988" y="2707027"/>
            <a:ext cx="341136" cy="340204"/>
            <a:chOff x="3269875" y="3210400"/>
            <a:chExt cx="484500" cy="483175"/>
          </a:xfrm>
        </p:grpSpPr>
        <p:sp>
          <p:nvSpPr>
            <p:cNvPr id="10811" name="Google Shape;10811;p6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6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3" name="Google Shape;10813;p65"/>
          <p:cNvGrpSpPr/>
          <p:nvPr/>
        </p:nvGrpSpPr>
        <p:grpSpPr>
          <a:xfrm>
            <a:off x="7227082" y="2706666"/>
            <a:ext cx="170216" cy="340925"/>
            <a:chOff x="3985700" y="3210375"/>
            <a:chExt cx="241750" cy="484200"/>
          </a:xfrm>
        </p:grpSpPr>
        <p:sp>
          <p:nvSpPr>
            <p:cNvPr id="10814" name="Google Shape;10814;p6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5" name="Google Shape;10815;p6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6" name="Google Shape;10816;p65"/>
          <p:cNvGrpSpPr/>
          <p:nvPr/>
        </p:nvGrpSpPr>
        <p:grpSpPr>
          <a:xfrm>
            <a:off x="7566351" y="2707678"/>
            <a:ext cx="339007" cy="338901"/>
            <a:chOff x="4460225" y="3211300"/>
            <a:chExt cx="481475" cy="481325"/>
          </a:xfrm>
        </p:grpSpPr>
        <p:sp>
          <p:nvSpPr>
            <p:cNvPr id="10817" name="Google Shape;10817;p6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8" name="Google Shape;10818;p6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19" name="Google Shape;10819;p6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20" name="Google Shape;10820;p65"/>
          <p:cNvGrpSpPr/>
          <p:nvPr/>
        </p:nvGrpSpPr>
        <p:grpSpPr>
          <a:xfrm>
            <a:off x="6859688" y="3985756"/>
            <a:ext cx="342034" cy="280654"/>
            <a:chOff x="5647000" y="3252650"/>
            <a:chExt cx="485775" cy="398600"/>
          </a:xfrm>
        </p:grpSpPr>
        <p:sp>
          <p:nvSpPr>
            <p:cNvPr id="10821" name="Google Shape;10821;p6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2" name="Google Shape;10822;p6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3" name="Google Shape;10823;p6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4" name="Google Shape;10824;p6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5" name="Google Shape;10825;p6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6" name="Google Shape;10826;p65"/>
          <p:cNvGrpSpPr/>
          <p:nvPr/>
        </p:nvGrpSpPr>
        <p:grpSpPr>
          <a:xfrm>
            <a:off x="5165128" y="3991768"/>
            <a:ext cx="326536" cy="268454"/>
            <a:chOff x="6242450" y="3252800"/>
            <a:chExt cx="484475" cy="398300"/>
          </a:xfrm>
        </p:grpSpPr>
        <p:sp>
          <p:nvSpPr>
            <p:cNvPr id="10827" name="Google Shape;10827;p6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8" name="Google Shape;10828;p6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9" name="Google Shape;10829;p6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0" name="Google Shape;10830;p65"/>
          <p:cNvGrpSpPr/>
          <p:nvPr/>
        </p:nvGrpSpPr>
        <p:grpSpPr>
          <a:xfrm>
            <a:off x="5077111" y="3126102"/>
            <a:ext cx="298978" cy="340168"/>
            <a:chOff x="922025" y="3804850"/>
            <a:chExt cx="424625" cy="483125"/>
          </a:xfrm>
        </p:grpSpPr>
        <p:sp>
          <p:nvSpPr>
            <p:cNvPr id="10831" name="Google Shape;10831;p6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2" name="Google Shape;10832;p6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33" name="Google Shape;10833;p6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34" name="Google Shape;10834;p65"/>
          <p:cNvGrpSpPr/>
          <p:nvPr/>
        </p:nvGrpSpPr>
        <p:grpSpPr>
          <a:xfrm>
            <a:off x="5909841" y="3126102"/>
            <a:ext cx="312955" cy="340168"/>
            <a:chOff x="2100300" y="3804850"/>
            <a:chExt cx="444475" cy="483125"/>
          </a:xfrm>
        </p:grpSpPr>
        <p:sp>
          <p:nvSpPr>
            <p:cNvPr id="10835" name="Google Shape;10835;p6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6" name="Google Shape;10836;p6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7" name="Google Shape;10837;p65"/>
          <p:cNvGrpSpPr/>
          <p:nvPr/>
        </p:nvGrpSpPr>
        <p:grpSpPr>
          <a:xfrm>
            <a:off x="6333463" y="3126102"/>
            <a:ext cx="294261" cy="340168"/>
            <a:chOff x="2708700" y="3804850"/>
            <a:chExt cx="417925" cy="483125"/>
          </a:xfrm>
        </p:grpSpPr>
        <p:sp>
          <p:nvSpPr>
            <p:cNvPr id="10838" name="Google Shape;10838;p6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9" name="Google Shape;10839;p6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6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1" name="Google Shape;10841;p6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2" name="Google Shape;10842;p6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3" name="Google Shape;10843;p6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4" name="Google Shape;10844;p65"/>
          <p:cNvGrpSpPr/>
          <p:nvPr/>
        </p:nvGrpSpPr>
        <p:grpSpPr>
          <a:xfrm>
            <a:off x="7570338" y="3127378"/>
            <a:ext cx="331033" cy="337616"/>
            <a:chOff x="4467450" y="3808475"/>
            <a:chExt cx="470150" cy="479500"/>
          </a:xfrm>
        </p:grpSpPr>
        <p:sp>
          <p:nvSpPr>
            <p:cNvPr id="10845" name="Google Shape;10845;p6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6" name="Google Shape;10846;p6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7" name="Google Shape;10847;p6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8" name="Google Shape;10848;p6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9" name="Google Shape;10849;p65"/>
          <p:cNvGrpSpPr/>
          <p:nvPr/>
        </p:nvGrpSpPr>
        <p:grpSpPr>
          <a:xfrm>
            <a:off x="7990685" y="3126102"/>
            <a:ext cx="340186" cy="340168"/>
            <a:chOff x="5053900" y="3804850"/>
            <a:chExt cx="483150" cy="483125"/>
          </a:xfrm>
        </p:grpSpPr>
        <p:sp>
          <p:nvSpPr>
            <p:cNvPr id="10850" name="Google Shape;10850;p6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6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2" name="Google Shape;10852;p6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3" name="Google Shape;10853;p6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4" name="Google Shape;10854;p65"/>
          <p:cNvGrpSpPr/>
          <p:nvPr/>
        </p:nvGrpSpPr>
        <p:grpSpPr>
          <a:xfrm>
            <a:off x="7306081" y="3956021"/>
            <a:ext cx="340168" cy="340168"/>
            <a:chOff x="5648375" y="3804850"/>
            <a:chExt cx="483125" cy="483125"/>
          </a:xfrm>
        </p:grpSpPr>
        <p:sp>
          <p:nvSpPr>
            <p:cNvPr id="10855" name="Google Shape;10855;p6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6" name="Google Shape;10856;p6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7" name="Google Shape;10857;p6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8" name="Google Shape;10858;p6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9" name="Google Shape;10859;p65"/>
          <p:cNvGrpSpPr/>
          <p:nvPr/>
        </p:nvGrpSpPr>
        <p:grpSpPr>
          <a:xfrm>
            <a:off x="5596036" y="3968278"/>
            <a:ext cx="280923" cy="315449"/>
            <a:chOff x="6276025" y="3812400"/>
            <a:chExt cx="416800" cy="468025"/>
          </a:xfrm>
        </p:grpSpPr>
        <p:sp>
          <p:nvSpPr>
            <p:cNvPr id="10860" name="Google Shape;10860;p6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1" name="Google Shape;10861;p6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2" name="Google Shape;10862;p6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3" name="Google Shape;10863;p6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4" name="Google Shape;10864;p65"/>
          <p:cNvGrpSpPr/>
          <p:nvPr/>
        </p:nvGrpSpPr>
        <p:grpSpPr>
          <a:xfrm>
            <a:off x="5055293" y="3545089"/>
            <a:ext cx="342615" cy="340186"/>
            <a:chOff x="890400" y="4399350"/>
            <a:chExt cx="486600" cy="483150"/>
          </a:xfrm>
        </p:grpSpPr>
        <p:sp>
          <p:nvSpPr>
            <p:cNvPr id="10865" name="Google Shape;10865;p6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6" name="Google Shape;10866;p6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7" name="Google Shape;10867;p6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8" name="Google Shape;10868;p65"/>
          <p:cNvGrpSpPr/>
          <p:nvPr/>
        </p:nvGrpSpPr>
        <p:grpSpPr>
          <a:xfrm>
            <a:off x="5489588" y="3560368"/>
            <a:ext cx="340168" cy="309628"/>
            <a:chOff x="1487200" y="4421025"/>
            <a:chExt cx="483125" cy="439750"/>
          </a:xfrm>
        </p:grpSpPr>
        <p:sp>
          <p:nvSpPr>
            <p:cNvPr id="10869" name="Google Shape;10869;p6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0" name="Google Shape;10870;p6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1" name="Google Shape;10871;p6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2" name="Google Shape;10872;p6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3" name="Google Shape;10873;p65"/>
          <p:cNvGrpSpPr/>
          <p:nvPr/>
        </p:nvGrpSpPr>
        <p:grpSpPr>
          <a:xfrm>
            <a:off x="5893867" y="3545107"/>
            <a:ext cx="344903" cy="340151"/>
            <a:chOff x="2079300" y="4399325"/>
            <a:chExt cx="489850" cy="483100"/>
          </a:xfrm>
        </p:grpSpPr>
        <p:sp>
          <p:nvSpPr>
            <p:cNvPr id="10874" name="Google Shape;10874;p6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5" name="Google Shape;10875;p6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6" name="Google Shape;10876;p6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77" name="Google Shape;10877;p65"/>
          <p:cNvGrpSpPr/>
          <p:nvPr/>
        </p:nvGrpSpPr>
        <p:grpSpPr>
          <a:xfrm>
            <a:off x="6760439" y="3545107"/>
            <a:ext cx="276236" cy="340151"/>
            <a:chOff x="3316000" y="4399325"/>
            <a:chExt cx="392325" cy="483100"/>
          </a:xfrm>
        </p:grpSpPr>
        <p:sp>
          <p:nvSpPr>
            <p:cNvPr id="10878" name="Google Shape;10878;p6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9" name="Google Shape;10879;p6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0" name="Google Shape;10880;p65"/>
          <p:cNvGrpSpPr/>
          <p:nvPr/>
        </p:nvGrpSpPr>
        <p:grpSpPr>
          <a:xfrm>
            <a:off x="7185179" y="3545089"/>
            <a:ext cx="254022" cy="340186"/>
            <a:chOff x="3926225" y="4399275"/>
            <a:chExt cx="360775" cy="483150"/>
          </a:xfrm>
        </p:grpSpPr>
        <p:sp>
          <p:nvSpPr>
            <p:cNvPr id="10881" name="Google Shape;10881;p6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2" name="Google Shape;10882;p6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83" name="Google Shape;10883;p6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84" name="Google Shape;10884;p65"/>
          <p:cNvGrpSpPr/>
          <p:nvPr/>
        </p:nvGrpSpPr>
        <p:grpSpPr>
          <a:xfrm>
            <a:off x="7990738" y="3545151"/>
            <a:ext cx="340080" cy="340063"/>
            <a:chOff x="5053975" y="4399375"/>
            <a:chExt cx="483000" cy="482975"/>
          </a:xfrm>
        </p:grpSpPr>
        <p:sp>
          <p:nvSpPr>
            <p:cNvPr id="10885" name="Google Shape;10885;p6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6" name="Google Shape;10886;p6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7" name="Google Shape;10887;p6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8" name="Google Shape;10888;p65"/>
          <p:cNvGrpSpPr/>
          <p:nvPr/>
        </p:nvGrpSpPr>
        <p:grpSpPr>
          <a:xfrm>
            <a:off x="7750609" y="3956042"/>
            <a:ext cx="340168" cy="340168"/>
            <a:chOff x="5648375" y="4399300"/>
            <a:chExt cx="483125" cy="483125"/>
          </a:xfrm>
        </p:grpSpPr>
        <p:sp>
          <p:nvSpPr>
            <p:cNvPr id="10889" name="Google Shape;10889;p6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0" name="Google Shape;10890;p6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1" name="Google Shape;10891;p65"/>
          <p:cNvGrpSpPr/>
          <p:nvPr/>
        </p:nvGrpSpPr>
        <p:grpSpPr>
          <a:xfrm>
            <a:off x="5981331" y="3974637"/>
            <a:ext cx="330007" cy="302744"/>
            <a:chOff x="6239575" y="4416275"/>
            <a:chExt cx="489625" cy="449175"/>
          </a:xfrm>
        </p:grpSpPr>
        <p:sp>
          <p:nvSpPr>
            <p:cNvPr id="10892" name="Google Shape;10892;p6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3" name="Google Shape;10893;p6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4" name="Google Shape;10894;p6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5" name="Google Shape;10895;p65"/>
          <p:cNvGrpSpPr/>
          <p:nvPr/>
        </p:nvGrpSpPr>
        <p:grpSpPr>
          <a:xfrm>
            <a:off x="3084610" y="3971815"/>
            <a:ext cx="308234" cy="308234"/>
            <a:chOff x="892750" y="4993750"/>
            <a:chExt cx="483125" cy="483125"/>
          </a:xfrm>
        </p:grpSpPr>
        <p:sp>
          <p:nvSpPr>
            <p:cNvPr id="10896" name="Google Shape;10896;p6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7" name="Google Shape;10897;p6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8" name="Google Shape;10898;p6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9" name="Google Shape;10899;p65"/>
          <p:cNvGrpSpPr/>
          <p:nvPr/>
        </p:nvGrpSpPr>
        <p:grpSpPr>
          <a:xfrm>
            <a:off x="3497219" y="3971815"/>
            <a:ext cx="308234" cy="308234"/>
            <a:chOff x="1487200" y="4993750"/>
            <a:chExt cx="483125" cy="483125"/>
          </a:xfrm>
        </p:grpSpPr>
        <p:sp>
          <p:nvSpPr>
            <p:cNvPr id="10900" name="Google Shape;10900;p6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1" name="Google Shape;10901;p6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2" name="Google Shape;10902;p65"/>
          <p:cNvGrpSpPr/>
          <p:nvPr/>
        </p:nvGrpSpPr>
        <p:grpSpPr>
          <a:xfrm>
            <a:off x="3909829" y="3971815"/>
            <a:ext cx="308234" cy="308234"/>
            <a:chOff x="2081650" y="4993750"/>
            <a:chExt cx="483125" cy="483125"/>
          </a:xfrm>
        </p:grpSpPr>
        <p:sp>
          <p:nvSpPr>
            <p:cNvPr id="10903" name="Google Shape;10903;p6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4" name="Google Shape;10904;p6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5" name="Google Shape;10905;p65"/>
          <p:cNvGrpSpPr/>
          <p:nvPr/>
        </p:nvGrpSpPr>
        <p:grpSpPr>
          <a:xfrm>
            <a:off x="1491328" y="3979188"/>
            <a:ext cx="293982" cy="293982"/>
            <a:chOff x="2676100" y="4993750"/>
            <a:chExt cx="483125" cy="483125"/>
          </a:xfrm>
        </p:grpSpPr>
        <p:sp>
          <p:nvSpPr>
            <p:cNvPr id="10906" name="Google Shape;10906;p6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7" name="Google Shape;10907;p6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8" name="Google Shape;10908;p6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9" name="Google Shape;10909;p65"/>
          <p:cNvGrpSpPr/>
          <p:nvPr/>
        </p:nvGrpSpPr>
        <p:grpSpPr>
          <a:xfrm>
            <a:off x="4322435" y="3971815"/>
            <a:ext cx="308234" cy="308234"/>
            <a:chOff x="3270550" y="4993750"/>
            <a:chExt cx="483125" cy="483125"/>
          </a:xfrm>
        </p:grpSpPr>
        <p:sp>
          <p:nvSpPr>
            <p:cNvPr id="10910" name="Google Shape;10910;p6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1" name="Google Shape;10911;p6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2" name="Google Shape;10912;p6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13" name="Google Shape;10913;p6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14" name="Google Shape;10914;p65"/>
          <p:cNvGrpSpPr/>
          <p:nvPr/>
        </p:nvGrpSpPr>
        <p:grpSpPr>
          <a:xfrm>
            <a:off x="2288093" y="3979142"/>
            <a:ext cx="293997" cy="294073"/>
            <a:chOff x="4459450" y="4993700"/>
            <a:chExt cx="483150" cy="483275"/>
          </a:xfrm>
        </p:grpSpPr>
        <p:sp>
          <p:nvSpPr>
            <p:cNvPr id="10915" name="Google Shape;10915;p6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6" name="Google Shape;10916;p6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7" name="Google Shape;10917;p65"/>
          <p:cNvGrpSpPr/>
          <p:nvPr/>
        </p:nvGrpSpPr>
        <p:grpSpPr>
          <a:xfrm>
            <a:off x="2686471" y="3979142"/>
            <a:ext cx="293997" cy="294073"/>
            <a:chOff x="5053900" y="4993700"/>
            <a:chExt cx="483150" cy="483275"/>
          </a:xfrm>
        </p:grpSpPr>
        <p:sp>
          <p:nvSpPr>
            <p:cNvPr id="10918" name="Google Shape;10918;p6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9" name="Google Shape;10919;p6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23" name="Shape 10923"/>
        <p:cNvGrpSpPr/>
        <p:nvPr/>
      </p:nvGrpSpPr>
      <p:grpSpPr>
        <a:xfrm>
          <a:off x="0" y="0"/>
          <a:ext cx="0" cy="0"/>
          <a:chOff x="0" y="0"/>
          <a:chExt cx="0" cy="0"/>
        </a:xfrm>
      </p:grpSpPr>
      <p:sp>
        <p:nvSpPr>
          <p:cNvPr id="10924" name="Google Shape;10924;p66"/>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6"/>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6"/>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7" name="Google Shape;10927;p66"/>
          <p:cNvGrpSpPr/>
          <p:nvPr/>
        </p:nvGrpSpPr>
        <p:grpSpPr>
          <a:xfrm>
            <a:off x="2987728" y="1561903"/>
            <a:ext cx="371882" cy="373766"/>
            <a:chOff x="-41270450" y="1973375"/>
            <a:chExt cx="315850" cy="317450"/>
          </a:xfrm>
        </p:grpSpPr>
        <p:sp>
          <p:nvSpPr>
            <p:cNvPr id="10928" name="Google Shape;10928;p6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66"/>
          <p:cNvGrpSpPr/>
          <p:nvPr/>
        </p:nvGrpSpPr>
        <p:grpSpPr>
          <a:xfrm>
            <a:off x="3005407" y="2008859"/>
            <a:ext cx="395871" cy="372088"/>
            <a:chOff x="-41291625" y="2339025"/>
            <a:chExt cx="336225" cy="316025"/>
          </a:xfrm>
        </p:grpSpPr>
        <p:sp>
          <p:nvSpPr>
            <p:cNvPr id="10933" name="Google Shape;10933;p6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5" name="Google Shape;10935;p66"/>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6"/>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6"/>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6"/>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6"/>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6"/>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1" name="Google Shape;10941;p66"/>
          <p:cNvGrpSpPr/>
          <p:nvPr/>
        </p:nvGrpSpPr>
        <p:grpSpPr>
          <a:xfrm>
            <a:off x="1229534" y="1533910"/>
            <a:ext cx="396931" cy="373147"/>
            <a:chOff x="-42804750" y="1949600"/>
            <a:chExt cx="337125" cy="316925"/>
          </a:xfrm>
        </p:grpSpPr>
        <p:sp>
          <p:nvSpPr>
            <p:cNvPr id="10942" name="Google Shape;10942;p6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66"/>
          <p:cNvGrpSpPr/>
          <p:nvPr/>
        </p:nvGrpSpPr>
        <p:grpSpPr>
          <a:xfrm>
            <a:off x="1292211" y="1986607"/>
            <a:ext cx="335706" cy="364258"/>
            <a:chOff x="-42778750" y="2320125"/>
            <a:chExt cx="285125" cy="309375"/>
          </a:xfrm>
        </p:grpSpPr>
        <p:sp>
          <p:nvSpPr>
            <p:cNvPr id="10946" name="Google Shape;10946;p6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66"/>
          <p:cNvGrpSpPr/>
          <p:nvPr/>
        </p:nvGrpSpPr>
        <p:grpSpPr>
          <a:xfrm>
            <a:off x="1269879" y="2433612"/>
            <a:ext cx="375591" cy="374678"/>
            <a:chOff x="-42796875" y="2680675"/>
            <a:chExt cx="319000" cy="318225"/>
          </a:xfrm>
        </p:grpSpPr>
        <p:sp>
          <p:nvSpPr>
            <p:cNvPr id="10949" name="Google Shape;10949;p6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4" name="Google Shape;10954;p66"/>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6"/>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6"/>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6"/>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6"/>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9" name="Google Shape;10959;p66"/>
          <p:cNvGrpSpPr/>
          <p:nvPr/>
        </p:nvGrpSpPr>
        <p:grpSpPr>
          <a:xfrm>
            <a:off x="2168150" y="3311887"/>
            <a:ext cx="390426" cy="369586"/>
            <a:chOff x="-39055650" y="2315975"/>
            <a:chExt cx="331600" cy="313900"/>
          </a:xfrm>
        </p:grpSpPr>
        <p:sp>
          <p:nvSpPr>
            <p:cNvPr id="10960" name="Google Shape;10960;p6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2" name="Google Shape;10962;p66"/>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6"/>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4" name="Google Shape;10964;p66"/>
          <p:cNvGrpSpPr/>
          <p:nvPr/>
        </p:nvGrpSpPr>
        <p:grpSpPr>
          <a:xfrm>
            <a:off x="1659816" y="1534087"/>
            <a:ext cx="380241" cy="371793"/>
            <a:chOff x="-42430625" y="1949750"/>
            <a:chExt cx="322950" cy="315775"/>
          </a:xfrm>
        </p:grpSpPr>
        <p:sp>
          <p:nvSpPr>
            <p:cNvPr id="10965" name="Google Shape;10965;p6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9" name="Google Shape;10969;p66"/>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6"/>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6"/>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6"/>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6"/>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6"/>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5" name="Google Shape;10975;p66"/>
          <p:cNvGrpSpPr/>
          <p:nvPr/>
        </p:nvGrpSpPr>
        <p:grpSpPr>
          <a:xfrm>
            <a:off x="2623344" y="3310032"/>
            <a:ext cx="372824" cy="372058"/>
            <a:chOff x="-38686275" y="2314400"/>
            <a:chExt cx="316650" cy="316000"/>
          </a:xfrm>
        </p:grpSpPr>
        <p:sp>
          <p:nvSpPr>
            <p:cNvPr id="10976" name="Google Shape;10976;p6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66"/>
          <p:cNvGrpSpPr/>
          <p:nvPr/>
        </p:nvGrpSpPr>
        <p:grpSpPr>
          <a:xfrm>
            <a:off x="2621946" y="3802072"/>
            <a:ext cx="375620" cy="373736"/>
            <a:chOff x="-38686275" y="2682250"/>
            <a:chExt cx="319025" cy="317425"/>
          </a:xfrm>
        </p:grpSpPr>
        <p:sp>
          <p:nvSpPr>
            <p:cNvPr id="10979" name="Google Shape;10979;p6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66"/>
          <p:cNvGrpSpPr/>
          <p:nvPr/>
        </p:nvGrpSpPr>
        <p:grpSpPr>
          <a:xfrm>
            <a:off x="3940328" y="3800615"/>
            <a:ext cx="391368" cy="376650"/>
            <a:chOff x="-37534750" y="2668075"/>
            <a:chExt cx="332400" cy="319900"/>
          </a:xfrm>
        </p:grpSpPr>
        <p:sp>
          <p:nvSpPr>
            <p:cNvPr id="10982" name="Google Shape;10982;p6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4" name="Google Shape;10984;p66"/>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66"/>
          <p:cNvGrpSpPr/>
          <p:nvPr/>
        </p:nvGrpSpPr>
        <p:grpSpPr>
          <a:xfrm>
            <a:off x="2131694" y="1981750"/>
            <a:ext cx="375591" cy="374060"/>
            <a:chOff x="-42062025" y="2316000"/>
            <a:chExt cx="319000" cy="317700"/>
          </a:xfrm>
        </p:grpSpPr>
        <p:sp>
          <p:nvSpPr>
            <p:cNvPr id="10986" name="Google Shape;10986;p6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8" name="Google Shape;10988;p66"/>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9" name="Google Shape;10989;p66"/>
          <p:cNvGrpSpPr/>
          <p:nvPr/>
        </p:nvGrpSpPr>
        <p:grpSpPr>
          <a:xfrm>
            <a:off x="876569" y="2892853"/>
            <a:ext cx="330143" cy="368173"/>
            <a:chOff x="-40150450" y="1977325"/>
            <a:chExt cx="280400" cy="312700"/>
          </a:xfrm>
        </p:grpSpPr>
        <p:sp>
          <p:nvSpPr>
            <p:cNvPr id="10990" name="Google Shape;10990;p6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66"/>
          <p:cNvGrpSpPr/>
          <p:nvPr/>
        </p:nvGrpSpPr>
        <p:grpSpPr>
          <a:xfrm>
            <a:off x="870534" y="3352072"/>
            <a:ext cx="342211" cy="372824"/>
            <a:chOff x="-40160700" y="2339625"/>
            <a:chExt cx="290650" cy="316650"/>
          </a:xfrm>
        </p:grpSpPr>
        <p:sp>
          <p:nvSpPr>
            <p:cNvPr id="10995" name="Google Shape;10995;p6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66"/>
          <p:cNvGrpSpPr/>
          <p:nvPr/>
        </p:nvGrpSpPr>
        <p:grpSpPr>
          <a:xfrm>
            <a:off x="852359" y="3802529"/>
            <a:ext cx="375591" cy="372824"/>
            <a:chOff x="-40171725" y="2705875"/>
            <a:chExt cx="319000" cy="316650"/>
          </a:xfrm>
        </p:grpSpPr>
        <p:sp>
          <p:nvSpPr>
            <p:cNvPr id="11000" name="Google Shape;11000;p6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66"/>
          <p:cNvGrpSpPr/>
          <p:nvPr/>
        </p:nvGrpSpPr>
        <p:grpSpPr>
          <a:xfrm>
            <a:off x="3109957" y="2876984"/>
            <a:ext cx="272686" cy="373766"/>
            <a:chOff x="-38275925" y="1946600"/>
            <a:chExt cx="231600" cy="317450"/>
          </a:xfrm>
        </p:grpSpPr>
        <p:sp>
          <p:nvSpPr>
            <p:cNvPr id="11003" name="Google Shape;11003;p6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5" name="Google Shape;11005;p66"/>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6"/>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7" name="Google Shape;11007;p66"/>
          <p:cNvGrpSpPr/>
          <p:nvPr/>
        </p:nvGrpSpPr>
        <p:grpSpPr>
          <a:xfrm>
            <a:off x="2173841" y="4274426"/>
            <a:ext cx="382096" cy="371911"/>
            <a:chOff x="-37190575" y="1951325"/>
            <a:chExt cx="324525" cy="315875"/>
          </a:xfrm>
        </p:grpSpPr>
        <p:sp>
          <p:nvSpPr>
            <p:cNvPr id="11008" name="Google Shape;11008;p6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3" name="Google Shape;11013;p66"/>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4" name="Google Shape;11014;p66"/>
          <p:cNvGrpSpPr/>
          <p:nvPr/>
        </p:nvGrpSpPr>
        <p:grpSpPr>
          <a:xfrm>
            <a:off x="2574144" y="2060577"/>
            <a:ext cx="373736" cy="293055"/>
            <a:chOff x="-41694200" y="2382950"/>
            <a:chExt cx="317425" cy="248900"/>
          </a:xfrm>
        </p:grpSpPr>
        <p:sp>
          <p:nvSpPr>
            <p:cNvPr id="11015" name="Google Shape;11015;p6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66"/>
          <p:cNvGrpSpPr/>
          <p:nvPr/>
        </p:nvGrpSpPr>
        <p:grpSpPr>
          <a:xfrm>
            <a:off x="2570967" y="2413885"/>
            <a:ext cx="375591" cy="373766"/>
            <a:chOff x="-41695775" y="2683025"/>
            <a:chExt cx="319000" cy="317450"/>
          </a:xfrm>
        </p:grpSpPr>
        <p:sp>
          <p:nvSpPr>
            <p:cNvPr id="11018" name="Google Shape;11018;p6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66"/>
          <p:cNvGrpSpPr/>
          <p:nvPr/>
        </p:nvGrpSpPr>
        <p:grpSpPr>
          <a:xfrm>
            <a:off x="1313266" y="2906655"/>
            <a:ext cx="342211" cy="375620"/>
            <a:chOff x="-39792875" y="1971800"/>
            <a:chExt cx="290650" cy="319025"/>
          </a:xfrm>
        </p:grpSpPr>
        <p:sp>
          <p:nvSpPr>
            <p:cNvPr id="11022" name="Google Shape;11022;p6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66"/>
          <p:cNvGrpSpPr/>
          <p:nvPr/>
        </p:nvGrpSpPr>
        <p:grpSpPr>
          <a:xfrm>
            <a:off x="1322068" y="3337731"/>
            <a:ext cx="324609" cy="374825"/>
            <a:chOff x="-39783425" y="2337925"/>
            <a:chExt cx="275700" cy="318350"/>
          </a:xfrm>
        </p:grpSpPr>
        <p:sp>
          <p:nvSpPr>
            <p:cNvPr id="11025" name="Google Shape;11025;p6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7" name="Google Shape;11027;p66"/>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8" name="Google Shape;11028;p66"/>
          <p:cNvGrpSpPr/>
          <p:nvPr/>
        </p:nvGrpSpPr>
        <p:grpSpPr>
          <a:xfrm>
            <a:off x="3490328" y="2878839"/>
            <a:ext cx="383950" cy="372618"/>
            <a:chOff x="-37956150" y="1948175"/>
            <a:chExt cx="326100" cy="316475"/>
          </a:xfrm>
        </p:grpSpPr>
        <p:sp>
          <p:nvSpPr>
            <p:cNvPr id="11029" name="Google Shape;11029;p6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66"/>
          <p:cNvGrpSpPr/>
          <p:nvPr/>
        </p:nvGrpSpPr>
        <p:grpSpPr>
          <a:xfrm>
            <a:off x="3497847" y="3386092"/>
            <a:ext cx="375620" cy="243015"/>
            <a:chOff x="-37953000" y="2379000"/>
            <a:chExt cx="319025" cy="206400"/>
          </a:xfrm>
        </p:grpSpPr>
        <p:sp>
          <p:nvSpPr>
            <p:cNvPr id="11033" name="Google Shape;11033;p6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8" name="Google Shape;11038;p66"/>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6"/>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41" name="Google Shape;11041;p6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042" name="Google Shape;11042;p66"/>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3" name="Google Shape;11043;p66"/>
          <p:cNvGrpSpPr/>
          <p:nvPr/>
        </p:nvGrpSpPr>
        <p:grpSpPr>
          <a:xfrm>
            <a:off x="4865594" y="2008353"/>
            <a:ext cx="354107" cy="355063"/>
            <a:chOff x="-28467625" y="2331750"/>
            <a:chExt cx="296150" cy="296950"/>
          </a:xfrm>
        </p:grpSpPr>
        <p:sp>
          <p:nvSpPr>
            <p:cNvPr id="11044" name="Google Shape;11044;p6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66"/>
          <p:cNvGrpSpPr/>
          <p:nvPr/>
        </p:nvGrpSpPr>
        <p:grpSpPr>
          <a:xfrm>
            <a:off x="4879719" y="2451434"/>
            <a:ext cx="325858" cy="351327"/>
            <a:chOff x="-28461325" y="2701925"/>
            <a:chExt cx="272525" cy="293825"/>
          </a:xfrm>
        </p:grpSpPr>
        <p:sp>
          <p:nvSpPr>
            <p:cNvPr id="11047" name="Google Shape;11047;p6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66"/>
          <p:cNvGrpSpPr/>
          <p:nvPr/>
        </p:nvGrpSpPr>
        <p:grpSpPr>
          <a:xfrm>
            <a:off x="7103910" y="1625071"/>
            <a:ext cx="354107" cy="226974"/>
            <a:chOff x="-26585200" y="2025375"/>
            <a:chExt cx="296150" cy="189825"/>
          </a:xfrm>
        </p:grpSpPr>
        <p:sp>
          <p:nvSpPr>
            <p:cNvPr id="11051" name="Google Shape;11051;p6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66"/>
          <p:cNvGrpSpPr/>
          <p:nvPr/>
        </p:nvGrpSpPr>
        <p:grpSpPr>
          <a:xfrm>
            <a:off x="7104373" y="2009294"/>
            <a:ext cx="353180" cy="353180"/>
            <a:chOff x="-26584425" y="2340425"/>
            <a:chExt cx="295375" cy="295375"/>
          </a:xfrm>
        </p:grpSpPr>
        <p:sp>
          <p:nvSpPr>
            <p:cNvPr id="11057" name="Google Shape;11057;p6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66"/>
          <p:cNvGrpSpPr/>
          <p:nvPr/>
        </p:nvGrpSpPr>
        <p:grpSpPr>
          <a:xfrm>
            <a:off x="7099202" y="2450388"/>
            <a:ext cx="363523" cy="353419"/>
            <a:chOff x="-26585200" y="2710400"/>
            <a:chExt cx="304025" cy="295575"/>
          </a:xfrm>
        </p:grpSpPr>
        <p:sp>
          <p:nvSpPr>
            <p:cNvPr id="11063" name="Google Shape;11063;p6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66"/>
          <p:cNvGrpSpPr/>
          <p:nvPr/>
        </p:nvGrpSpPr>
        <p:grpSpPr>
          <a:xfrm>
            <a:off x="5754337" y="2891866"/>
            <a:ext cx="354136" cy="353210"/>
            <a:chOff x="-24709875" y="1970225"/>
            <a:chExt cx="296175" cy="295400"/>
          </a:xfrm>
        </p:grpSpPr>
        <p:sp>
          <p:nvSpPr>
            <p:cNvPr id="11076" name="Google Shape;11076;p6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66"/>
          <p:cNvGrpSpPr/>
          <p:nvPr/>
        </p:nvGrpSpPr>
        <p:grpSpPr>
          <a:xfrm>
            <a:off x="5786352" y="3338744"/>
            <a:ext cx="290107" cy="354107"/>
            <a:chOff x="-24683100" y="2340425"/>
            <a:chExt cx="242625" cy="296150"/>
          </a:xfrm>
        </p:grpSpPr>
        <p:sp>
          <p:nvSpPr>
            <p:cNvPr id="11079" name="Google Shape;11079;p6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3" name="Google Shape;11083;p66"/>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4" name="Google Shape;11084;p66"/>
          <p:cNvGrpSpPr/>
          <p:nvPr/>
        </p:nvGrpSpPr>
        <p:grpSpPr>
          <a:xfrm>
            <a:off x="7992594" y="2891866"/>
            <a:ext cx="360713" cy="353210"/>
            <a:chOff x="-22881800" y="1971800"/>
            <a:chExt cx="301675" cy="295400"/>
          </a:xfrm>
        </p:grpSpPr>
        <p:sp>
          <p:nvSpPr>
            <p:cNvPr id="11085" name="Google Shape;11085;p6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1" name="Google Shape;11091;p66"/>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6"/>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3" name="Google Shape;11093;p66"/>
          <p:cNvGrpSpPr/>
          <p:nvPr/>
        </p:nvGrpSpPr>
        <p:grpSpPr>
          <a:xfrm>
            <a:off x="5368939" y="2450029"/>
            <a:ext cx="227930" cy="354136"/>
            <a:chOff x="-28043900" y="2701925"/>
            <a:chExt cx="190625" cy="296175"/>
          </a:xfrm>
        </p:grpSpPr>
        <p:sp>
          <p:nvSpPr>
            <p:cNvPr id="11094" name="Google Shape;11094;p6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66"/>
          <p:cNvGrpSpPr/>
          <p:nvPr/>
        </p:nvGrpSpPr>
        <p:grpSpPr>
          <a:xfrm>
            <a:off x="7541805" y="1561968"/>
            <a:ext cx="354136" cy="353180"/>
            <a:chOff x="-26215025" y="1971025"/>
            <a:chExt cx="296175" cy="295375"/>
          </a:xfrm>
        </p:grpSpPr>
        <p:sp>
          <p:nvSpPr>
            <p:cNvPr id="11100" name="Google Shape;11100;p6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66"/>
          <p:cNvGrpSpPr/>
          <p:nvPr/>
        </p:nvGrpSpPr>
        <p:grpSpPr>
          <a:xfrm>
            <a:off x="7541327" y="2009758"/>
            <a:ext cx="355093" cy="352253"/>
            <a:chOff x="-26215825" y="2341200"/>
            <a:chExt cx="296975" cy="294600"/>
          </a:xfrm>
        </p:grpSpPr>
        <p:sp>
          <p:nvSpPr>
            <p:cNvPr id="11109" name="Google Shape;11109;p6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6"/>
          <p:cNvGrpSpPr/>
          <p:nvPr/>
        </p:nvGrpSpPr>
        <p:grpSpPr>
          <a:xfrm>
            <a:off x="7573357" y="2450508"/>
            <a:ext cx="291033" cy="353180"/>
            <a:chOff x="-26179575" y="2710600"/>
            <a:chExt cx="243400" cy="295375"/>
          </a:xfrm>
        </p:grpSpPr>
        <p:sp>
          <p:nvSpPr>
            <p:cNvPr id="11112" name="Google Shape;11112;p6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66"/>
          <p:cNvGrpSpPr/>
          <p:nvPr/>
        </p:nvGrpSpPr>
        <p:grpSpPr>
          <a:xfrm>
            <a:off x="6212417" y="2891881"/>
            <a:ext cx="337187" cy="353180"/>
            <a:chOff x="-24328675" y="1971025"/>
            <a:chExt cx="282000" cy="295375"/>
          </a:xfrm>
        </p:grpSpPr>
        <p:sp>
          <p:nvSpPr>
            <p:cNvPr id="11116" name="Google Shape;11116;p6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66"/>
          <p:cNvGrpSpPr/>
          <p:nvPr/>
        </p:nvGrpSpPr>
        <p:grpSpPr>
          <a:xfrm>
            <a:off x="6214778" y="3339207"/>
            <a:ext cx="332464" cy="353180"/>
            <a:chOff x="-24330250" y="2340425"/>
            <a:chExt cx="278050" cy="295375"/>
          </a:xfrm>
        </p:grpSpPr>
        <p:sp>
          <p:nvSpPr>
            <p:cNvPr id="11119" name="Google Shape;11119;p6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66"/>
          <p:cNvGrpSpPr/>
          <p:nvPr/>
        </p:nvGrpSpPr>
        <p:grpSpPr>
          <a:xfrm>
            <a:off x="6204420" y="3780420"/>
            <a:ext cx="353180" cy="353180"/>
            <a:chOff x="-24338900" y="2710600"/>
            <a:chExt cx="295375" cy="295375"/>
          </a:xfrm>
        </p:grpSpPr>
        <p:sp>
          <p:nvSpPr>
            <p:cNvPr id="11127" name="Google Shape;11127;p6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66"/>
          <p:cNvGrpSpPr/>
          <p:nvPr/>
        </p:nvGrpSpPr>
        <p:grpSpPr>
          <a:xfrm>
            <a:off x="7995419" y="3339805"/>
            <a:ext cx="355063" cy="351984"/>
            <a:chOff x="-22859750" y="2335900"/>
            <a:chExt cx="296950" cy="294375"/>
          </a:xfrm>
        </p:grpSpPr>
        <p:sp>
          <p:nvSpPr>
            <p:cNvPr id="11130" name="Google Shape;11130;p6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66"/>
          <p:cNvGrpSpPr/>
          <p:nvPr/>
        </p:nvGrpSpPr>
        <p:grpSpPr>
          <a:xfrm>
            <a:off x="5774767" y="1561953"/>
            <a:ext cx="311749" cy="353210"/>
            <a:chOff x="-27710725" y="1959200"/>
            <a:chExt cx="260725" cy="295400"/>
          </a:xfrm>
        </p:grpSpPr>
        <p:sp>
          <p:nvSpPr>
            <p:cNvPr id="11134" name="Google Shape;11134;p6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66"/>
          <p:cNvGrpSpPr/>
          <p:nvPr/>
        </p:nvGrpSpPr>
        <p:grpSpPr>
          <a:xfrm>
            <a:off x="5752631" y="2070499"/>
            <a:ext cx="356020" cy="230770"/>
            <a:chOff x="-27728850" y="2382950"/>
            <a:chExt cx="297750" cy="193000"/>
          </a:xfrm>
        </p:grpSpPr>
        <p:sp>
          <p:nvSpPr>
            <p:cNvPr id="11137" name="Google Shape;11137;p6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0" name="Google Shape;11140;p66"/>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6"/>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2" name="Google Shape;11142;p66"/>
          <p:cNvGrpSpPr/>
          <p:nvPr/>
        </p:nvGrpSpPr>
        <p:grpSpPr>
          <a:xfrm>
            <a:off x="7983975" y="2018710"/>
            <a:ext cx="354136" cy="334348"/>
            <a:chOff x="-25844850" y="2357750"/>
            <a:chExt cx="296175" cy="279625"/>
          </a:xfrm>
        </p:grpSpPr>
        <p:sp>
          <p:nvSpPr>
            <p:cNvPr id="11143" name="Google Shape;11143;p6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9" name="Google Shape;11149;p66"/>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0" name="Google Shape;11150;p66"/>
          <p:cNvGrpSpPr/>
          <p:nvPr/>
        </p:nvGrpSpPr>
        <p:grpSpPr>
          <a:xfrm>
            <a:off x="6712883" y="2891866"/>
            <a:ext cx="228887" cy="353210"/>
            <a:chOff x="-23917525" y="1970225"/>
            <a:chExt cx="191425" cy="295400"/>
          </a:xfrm>
        </p:grpSpPr>
        <p:sp>
          <p:nvSpPr>
            <p:cNvPr id="11151" name="Google Shape;11151;p6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66"/>
          <p:cNvGrpSpPr/>
          <p:nvPr/>
        </p:nvGrpSpPr>
        <p:grpSpPr>
          <a:xfrm>
            <a:off x="6668164" y="3338744"/>
            <a:ext cx="318325" cy="354107"/>
            <a:chOff x="-23952175" y="2340425"/>
            <a:chExt cx="266225" cy="296150"/>
          </a:xfrm>
        </p:grpSpPr>
        <p:sp>
          <p:nvSpPr>
            <p:cNvPr id="11155" name="Google Shape;11155;p6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7" name="Google Shape;11157;p66"/>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8" name="Google Shape;11158;p66"/>
          <p:cNvGrpSpPr/>
          <p:nvPr/>
        </p:nvGrpSpPr>
        <p:grpSpPr>
          <a:xfrm>
            <a:off x="8053336" y="3779000"/>
            <a:ext cx="239230" cy="356020"/>
            <a:chOff x="-22811700" y="2700350"/>
            <a:chExt cx="200075" cy="297750"/>
          </a:xfrm>
        </p:grpSpPr>
        <p:sp>
          <p:nvSpPr>
            <p:cNvPr id="11159" name="Google Shape;11159;p6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66"/>
          <p:cNvGrpSpPr/>
          <p:nvPr/>
        </p:nvGrpSpPr>
        <p:grpSpPr>
          <a:xfrm>
            <a:off x="6201787" y="1561490"/>
            <a:ext cx="355063" cy="354136"/>
            <a:chOff x="-27358650" y="1961575"/>
            <a:chExt cx="296950" cy="296175"/>
          </a:xfrm>
        </p:grpSpPr>
        <p:sp>
          <p:nvSpPr>
            <p:cNvPr id="11163" name="Google Shape;11163;p6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5" name="Google Shape;11165;p66"/>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6"/>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6"/>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8" name="Google Shape;11168;p66"/>
          <p:cNvGrpSpPr/>
          <p:nvPr/>
        </p:nvGrpSpPr>
        <p:grpSpPr>
          <a:xfrm>
            <a:off x="4865631" y="3349565"/>
            <a:ext cx="356946" cy="332464"/>
            <a:chOff x="-25477800" y="2357750"/>
            <a:chExt cx="298525" cy="278050"/>
          </a:xfrm>
        </p:grpSpPr>
        <p:sp>
          <p:nvSpPr>
            <p:cNvPr id="11169" name="Google Shape;11169;p6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1" name="Google Shape;11171;p66"/>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2" name="Google Shape;11172;p66"/>
          <p:cNvGrpSpPr/>
          <p:nvPr/>
        </p:nvGrpSpPr>
        <p:grpSpPr>
          <a:xfrm>
            <a:off x="7100357" y="2891881"/>
            <a:ext cx="354136" cy="353180"/>
            <a:chOff x="-23599325" y="1971025"/>
            <a:chExt cx="296175" cy="295375"/>
          </a:xfrm>
        </p:grpSpPr>
        <p:sp>
          <p:nvSpPr>
            <p:cNvPr id="11173" name="Google Shape;11173;p6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5" name="Google Shape;11175;p66"/>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6"/>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6"/>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8" name="Google Shape;11178;p66"/>
          <p:cNvGrpSpPr/>
          <p:nvPr/>
        </p:nvGrpSpPr>
        <p:grpSpPr>
          <a:xfrm>
            <a:off x="6644801" y="1561609"/>
            <a:ext cx="360713" cy="353897"/>
            <a:chOff x="-26993200" y="1961775"/>
            <a:chExt cx="301675" cy="295975"/>
          </a:xfrm>
        </p:grpSpPr>
        <p:sp>
          <p:nvSpPr>
            <p:cNvPr id="11179" name="Google Shape;11179;p6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66"/>
          <p:cNvGrpSpPr/>
          <p:nvPr/>
        </p:nvGrpSpPr>
        <p:grpSpPr>
          <a:xfrm>
            <a:off x="6669761" y="2009294"/>
            <a:ext cx="310792" cy="353180"/>
            <a:chOff x="-26970350" y="2332550"/>
            <a:chExt cx="259925" cy="295375"/>
          </a:xfrm>
        </p:grpSpPr>
        <p:sp>
          <p:nvSpPr>
            <p:cNvPr id="11183" name="Google Shape;11183;p6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66"/>
          <p:cNvGrpSpPr/>
          <p:nvPr/>
        </p:nvGrpSpPr>
        <p:grpSpPr>
          <a:xfrm>
            <a:off x="6649046" y="2482059"/>
            <a:ext cx="352223" cy="290077"/>
            <a:chOff x="-26986100" y="2735800"/>
            <a:chExt cx="294575" cy="242600"/>
          </a:xfrm>
        </p:grpSpPr>
        <p:sp>
          <p:nvSpPr>
            <p:cNvPr id="11186" name="Google Shape;11186;p6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8" name="Google Shape;11188;p66"/>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9" name="Google Shape;11189;p66"/>
          <p:cNvGrpSpPr/>
          <p:nvPr/>
        </p:nvGrpSpPr>
        <p:grpSpPr>
          <a:xfrm>
            <a:off x="5308265" y="3338744"/>
            <a:ext cx="353180" cy="354107"/>
            <a:chOff x="-25104475" y="2340425"/>
            <a:chExt cx="295375" cy="296150"/>
          </a:xfrm>
        </p:grpSpPr>
        <p:sp>
          <p:nvSpPr>
            <p:cNvPr id="11190" name="Google Shape;11190;p6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9" name="Google Shape;11199;p66"/>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0" name="Google Shape;11200;p66"/>
          <p:cNvGrpSpPr/>
          <p:nvPr/>
        </p:nvGrpSpPr>
        <p:grpSpPr>
          <a:xfrm>
            <a:off x="7548093" y="2891403"/>
            <a:ext cx="355063" cy="354136"/>
            <a:chOff x="-23229925" y="1970225"/>
            <a:chExt cx="296950" cy="296175"/>
          </a:xfrm>
        </p:grpSpPr>
        <p:sp>
          <p:nvSpPr>
            <p:cNvPr id="11201" name="Google Shape;11201;p6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66"/>
          <p:cNvGrpSpPr/>
          <p:nvPr/>
        </p:nvGrpSpPr>
        <p:grpSpPr>
          <a:xfrm>
            <a:off x="7590466" y="3338266"/>
            <a:ext cx="270318" cy="355063"/>
            <a:chOff x="-23177950" y="2340425"/>
            <a:chExt cx="226075" cy="296950"/>
          </a:xfrm>
        </p:grpSpPr>
        <p:sp>
          <p:nvSpPr>
            <p:cNvPr id="11206" name="Google Shape;11206;p6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66"/>
          <p:cNvGrpSpPr/>
          <p:nvPr/>
        </p:nvGrpSpPr>
        <p:grpSpPr>
          <a:xfrm>
            <a:off x="7548556" y="3779942"/>
            <a:ext cx="354136" cy="354136"/>
            <a:chOff x="-23229150" y="2710600"/>
            <a:chExt cx="296175" cy="296175"/>
          </a:xfrm>
        </p:grpSpPr>
        <p:sp>
          <p:nvSpPr>
            <p:cNvPr id="11209" name="Google Shape;11209;p6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1" name="Google Shape;11211;p66"/>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15" name="Shape 11215"/>
        <p:cNvGrpSpPr/>
        <p:nvPr/>
      </p:nvGrpSpPr>
      <p:grpSpPr>
        <a:xfrm>
          <a:off x="0" y="0"/>
          <a:ext cx="0" cy="0"/>
          <a:chOff x="0" y="0"/>
          <a:chExt cx="0" cy="0"/>
        </a:xfrm>
      </p:grpSpPr>
      <p:sp>
        <p:nvSpPr>
          <p:cNvPr id="11216" name="Google Shape;11216;p6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17" name="Google Shape;11217;p6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218" name="Google Shape;11218;p67"/>
          <p:cNvGrpSpPr/>
          <p:nvPr/>
        </p:nvGrpSpPr>
        <p:grpSpPr>
          <a:xfrm>
            <a:off x="854368" y="1541720"/>
            <a:ext cx="366269" cy="366240"/>
            <a:chOff x="-65131525" y="1914325"/>
            <a:chExt cx="316650" cy="316625"/>
          </a:xfrm>
        </p:grpSpPr>
        <p:sp>
          <p:nvSpPr>
            <p:cNvPr id="11219" name="Google Shape;11219;p6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67"/>
          <p:cNvGrpSpPr/>
          <p:nvPr/>
        </p:nvGrpSpPr>
        <p:grpSpPr>
          <a:xfrm>
            <a:off x="854368" y="2022007"/>
            <a:ext cx="366269" cy="366269"/>
            <a:chOff x="-65131525" y="2281350"/>
            <a:chExt cx="316650" cy="316650"/>
          </a:xfrm>
        </p:grpSpPr>
        <p:sp>
          <p:nvSpPr>
            <p:cNvPr id="11222" name="Google Shape;11222;p6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67"/>
          <p:cNvGrpSpPr/>
          <p:nvPr/>
        </p:nvGrpSpPr>
        <p:grpSpPr>
          <a:xfrm>
            <a:off x="857564" y="2487006"/>
            <a:ext cx="359878" cy="367165"/>
            <a:chOff x="-65129950" y="2646800"/>
            <a:chExt cx="311125" cy="317425"/>
          </a:xfrm>
        </p:grpSpPr>
        <p:sp>
          <p:nvSpPr>
            <p:cNvPr id="11225" name="Google Shape;11225;p6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67"/>
          <p:cNvGrpSpPr/>
          <p:nvPr/>
        </p:nvGrpSpPr>
        <p:grpSpPr>
          <a:xfrm>
            <a:off x="3060897" y="1540332"/>
            <a:ext cx="368987" cy="369016"/>
            <a:chOff x="-63252250" y="1930850"/>
            <a:chExt cx="319000" cy="319025"/>
          </a:xfrm>
        </p:grpSpPr>
        <p:sp>
          <p:nvSpPr>
            <p:cNvPr id="11228" name="Google Shape;11228;p6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0" name="Google Shape;11230;p67"/>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1" name="Google Shape;11231;p67"/>
          <p:cNvGrpSpPr/>
          <p:nvPr/>
        </p:nvGrpSpPr>
        <p:grpSpPr>
          <a:xfrm>
            <a:off x="3061808" y="2486543"/>
            <a:ext cx="367165" cy="368091"/>
            <a:chOff x="-63250675" y="2664125"/>
            <a:chExt cx="317425" cy="318225"/>
          </a:xfrm>
        </p:grpSpPr>
        <p:sp>
          <p:nvSpPr>
            <p:cNvPr id="11232" name="Google Shape;11232;p6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67"/>
          <p:cNvGrpSpPr/>
          <p:nvPr/>
        </p:nvGrpSpPr>
        <p:grpSpPr>
          <a:xfrm>
            <a:off x="1738471" y="2962950"/>
            <a:ext cx="363522" cy="361266"/>
            <a:chOff x="-61354075" y="1940500"/>
            <a:chExt cx="314275" cy="312325"/>
          </a:xfrm>
        </p:grpSpPr>
        <p:sp>
          <p:nvSpPr>
            <p:cNvPr id="11235" name="Google Shape;11235;p6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67"/>
          <p:cNvGrpSpPr/>
          <p:nvPr/>
        </p:nvGrpSpPr>
        <p:grpSpPr>
          <a:xfrm>
            <a:off x="1737098" y="3411502"/>
            <a:ext cx="366269" cy="336195"/>
            <a:chOff x="-61354875" y="2322300"/>
            <a:chExt cx="316650" cy="290650"/>
          </a:xfrm>
        </p:grpSpPr>
        <p:sp>
          <p:nvSpPr>
            <p:cNvPr id="11240" name="Google Shape;11240;p6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67"/>
          <p:cNvGrpSpPr/>
          <p:nvPr/>
        </p:nvGrpSpPr>
        <p:grpSpPr>
          <a:xfrm>
            <a:off x="1737098" y="3839066"/>
            <a:ext cx="366269" cy="366269"/>
            <a:chOff x="-61354875" y="2671225"/>
            <a:chExt cx="316650" cy="316650"/>
          </a:xfrm>
        </p:grpSpPr>
        <p:sp>
          <p:nvSpPr>
            <p:cNvPr id="11244" name="Google Shape;11244;p6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67"/>
          <p:cNvGrpSpPr/>
          <p:nvPr/>
        </p:nvGrpSpPr>
        <p:grpSpPr>
          <a:xfrm>
            <a:off x="3952502" y="2958801"/>
            <a:ext cx="368987" cy="369566"/>
            <a:chOff x="-59502375" y="1904375"/>
            <a:chExt cx="319000" cy="319500"/>
          </a:xfrm>
        </p:grpSpPr>
        <p:sp>
          <p:nvSpPr>
            <p:cNvPr id="11250" name="Google Shape;11250;p6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67"/>
          <p:cNvGrpSpPr/>
          <p:nvPr/>
        </p:nvGrpSpPr>
        <p:grpSpPr>
          <a:xfrm>
            <a:off x="1298621" y="1543007"/>
            <a:ext cx="368987" cy="363666"/>
            <a:chOff x="-64774725" y="1916550"/>
            <a:chExt cx="319000" cy="314400"/>
          </a:xfrm>
        </p:grpSpPr>
        <p:sp>
          <p:nvSpPr>
            <p:cNvPr id="11254" name="Google Shape;11254;p6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67"/>
          <p:cNvGrpSpPr/>
          <p:nvPr/>
        </p:nvGrpSpPr>
        <p:grpSpPr>
          <a:xfrm>
            <a:off x="1299979" y="2020186"/>
            <a:ext cx="366269" cy="369913"/>
            <a:chOff x="-64764500" y="2280550"/>
            <a:chExt cx="316650" cy="319800"/>
          </a:xfrm>
        </p:grpSpPr>
        <p:sp>
          <p:nvSpPr>
            <p:cNvPr id="11257" name="Google Shape;11257;p6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9" name="Google Shape;11259;p67"/>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0" name="Google Shape;11260;p67"/>
          <p:cNvGrpSpPr/>
          <p:nvPr/>
        </p:nvGrpSpPr>
        <p:grpSpPr>
          <a:xfrm>
            <a:off x="3512023" y="1579963"/>
            <a:ext cx="365344" cy="289753"/>
            <a:chOff x="-62882850" y="1999375"/>
            <a:chExt cx="315850" cy="250500"/>
          </a:xfrm>
        </p:grpSpPr>
        <p:sp>
          <p:nvSpPr>
            <p:cNvPr id="11261" name="Google Shape;11261;p6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67"/>
          <p:cNvGrpSpPr/>
          <p:nvPr/>
        </p:nvGrpSpPr>
        <p:grpSpPr>
          <a:xfrm>
            <a:off x="3503362" y="2021545"/>
            <a:ext cx="382665" cy="367194"/>
            <a:chOff x="-62890750" y="2296300"/>
            <a:chExt cx="330825" cy="317450"/>
          </a:xfrm>
        </p:grpSpPr>
        <p:sp>
          <p:nvSpPr>
            <p:cNvPr id="11264" name="Google Shape;11264;p6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67"/>
          <p:cNvGrpSpPr/>
          <p:nvPr/>
        </p:nvGrpSpPr>
        <p:grpSpPr>
          <a:xfrm>
            <a:off x="3512023" y="2487006"/>
            <a:ext cx="365344" cy="367165"/>
            <a:chOff x="-62882850" y="2664925"/>
            <a:chExt cx="315850" cy="317425"/>
          </a:xfrm>
        </p:grpSpPr>
        <p:sp>
          <p:nvSpPr>
            <p:cNvPr id="11268" name="Google Shape;11268;p6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0" name="Google Shape;11270;p67"/>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1" name="Google Shape;11271;p67"/>
          <p:cNvGrpSpPr/>
          <p:nvPr/>
        </p:nvGrpSpPr>
        <p:grpSpPr>
          <a:xfrm>
            <a:off x="2183172" y="3399646"/>
            <a:ext cx="366269" cy="359907"/>
            <a:chOff x="-60988625" y="2310475"/>
            <a:chExt cx="316650" cy="311150"/>
          </a:xfrm>
        </p:grpSpPr>
        <p:sp>
          <p:nvSpPr>
            <p:cNvPr id="11272" name="Google Shape;11272;p6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67"/>
          <p:cNvGrpSpPr/>
          <p:nvPr/>
        </p:nvGrpSpPr>
        <p:grpSpPr>
          <a:xfrm>
            <a:off x="2183634" y="3837809"/>
            <a:ext cx="365344" cy="368785"/>
            <a:chOff x="-60987050" y="2671400"/>
            <a:chExt cx="315850" cy="318825"/>
          </a:xfrm>
        </p:grpSpPr>
        <p:sp>
          <p:nvSpPr>
            <p:cNvPr id="11279" name="Google Shape;11279;p6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67"/>
          <p:cNvGrpSpPr/>
          <p:nvPr/>
        </p:nvGrpSpPr>
        <p:grpSpPr>
          <a:xfrm>
            <a:off x="3952500" y="3400571"/>
            <a:ext cx="368987" cy="358056"/>
            <a:chOff x="-59481900" y="2290800"/>
            <a:chExt cx="319000" cy="309550"/>
          </a:xfrm>
        </p:grpSpPr>
        <p:sp>
          <p:nvSpPr>
            <p:cNvPr id="11282" name="Google Shape;11282;p6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67"/>
          <p:cNvGrpSpPr/>
          <p:nvPr/>
        </p:nvGrpSpPr>
        <p:grpSpPr>
          <a:xfrm>
            <a:off x="1741805" y="1541344"/>
            <a:ext cx="368987" cy="366992"/>
            <a:chOff x="-64401400" y="1914475"/>
            <a:chExt cx="319000" cy="317275"/>
          </a:xfrm>
        </p:grpSpPr>
        <p:sp>
          <p:nvSpPr>
            <p:cNvPr id="11289" name="Google Shape;11289;p6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67"/>
          <p:cNvGrpSpPr/>
          <p:nvPr/>
        </p:nvGrpSpPr>
        <p:grpSpPr>
          <a:xfrm>
            <a:off x="1806493" y="2022383"/>
            <a:ext cx="239610" cy="365517"/>
            <a:chOff x="-64343900" y="2282125"/>
            <a:chExt cx="207150" cy="316000"/>
          </a:xfrm>
        </p:grpSpPr>
        <p:sp>
          <p:nvSpPr>
            <p:cNvPr id="11293" name="Google Shape;11293;p6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5" name="Google Shape;11295;p67"/>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6" name="Google Shape;11296;p67"/>
          <p:cNvGrpSpPr/>
          <p:nvPr/>
        </p:nvGrpSpPr>
        <p:grpSpPr>
          <a:xfrm>
            <a:off x="3986941" y="1541604"/>
            <a:ext cx="318873" cy="366471"/>
            <a:chOff x="-62496925" y="1931475"/>
            <a:chExt cx="275675" cy="316825"/>
          </a:xfrm>
        </p:grpSpPr>
        <p:sp>
          <p:nvSpPr>
            <p:cNvPr id="11297" name="Google Shape;11297;p6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9" name="Google Shape;11299;p67"/>
          <p:cNvGrpSpPr/>
          <p:nvPr/>
        </p:nvGrpSpPr>
        <p:grpSpPr>
          <a:xfrm>
            <a:off x="3963691" y="2021429"/>
            <a:ext cx="365373" cy="367426"/>
            <a:chOff x="-62516625" y="2297875"/>
            <a:chExt cx="315875" cy="317650"/>
          </a:xfrm>
        </p:grpSpPr>
        <p:sp>
          <p:nvSpPr>
            <p:cNvPr id="11300" name="Google Shape;11300;p6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67"/>
          <p:cNvGrpSpPr/>
          <p:nvPr/>
        </p:nvGrpSpPr>
        <p:grpSpPr>
          <a:xfrm>
            <a:off x="3962332" y="2503388"/>
            <a:ext cx="368091" cy="334402"/>
            <a:chOff x="-62518200" y="2692475"/>
            <a:chExt cx="318225" cy="289100"/>
          </a:xfrm>
        </p:grpSpPr>
        <p:sp>
          <p:nvSpPr>
            <p:cNvPr id="11303" name="Google Shape;11303;p6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67"/>
          <p:cNvGrpSpPr/>
          <p:nvPr/>
        </p:nvGrpSpPr>
        <p:grpSpPr>
          <a:xfrm>
            <a:off x="2648986" y="2960912"/>
            <a:ext cx="309793" cy="365344"/>
            <a:chOff x="-60597975" y="1939525"/>
            <a:chExt cx="267825" cy="315850"/>
          </a:xfrm>
        </p:grpSpPr>
        <p:sp>
          <p:nvSpPr>
            <p:cNvPr id="11306" name="Google Shape;11306;p6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67"/>
          <p:cNvGrpSpPr/>
          <p:nvPr/>
        </p:nvGrpSpPr>
        <p:grpSpPr>
          <a:xfrm>
            <a:off x="2619389" y="3395337"/>
            <a:ext cx="368987" cy="368525"/>
            <a:chOff x="-60620800" y="2304600"/>
            <a:chExt cx="319000" cy="318600"/>
          </a:xfrm>
        </p:grpSpPr>
        <p:sp>
          <p:nvSpPr>
            <p:cNvPr id="11309" name="Google Shape;11309;p6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67"/>
          <p:cNvGrpSpPr/>
          <p:nvPr/>
        </p:nvGrpSpPr>
        <p:grpSpPr>
          <a:xfrm>
            <a:off x="2620748" y="3890988"/>
            <a:ext cx="366269" cy="262426"/>
            <a:chOff x="-60621600" y="2716100"/>
            <a:chExt cx="316650" cy="226875"/>
          </a:xfrm>
        </p:grpSpPr>
        <p:sp>
          <p:nvSpPr>
            <p:cNvPr id="11313" name="Google Shape;11313;p6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67"/>
          <p:cNvGrpSpPr/>
          <p:nvPr/>
        </p:nvGrpSpPr>
        <p:grpSpPr>
          <a:xfrm>
            <a:off x="3957965" y="3839081"/>
            <a:ext cx="358056" cy="366240"/>
            <a:chOff x="-59475600" y="2658625"/>
            <a:chExt cx="309550" cy="316625"/>
          </a:xfrm>
        </p:grpSpPr>
        <p:sp>
          <p:nvSpPr>
            <p:cNvPr id="11316" name="Google Shape;11316;p6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3" name="Google Shape;11323;p67"/>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5" name="Google Shape;11325;p67"/>
          <p:cNvGrpSpPr/>
          <p:nvPr/>
        </p:nvGrpSpPr>
        <p:grpSpPr>
          <a:xfrm>
            <a:off x="2233086" y="2487006"/>
            <a:ext cx="263294" cy="367165"/>
            <a:chOff x="-63987100" y="2646800"/>
            <a:chExt cx="227625" cy="317425"/>
          </a:xfrm>
        </p:grpSpPr>
        <p:sp>
          <p:nvSpPr>
            <p:cNvPr id="11326" name="Google Shape;11326;p6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67"/>
          <p:cNvGrpSpPr/>
          <p:nvPr/>
        </p:nvGrpSpPr>
        <p:grpSpPr>
          <a:xfrm>
            <a:off x="852428" y="2958627"/>
            <a:ext cx="358056" cy="369913"/>
            <a:chOff x="-62148000" y="1930075"/>
            <a:chExt cx="309550" cy="319800"/>
          </a:xfrm>
        </p:grpSpPr>
        <p:sp>
          <p:nvSpPr>
            <p:cNvPr id="11329" name="Google Shape;11329;p6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67"/>
          <p:cNvGrpSpPr/>
          <p:nvPr/>
        </p:nvGrpSpPr>
        <p:grpSpPr>
          <a:xfrm>
            <a:off x="849695" y="3396913"/>
            <a:ext cx="363522" cy="365373"/>
            <a:chOff x="-62150375" y="2297875"/>
            <a:chExt cx="314275" cy="315875"/>
          </a:xfrm>
        </p:grpSpPr>
        <p:sp>
          <p:nvSpPr>
            <p:cNvPr id="11332" name="Google Shape;11332;p6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67"/>
          <p:cNvGrpSpPr/>
          <p:nvPr/>
        </p:nvGrpSpPr>
        <p:grpSpPr>
          <a:xfrm>
            <a:off x="848322" y="3838156"/>
            <a:ext cx="366269" cy="368091"/>
            <a:chOff x="-62150375" y="2664925"/>
            <a:chExt cx="316650" cy="318225"/>
          </a:xfrm>
        </p:grpSpPr>
        <p:sp>
          <p:nvSpPr>
            <p:cNvPr id="11338" name="Google Shape;11338;p6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67"/>
          <p:cNvGrpSpPr/>
          <p:nvPr/>
        </p:nvGrpSpPr>
        <p:grpSpPr>
          <a:xfrm>
            <a:off x="3065911" y="2959133"/>
            <a:ext cx="367165" cy="368901"/>
            <a:chOff x="-60254550" y="1938025"/>
            <a:chExt cx="317425" cy="318925"/>
          </a:xfrm>
        </p:grpSpPr>
        <p:sp>
          <p:nvSpPr>
            <p:cNvPr id="11343" name="Google Shape;11343;p6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67"/>
          <p:cNvGrpSpPr/>
          <p:nvPr/>
        </p:nvGrpSpPr>
        <p:grpSpPr>
          <a:xfrm>
            <a:off x="3040249" y="3396389"/>
            <a:ext cx="366648" cy="366420"/>
            <a:chOff x="6479471" y="2079003"/>
            <a:chExt cx="348923" cy="348706"/>
          </a:xfrm>
        </p:grpSpPr>
        <p:sp>
          <p:nvSpPr>
            <p:cNvPr id="11348" name="Google Shape;11348;p6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67"/>
            <p:cNvGrpSpPr/>
            <p:nvPr/>
          </p:nvGrpSpPr>
          <p:grpSpPr>
            <a:xfrm>
              <a:off x="6520582" y="2079003"/>
              <a:ext cx="307811" cy="348706"/>
              <a:chOff x="-60218325" y="2304850"/>
              <a:chExt cx="279625" cy="316775"/>
            </a:xfrm>
          </p:grpSpPr>
          <p:sp>
            <p:nvSpPr>
              <p:cNvPr id="11350" name="Google Shape;11350;p6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7" name="Google Shape;11357;p67"/>
          <p:cNvGrpSpPr/>
          <p:nvPr/>
        </p:nvGrpSpPr>
        <p:grpSpPr>
          <a:xfrm>
            <a:off x="3094149" y="3837707"/>
            <a:ext cx="310690" cy="368987"/>
            <a:chOff x="-60232500" y="2671225"/>
            <a:chExt cx="268600" cy="319000"/>
          </a:xfrm>
        </p:grpSpPr>
        <p:sp>
          <p:nvSpPr>
            <p:cNvPr id="11358" name="Google Shape;11358;p6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67"/>
          <p:cNvGrpSpPr/>
          <p:nvPr/>
        </p:nvGrpSpPr>
        <p:grpSpPr>
          <a:xfrm>
            <a:off x="2179643" y="4286341"/>
            <a:ext cx="365373" cy="368987"/>
            <a:chOff x="-59100700" y="1911950"/>
            <a:chExt cx="315875" cy="319000"/>
          </a:xfrm>
        </p:grpSpPr>
        <p:sp>
          <p:nvSpPr>
            <p:cNvPr id="11361" name="Google Shape;11361;p6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67"/>
          <p:cNvGrpSpPr/>
          <p:nvPr/>
        </p:nvGrpSpPr>
        <p:grpSpPr>
          <a:xfrm>
            <a:off x="2621810" y="1541821"/>
            <a:ext cx="379918" cy="366038"/>
            <a:chOff x="-63665750" y="1914325"/>
            <a:chExt cx="328450" cy="316450"/>
          </a:xfrm>
        </p:grpSpPr>
        <p:sp>
          <p:nvSpPr>
            <p:cNvPr id="11372" name="Google Shape;11372;p6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67"/>
          <p:cNvGrpSpPr/>
          <p:nvPr/>
        </p:nvGrpSpPr>
        <p:grpSpPr>
          <a:xfrm>
            <a:off x="2626814" y="2020865"/>
            <a:ext cx="369913" cy="368554"/>
            <a:chOff x="-63666550" y="2278975"/>
            <a:chExt cx="319800" cy="318625"/>
          </a:xfrm>
        </p:grpSpPr>
        <p:sp>
          <p:nvSpPr>
            <p:cNvPr id="11375" name="Google Shape;11375;p6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7"/>
          <p:cNvGrpSpPr/>
          <p:nvPr/>
        </p:nvGrpSpPr>
        <p:grpSpPr>
          <a:xfrm>
            <a:off x="2624081" y="2486890"/>
            <a:ext cx="375378" cy="367397"/>
            <a:chOff x="-63669700" y="2646600"/>
            <a:chExt cx="324525" cy="317625"/>
          </a:xfrm>
        </p:grpSpPr>
        <p:sp>
          <p:nvSpPr>
            <p:cNvPr id="11378" name="Google Shape;11378;p6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67"/>
          <p:cNvGrpSpPr/>
          <p:nvPr/>
        </p:nvGrpSpPr>
        <p:grpSpPr>
          <a:xfrm>
            <a:off x="1286361" y="2960218"/>
            <a:ext cx="366269" cy="366732"/>
            <a:chOff x="-61784125" y="1931250"/>
            <a:chExt cx="316650" cy="317050"/>
          </a:xfrm>
        </p:grpSpPr>
        <p:sp>
          <p:nvSpPr>
            <p:cNvPr id="11381" name="Google Shape;11381;p6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67"/>
          <p:cNvGrpSpPr/>
          <p:nvPr/>
        </p:nvGrpSpPr>
        <p:grpSpPr>
          <a:xfrm>
            <a:off x="1286360" y="3396465"/>
            <a:ext cx="366269" cy="366269"/>
            <a:chOff x="-61783350" y="2297100"/>
            <a:chExt cx="316650" cy="316650"/>
          </a:xfrm>
        </p:grpSpPr>
        <p:sp>
          <p:nvSpPr>
            <p:cNvPr id="11386" name="Google Shape;11386;p6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67"/>
          <p:cNvGrpSpPr/>
          <p:nvPr/>
        </p:nvGrpSpPr>
        <p:grpSpPr>
          <a:xfrm>
            <a:off x="1286360" y="3837548"/>
            <a:ext cx="366269" cy="369305"/>
            <a:chOff x="-61782550" y="2664925"/>
            <a:chExt cx="316650" cy="319275"/>
          </a:xfrm>
        </p:grpSpPr>
        <p:sp>
          <p:nvSpPr>
            <p:cNvPr id="11389" name="Google Shape;11389;p6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67"/>
          <p:cNvGrpSpPr/>
          <p:nvPr/>
        </p:nvGrpSpPr>
        <p:grpSpPr>
          <a:xfrm>
            <a:off x="3508137" y="2968936"/>
            <a:ext cx="367165" cy="349294"/>
            <a:chOff x="-59889100" y="1945025"/>
            <a:chExt cx="317425" cy="301975"/>
          </a:xfrm>
        </p:grpSpPr>
        <p:sp>
          <p:nvSpPr>
            <p:cNvPr id="11393" name="Google Shape;11393;p6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7" name="Google Shape;11397;p67"/>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8" name="Google Shape;11398;p67"/>
          <p:cNvGrpSpPr/>
          <p:nvPr/>
        </p:nvGrpSpPr>
        <p:grpSpPr>
          <a:xfrm>
            <a:off x="3507226" y="3839471"/>
            <a:ext cx="368987" cy="365459"/>
            <a:chOff x="-59889100" y="2671925"/>
            <a:chExt cx="319000" cy="315950"/>
          </a:xfrm>
        </p:grpSpPr>
        <p:sp>
          <p:nvSpPr>
            <p:cNvPr id="11399" name="Google Shape;11399;p6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67"/>
          <p:cNvGrpSpPr/>
          <p:nvPr/>
        </p:nvGrpSpPr>
        <p:grpSpPr>
          <a:xfrm>
            <a:off x="2620204" y="4281976"/>
            <a:ext cx="367165" cy="366269"/>
            <a:chOff x="-59092025" y="2296300"/>
            <a:chExt cx="317425" cy="316650"/>
          </a:xfrm>
        </p:grpSpPr>
        <p:sp>
          <p:nvSpPr>
            <p:cNvPr id="11404" name="Google Shape;11404;p6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67"/>
          <p:cNvGrpSpPr/>
          <p:nvPr/>
        </p:nvGrpSpPr>
        <p:grpSpPr>
          <a:xfrm>
            <a:off x="4865611" y="1532895"/>
            <a:ext cx="353174" cy="347599"/>
            <a:chOff x="683125" y="1955275"/>
            <a:chExt cx="299325" cy="294600"/>
          </a:xfrm>
        </p:grpSpPr>
        <p:sp>
          <p:nvSpPr>
            <p:cNvPr id="11407" name="Google Shape;11407;p6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1" name="Google Shape;11411;p67"/>
          <p:cNvGrpSpPr/>
          <p:nvPr/>
        </p:nvGrpSpPr>
        <p:grpSpPr>
          <a:xfrm>
            <a:off x="4866541" y="1983453"/>
            <a:ext cx="351315" cy="349486"/>
            <a:chOff x="685475" y="2318350"/>
            <a:chExt cx="297750" cy="296200"/>
          </a:xfrm>
        </p:grpSpPr>
        <p:sp>
          <p:nvSpPr>
            <p:cNvPr id="11412" name="Google Shape;11412;p6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5" name="Google Shape;11415;p67"/>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6" name="Google Shape;11416;p67"/>
          <p:cNvGrpSpPr/>
          <p:nvPr/>
        </p:nvGrpSpPr>
        <p:grpSpPr>
          <a:xfrm>
            <a:off x="7094699" y="1532659"/>
            <a:ext cx="309517" cy="348071"/>
            <a:chOff x="2523000" y="1954875"/>
            <a:chExt cx="262325" cy="295000"/>
          </a:xfrm>
        </p:grpSpPr>
        <p:sp>
          <p:nvSpPr>
            <p:cNvPr id="11417" name="Google Shape;11417;p6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67"/>
          <p:cNvGrpSpPr/>
          <p:nvPr/>
        </p:nvGrpSpPr>
        <p:grpSpPr>
          <a:xfrm>
            <a:off x="7073800" y="1983925"/>
            <a:ext cx="351315" cy="348542"/>
            <a:chOff x="2508825" y="2318350"/>
            <a:chExt cx="297750" cy="295400"/>
          </a:xfrm>
        </p:grpSpPr>
        <p:sp>
          <p:nvSpPr>
            <p:cNvPr id="11420" name="Google Shape;11420;p6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2" name="Google Shape;11422;p67"/>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3" name="Google Shape;11423;p67"/>
          <p:cNvGrpSpPr/>
          <p:nvPr/>
        </p:nvGrpSpPr>
        <p:grpSpPr>
          <a:xfrm>
            <a:off x="5747373" y="2897978"/>
            <a:ext cx="347599" cy="348513"/>
            <a:chOff x="4321150" y="1946600"/>
            <a:chExt cx="294600" cy="295375"/>
          </a:xfrm>
        </p:grpSpPr>
        <p:sp>
          <p:nvSpPr>
            <p:cNvPr id="11424" name="Google Shape;11424;p6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7" name="Google Shape;11427;p67"/>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7"/>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7"/>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1" name="Google Shape;11431;p67"/>
          <p:cNvGrpSpPr/>
          <p:nvPr/>
        </p:nvGrpSpPr>
        <p:grpSpPr>
          <a:xfrm>
            <a:off x="5309921" y="1983925"/>
            <a:ext cx="352230" cy="348542"/>
            <a:chOff x="1049375" y="2318350"/>
            <a:chExt cx="298525" cy="295400"/>
          </a:xfrm>
        </p:grpSpPr>
        <p:sp>
          <p:nvSpPr>
            <p:cNvPr id="11432" name="Google Shape;11432;p6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67"/>
          <p:cNvGrpSpPr/>
          <p:nvPr/>
        </p:nvGrpSpPr>
        <p:grpSpPr>
          <a:xfrm>
            <a:off x="5310393" y="2424376"/>
            <a:ext cx="351286" cy="351286"/>
            <a:chOff x="1049375" y="2680675"/>
            <a:chExt cx="297725" cy="297725"/>
          </a:xfrm>
        </p:grpSpPr>
        <p:sp>
          <p:nvSpPr>
            <p:cNvPr id="11437" name="Google Shape;11437;p6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67"/>
          <p:cNvGrpSpPr/>
          <p:nvPr/>
        </p:nvGrpSpPr>
        <p:grpSpPr>
          <a:xfrm>
            <a:off x="7523845" y="1532423"/>
            <a:ext cx="348513" cy="348542"/>
            <a:chOff x="2872725" y="1954475"/>
            <a:chExt cx="295375" cy="295400"/>
          </a:xfrm>
        </p:grpSpPr>
        <p:sp>
          <p:nvSpPr>
            <p:cNvPr id="11440" name="Google Shape;11440;p6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67"/>
          <p:cNvGrpSpPr/>
          <p:nvPr/>
        </p:nvGrpSpPr>
        <p:grpSpPr>
          <a:xfrm>
            <a:off x="7545216" y="1982996"/>
            <a:ext cx="305771" cy="350401"/>
            <a:chOff x="2890050" y="2318350"/>
            <a:chExt cx="259150" cy="296975"/>
          </a:xfrm>
        </p:grpSpPr>
        <p:sp>
          <p:nvSpPr>
            <p:cNvPr id="11444" name="Google Shape;11444;p6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6" name="Google Shape;11446;p67"/>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7" name="Google Shape;11447;p67"/>
          <p:cNvGrpSpPr/>
          <p:nvPr/>
        </p:nvGrpSpPr>
        <p:grpSpPr>
          <a:xfrm>
            <a:off x="6187732" y="2898450"/>
            <a:ext cx="347569" cy="347569"/>
            <a:chOff x="4685050" y="1945825"/>
            <a:chExt cx="294575" cy="294575"/>
          </a:xfrm>
        </p:grpSpPr>
        <p:sp>
          <p:nvSpPr>
            <p:cNvPr id="11448" name="Google Shape;11448;p6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3" name="Google Shape;11453;p67"/>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7"/>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5" name="Google Shape;11455;p67"/>
          <p:cNvGrpSpPr/>
          <p:nvPr/>
        </p:nvGrpSpPr>
        <p:grpSpPr>
          <a:xfrm>
            <a:off x="7958004" y="3387425"/>
            <a:ext cx="348513" cy="347599"/>
            <a:chOff x="6131900" y="2301825"/>
            <a:chExt cx="295375" cy="294600"/>
          </a:xfrm>
        </p:grpSpPr>
        <p:sp>
          <p:nvSpPr>
            <p:cNvPr id="11456" name="Google Shape;11456;p6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67"/>
          <p:cNvGrpSpPr/>
          <p:nvPr/>
        </p:nvGrpSpPr>
        <p:grpSpPr>
          <a:xfrm>
            <a:off x="5753997" y="1531966"/>
            <a:ext cx="351315" cy="349457"/>
            <a:chOff x="1412450" y="1954475"/>
            <a:chExt cx="297750" cy="296175"/>
          </a:xfrm>
        </p:grpSpPr>
        <p:sp>
          <p:nvSpPr>
            <p:cNvPr id="11461" name="Google Shape;11461;p6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3" name="Google Shape;11463;p67"/>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4" name="Google Shape;11464;p67"/>
          <p:cNvGrpSpPr/>
          <p:nvPr/>
        </p:nvGrpSpPr>
        <p:grpSpPr>
          <a:xfrm>
            <a:off x="5753997" y="2424494"/>
            <a:ext cx="351315" cy="351050"/>
            <a:chOff x="1413250" y="2680675"/>
            <a:chExt cx="297750" cy="297525"/>
          </a:xfrm>
        </p:grpSpPr>
        <p:sp>
          <p:nvSpPr>
            <p:cNvPr id="11465" name="Google Shape;11465;p6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9" name="Google Shape;11469;p67"/>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7"/>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7"/>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2" name="Google Shape;11472;p67"/>
          <p:cNvGrpSpPr/>
          <p:nvPr/>
        </p:nvGrpSpPr>
        <p:grpSpPr>
          <a:xfrm>
            <a:off x="6630407" y="2898111"/>
            <a:ext cx="350371" cy="348247"/>
            <a:chOff x="5045775" y="1946400"/>
            <a:chExt cx="296950" cy="295150"/>
          </a:xfrm>
        </p:grpSpPr>
        <p:sp>
          <p:nvSpPr>
            <p:cNvPr id="11473" name="Google Shape;11473;p6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67"/>
          <p:cNvGrpSpPr/>
          <p:nvPr/>
        </p:nvGrpSpPr>
        <p:grpSpPr>
          <a:xfrm>
            <a:off x="6629006" y="3406938"/>
            <a:ext cx="353174" cy="308573"/>
            <a:chOff x="5046550" y="2327025"/>
            <a:chExt cx="299325" cy="261525"/>
          </a:xfrm>
        </p:grpSpPr>
        <p:sp>
          <p:nvSpPr>
            <p:cNvPr id="11476" name="Google Shape;11476;p6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9" name="Google Shape;11479;p67"/>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0" name="Google Shape;11480;p67"/>
          <p:cNvGrpSpPr/>
          <p:nvPr/>
        </p:nvGrpSpPr>
        <p:grpSpPr>
          <a:xfrm>
            <a:off x="7956604" y="3836276"/>
            <a:ext cx="351315" cy="348513"/>
            <a:chOff x="6167350" y="2672800"/>
            <a:chExt cx="297750" cy="295375"/>
          </a:xfrm>
        </p:grpSpPr>
        <p:sp>
          <p:nvSpPr>
            <p:cNvPr id="11481" name="Google Shape;11481;p6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67"/>
          <p:cNvGrpSpPr/>
          <p:nvPr/>
        </p:nvGrpSpPr>
        <p:grpSpPr>
          <a:xfrm>
            <a:off x="6197601" y="1531509"/>
            <a:ext cx="347599" cy="350371"/>
            <a:chOff x="1777925" y="1953700"/>
            <a:chExt cx="294600" cy="296950"/>
          </a:xfrm>
        </p:grpSpPr>
        <p:sp>
          <p:nvSpPr>
            <p:cNvPr id="11487" name="Google Shape;11487;p6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67"/>
          <p:cNvGrpSpPr/>
          <p:nvPr/>
        </p:nvGrpSpPr>
        <p:grpSpPr>
          <a:xfrm>
            <a:off x="6213411" y="1984397"/>
            <a:ext cx="315977" cy="347599"/>
            <a:chOff x="1790525" y="2319150"/>
            <a:chExt cx="267800" cy="294600"/>
          </a:xfrm>
        </p:grpSpPr>
        <p:sp>
          <p:nvSpPr>
            <p:cNvPr id="11492" name="Google Shape;11492;p6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4" name="Google Shape;11494;p67"/>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5" name="Google Shape;11495;p67"/>
          <p:cNvGrpSpPr/>
          <p:nvPr/>
        </p:nvGrpSpPr>
        <p:grpSpPr>
          <a:xfrm>
            <a:off x="4866386" y="2897963"/>
            <a:ext cx="349457" cy="348542"/>
            <a:chOff x="3599700" y="1954475"/>
            <a:chExt cx="296175" cy="295400"/>
          </a:xfrm>
        </p:grpSpPr>
        <p:sp>
          <p:nvSpPr>
            <p:cNvPr id="11496" name="Google Shape;11496;p6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67"/>
          <p:cNvGrpSpPr/>
          <p:nvPr/>
        </p:nvGrpSpPr>
        <p:grpSpPr>
          <a:xfrm>
            <a:off x="4867316" y="3387426"/>
            <a:ext cx="347599" cy="347599"/>
            <a:chOff x="3601275" y="2319150"/>
            <a:chExt cx="294600" cy="294600"/>
          </a:xfrm>
        </p:grpSpPr>
        <p:sp>
          <p:nvSpPr>
            <p:cNvPr id="11500" name="Google Shape;11500;p6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2" name="Google Shape;11502;p67"/>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3" name="Google Shape;11503;p67"/>
          <p:cNvGrpSpPr/>
          <p:nvPr/>
        </p:nvGrpSpPr>
        <p:grpSpPr>
          <a:xfrm>
            <a:off x="7087019" y="2897521"/>
            <a:ext cx="328071" cy="349427"/>
            <a:chOff x="5421475" y="1945825"/>
            <a:chExt cx="278050" cy="296150"/>
          </a:xfrm>
        </p:grpSpPr>
        <p:sp>
          <p:nvSpPr>
            <p:cNvPr id="11504" name="Google Shape;11504;p6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2" name="Google Shape;11512;p67"/>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3" name="Google Shape;11513;p67"/>
          <p:cNvGrpSpPr/>
          <p:nvPr/>
        </p:nvGrpSpPr>
        <p:grpSpPr>
          <a:xfrm>
            <a:off x="7075869" y="3898073"/>
            <a:ext cx="350371" cy="224918"/>
            <a:chOff x="5411225" y="2726350"/>
            <a:chExt cx="296950" cy="190625"/>
          </a:xfrm>
        </p:grpSpPr>
        <p:sp>
          <p:nvSpPr>
            <p:cNvPr id="11514" name="Google Shape;11514;p6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67"/>
          <p:cNvGrpSpPr/>
          <p:nvPr/>
        </p:nvGrpSpPr>
        <p:grpSpPr>
          <a:xfrm>
            <a:off x="6185904" y="4287346"/>
            <a:ext cx="351286" cy="326390"/>
            <a:chOff x="6524150" y="1938725"/>
            <a:chExt cx="297725" cy="276625"/>
          </a:xfrm>
        </p:grpSpPr>
        <p:sp>
          <p:nvSpPr>
            <p:cNvPr id="11517" name="Google Shape;11517;p6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67"/>
          <p:cNvGrpSpPr/>
          <p:nvPr/>
        </p:nvGrpSpPr>
        <p:grpSpPr>
          <a:xfrm>
            <a:off x="6637536" y="1531966"/>
            <a:ext cx="350401" cy="349457"/>
            <a:chOff x="2141000" y="1954475"/>
            <a:chExt cx="296975" cy="296175"/>
          </a:xfrm>
        </p:grpSpPr>
        <p:sp>
          <p:nvSpPr>
            <p:cNvPr id="11522" name="Google Shape;11522;p6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67"/>
          <p:cNvGrpSpPr/>
          <p:nvPr/>
        </p:nvGrpSpPr>
        <p:grpSpPr>
          <a:xfrm>
            <a:off x="6631047" y="1983807"/>
            <a:ext cx="363380" cy="348778"/>
            <a:chOff x="2140225" y="2318650"/>
            <a:chExt cx="307975" cy="295600"/>
          </a:xfrm>
        </p:grpSpPr>
        <p:sp>
          <p:nvSpPr>
            <p:cNvPr id="11527" name="Google Shape;11527;p6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67"/>
          <p:cNvGrpSpPr/>
          <p:nvPr/>
        </p:nvGrpSpPr>
        <p:grpSpPr>
          <a:xfrm>
            <a:off x="6636607" y="2425305"/>
            <a:ext cx="352259" cy="349427"/>
            <a:chOff x="2139425" y="2682250"/>
            <a:chExt cx="298550" cy="296150"/>
          </a:xfrm>
        </p:grpSpPr>
        <p:sp>
          <p:nvSpPr>
            <p:cNvPr id="11530" name="Google Shape;11530;p6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67"/>
          <p:cNvGrpSpPr/>
          <p:nvPr/>
        </p:nvGrpSpPr>
        <p:grpSpPr>
          <a:xfrm>
            <a:off x="5301219" y="2939791"/>
            <a:ext cx="350401" cy="264888"/>
            <a:chOff x="3962775" y="1990700"/>
            <a:chExt cx="296975" cy="224500"/>
          </a:xfrm>
        </p:grpSpPr>
        <p:sp>
          <p:nvSpPr>
            <p:cNvPr id="11535" name="Google Shape;11535;p6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67"/>
          <p:cNvGrpSpPr/>
          <p:nvPr/>
        </p:nvGrpSpPr>
        <p:grpSpPr>
          <a:xfrm>
            <a:off x="5301691" y="3386497"/>
            <a:ext cx="349457" cy="349457"/>
            <a:chOff x="3963575" y="2317575"/>
            <a:chExt cx="296175" cy="296175"/>
          </a:xfrm>
        </p:grpSpPr>
        <p:sp>
          <p:nvSpPr>
            <p:cNvPr id="11540" name="Google Shape;11540;p6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67"/>
          <p:cNvGrpSpPr/>
          <p:nvPr/>
        </p:nvGrpSpPr>
        <p:grpSpPr>
          <a:xfrm>
            <a:off x="5301691" y="3836276"/>
            <a:ext cx="349457" cy="348513"/>
            <a:chOff x="3962775" y="2683025"/>
            <a:chExt cx="296175" cy="295375"/>
          </a:xfrm>
        </p:grpSpPr>
        <p:sp>
          <p:nvSpPr>
            <p:cNvPr id="11557" name="Google Shape;11557;p6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0" name="Google Shape;11560;p67"/>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1" name="Google Shape;11561;p67"/>
          <p:cNvGrpSpPr/>
          <p:nvPr/>
        </p:nvGrpSpPr>
        <p:grpSpPr>
          <a:xfrm>
            <a:off x="7516228" y="3386968"/>
            <a:ext cx="348513" cy="348513"/>
            <a:chOff x="5775900" y="2308125"/>
            <a:chExt cx="295375" cy="295375"/>
          </a:xfrm>
        </p:grpSpPr>
        <p:sp>
          <p:nvSpPr>
            <p:cNvPr id="11562" name="Google Shape;11562;p6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67"/>
          <p:cNvGrpSpPr/>
          <p:nvPr/>
        </p:nvGrpSpPr>
        <p:grpSpPr>
          <a:xfrm>
            <a:off x="7537142" y="3835804"/>
            <a:ext cx="306686" cy="349457"/>
            <a:chOff x="5794025" y="2673575"/>
            <a:chExt cx="259925" cy="296175"/>
          </a:xfrm>
        </p:grpSpPr>
        <p:sp>
          <p:nvSpPr>
            <p:cNvPr id="11568" name="Google Shape;11568;p6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0" name="Google Shape;11570;p67"/>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74" name="Shape 11574"/>
        <p:cNvGrpSpPr/>
        <p:nvPr/>
      </p:nvGrpSpPr>
      <p:grpSpPr>
        <a:xfrm>
          <a:off x="0" y="0"/>
          <a:ext cx="0" cy="0"/>
          <a:chOff x="0" y="0"/>
          <a:chExt cx="0" cy="0"/>
        </a:xfrm>
      </p:grpSpPr>
      <p:sp>
        <p:nvSpPr>
          <p:cNvPr id="11575" name="Google Shape;11575;p6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576" name="Google Shape;11576;p6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577" name="Google Shape;11577;p68"/>
          <p:cNvGrpSpPr/>
          <p:nvPr/>
        </p:nvGrpSpPr>
        <p:grpSpPr>
          <a:xfrm>
            <a:off x="882957" y="1534450"/>
            <a:ext cx="292442" cy="355741"/>
            <a:chOff x="-35830350" y="1912725"/>
            <a:chExt cx="241050" cy="293225"/>
          </a:xfrm>
        </p:grpSpPr>
        <p:sp>
          <p:nvSpPr>
            <p:cNvPr id="11578" name="Google Shape;11578;p6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68"/>
          <p:cNvGrpSpPr/>
          <p:nvPr/>
        </p:nvGrpSpPr>
        <p:grpSpPr>
          <a:xfrm>
            <a:off x="851444" y="1994048"/>
            <a:ext cx="355468" cy="353587"/>
            <a:chOff x="-35854750" y="2272675"/>
            <a:chExt cx="293000" cy="291450"/>
          </a:xfrm>
        </p:grpSpPr>
        <p:sp>
          <p:nvSpPr>
            <p:cNvPr id="11581" name="Google Shape;11581;p6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68"/>
          <p:cNvGrpSpPr/>
          <p:nvPr/>
        </p:nvGrpSpPr>
        <p:grpSpPr>
          <a:xfrm>
            <a:off x="850958" y="2448634"/>
            <a:ext cx="356438" cy="354558"/>
            <a:chOff x="-35853975" y="2631825"/>
            <a:chExt cx="293800" cy="292250"/>
          </a:xfrm>
        </p:grpSpPr>
        <p:sp>
          <p:nvSpPr>
            <p:cNvPr id="11585" name="Google Shape;11585;p6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68"/>
          <p:cNvGrpSpPr/>
          <p:nvPr/>
        </p:nvGrpSpPr>
        <p:grpSpPr>
          <a:xfrm>
            <a:off x="3089562" y="1535527"/>
            <a:ext cx="353587" cy="353587"/>
            <a:chOff x="-34032200" y="1916675"/>
            <a:chExt cx="291450" cy="291450"/>
          </a:xfrm>
        </p:grpSpPr>
        <p:sp>
          <p:nvSpPr>
            <p:cNvPr id="11591" name="Google Shape;11591;p6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5" name="Google Shape;11595;p68"/>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6" name="Google Shape;11596;p68"/>
          <p:cNvGrpSpPr/>
          <p:nvPr/>
        </p:nvGrpSpPr>
        <p:grpSpPr>
          <a:xfrm>
            <a:off x="3089092" y="2448634"/>
            <a:ext cx="354527" cy="354558"/>
            <a:chOff x="-34032200" y="2634975"/>
            <a:chExt cx="292225" cy="292250"/>
          </a:xfrm>
        </p:grpSpPr>
        <p:sp>
          <p:nvSpPr>
            <p:cNvPr id="11597" name="Google Shape;11597;p6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68"/>
          <p:cNvGrpSpPr/>
          <p:nvPr/>
        </p:nvGrpSpPr>
        <p:grpSpPr>
          <a:xfrm>
            <a:off x="1739487" y="2914882"/>
            <a:ext cx="358379" cy="354527"/>
            <a:chOff x="-32245875" y="1938725"/>
            <a:chExt cx="295400" cy="292225"/>
          </a:xfrm>
        </p:grpSpPr>
        <p:sp>
          <p:nvSpPr>
            <p:cNvPr id="11601" name="Google Shape;11601;p6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4" name="Google Shape;11604;p68"/>
          <p:cNvGrpSpPr/>
          <p:nvPr/>
        </p:nvGrpSpPr>
        <p:grpSpPr>
          <a:xfrm>
            <a:off x="1736150" y="3384280"/>
            <a:ext cx="365052" cy="352162"/>
            <a:chOff x="-32243500" y="2299850"/>
            <a:chExt cx="300900" cy="290275"/>
          </a:xfrm>
        </p:grpSpPr>
        <p:sp>
          <p:nvSpPr>
            <p:cNvPr id="11605" name="Google Shape;11605;p6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7" name="Google Shape;11607;p68"/>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8" name="Google Shape;11608;p68"/>
          <p:cNvGrpSpPr/>
          <p:nvPr/>
        </p:nvGrpSpPr>
        <p:grpSpPr>
          <a:xfrm>
            <a:off x="1299432" y="1534571"/>
            <a:ext cx="354527" cy="355498"/>
            <a:chOff x="-35495600" y="1912725"/>
            <a:chExt cx="292225" cy="293025"/>
          </a:xfrm>
        </p:grpSpPr>
        <p:sp>
          <p:nvSpPr>
            <p:cNvPr id="11609" name="Google Shape;11609;p6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2" name="Google Shape;11612;p68"/>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3" name="Google Shape;11613;p68"/>
          <p:cNvGrpSpPr/>
          <p:nvPr/>
        </p:nvGrpSpPr>
        <p:grpSpPr>
          <a:xfrm>
            <a:off x="1299432" y="2449119"/>
            <a:ext cx="354527" cy="353587"/>
            <a:chOff x="-35495600" y="2631825"/>
            <a:chExt cx="292225" cy="291450"/>
          </a:xfrm>
        </p:grpSpPr>
        <p:sp>
          <p:nvSpPr>
            <p:cNvPr id="11614" name="Google Shape;11614;p6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68"/>
          <p:cNvGrpSpPr/>
          <p:nvPr/>
        </p:nvGrpSpPr>
        <p:grpSpPr>
          <a:xfrm>
            <a:off x="3537081" y="1535527"/>
            <a:ext cx="353587" cy="353587"/>
            <a:chOff x="-33673825" y="1916675"/>
            <a:chExt cx="291450" cy="291450"/>
          </a:xfrm>
        </p:grpSpPr>
        <p:sp>
          <p:nvSpPr>
            <p:cNvPr id="11619" name="Google Shape;11619;p6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68"/>
          <p:cNvGrpSpPr/>
          <p:nvPr/>
        </p:nvGrpSpPr>
        <p:grpSpPr>
          <a:xfrm>
            <a:off x="3534700" y="1993107"/>
            <a:ext cx="358349" cy="355468"/>
            <a:chOff x="-33676975" y="2275050"/>
            <a:chExt cx="295375" cy="293000"/>
          </a:xfrm>
        </p:grpSpPr>
        <p:sp>
          <p:nvSpPr>
            <p:cNvPr id="11624" name="Google Shape;11624;p6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68"/>
          <p:cNvGrpSpPr/>
          <p:nvPr/>
        </p:nvGrpSpPr>
        <p:grpSpPr>
          <a:xfrm>
            <a:off x="3537081" y="2448406"/>
            <a:ext cx="353587" cy="355013"/>
            <a:chOff x="-33673825" y="2634975"/>
            <a:chExt cx="291450" cy="292625"/>
          </a:xfrm>
        </p:grpSpPr>
        <p:sp>
          <p:nvSpPr>
            <p:cNvPr id="11628" name="Google Shape;11628;p6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68"/>
          <p:cNvGrpSpPr/>
          <p:nvPr/>
        </p:nvGrpSpPr>
        <p:grpSpPr>
          <a:xfrm>
            <a:off x="2205089" y="2915322"/>
            <a:ext cx="329687" cy="353648"/>
            <a:chOff x="-31874100" y="1939525"/>
            <a:chExt cx="271750" cy="291500"/>
          </a:xfrm>
        </p:grpSpPr>
        <p:sp>
          <p:nvSpPr>
            <p:cNvPr id="11631" name="Google Shape;11631;p6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3" name="Google Shape;11633;p68"/>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4" name="Google Shape;11634;p68"/>
          <p:cNvGrpSpPr/>
          <p:nvPr/>
        </p:nvGrpSpPr>
        <p:grpSpPr>
          <a:xfrm>
            <a:off x="2186451" y="3844343"/>
            <a:ext cx="366963" cy="352768"/>
            <a:chOff x="-31889075" y="2658950"/>
            <a:chExt cx="302475" cy="290775"/>
          </a:xfrm>
        </p:grpSpPr>
        <p:sp>
          <p:nvSpPr>
            <p:cNvPr id="11635" name="Google Shape;11635;p6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7" name="Google Shape;11637;p68"/>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8" name="Google Shape;11638;p68"/>
          <p:cNvGrpSpPr/>
          <p:nvPr/>
        </p:nvGrpSpPr>
        <p:grpSpPr>
          <a:xfrm>
            <a:off x="1747421" y="1534571"/>
            <a:ext cx="354527" cy="355498"/>
            <a:chOff x="-35136450" y="1912725"/>
            <a:chExt cx="292225" cy="293025"/>
          </a:xfrm>
        </p:grpSpPr>
        <p:sp>
          <p:nvSpPr>
            <p:cNvPr id="11639" name="Google Shape;11639;p6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68"/>
          <p:cNvGrpSpPr/>
          <p:nvPr/>
        </p:nvGrpSpPr>
        <p:grpSpPr>
          <a:xfrm>
            <a:off x="1747891" y="1993790"/>
            <a:ext cx="353587" cy="354103"/>
            <a:chOff x="-35134875" y="2272675"/>
            <a:chExt cx="291450" cy="291875"/>
          </a:xfrm>
        </p:grpSpPr>
        <p:sp>
          <p:nvSpPr>
            <p:cNvPr id="11643" name="Google Shape;11643;p6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68"/>
          <p:cNvGrpSpPr/>
          <p:nvPr/>
        </p:nvGrpSpPr>
        <p:grpSpPr>
          <a:xfrm>
            <a:off x="1789458" y="2449119"/>
            <a:ext cx="270453" cy="353587"/>
            <a:chOff x="-35101800" y="2631050"/>
            <a:chExt cx="222925" cy="291450"/>
          </a:xfrm>
        </p:grpSpPr>
        <p:sp>
          <p:nvSpPr>
            <p:cNvPr id="11648" name="Google Shape;11648;p6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2" name="Google Shape;11652;p68"/>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3" name="Google Shape;11653;p68"/>
          <p:cNvGrpSpPr/>
          <p:nvPr/>
        </p:nvGrpSpPr>
        <p:grpSpPr>
          <a:xfrm>
            <a:off x="3977510" y="1993107"/>
            <a:ext cx="353587" cy="355468"/>
            <a:chOff x="-33314675" y="2275050"/>
            <a:chExt cx="291450" cy="293000"/>
          </a:xfrm>
        </p:grpSpPr>
        <p:sp>
          <p:nvSpPr>
            <p:cNvPr id="11654" name="Google Shape;11654;p6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7" name="Google Shape;11657;p68"/>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8" name="Google Shape;11658;p68"/>
          <p:cNvGrpSpPr/>
          <p:nvPr/>
        </p:nvGrpSpPr>
        <p:grpSpPr>
          <a:xfrm>
            <a:off x="2639701" y="2915367"/>
            <a:ext cx="353587" cy="353557"/>
            <a:chOff x="-31523625" y="1939525"/>
            <a:chExt cx="291450" cy="291425"/>
          </a:xfrm>
        </p:grpSpPr>
        <p:sp>
          <p:nvSpPr>
            <p:cNvPr id="11659" name="Google Shape;11659;p6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68"/>
          <p:cNvGrpSpPr/>
          <p:nvPr/>
        </p:nvGrpSpPr>
        <p:grpSpPr>
          <a:xfrm>
            <a:off x="2638746" y="3383568"/>
            <a:ext cx="355498" cy="353587"/>
            <a:chOff x="-31523625" y="2298675"/>
            <a:chExt cx="293025" cy="291450"/>
          </a:xfrm>
        </p:grpSpPr>
        <p:sp>
          <p:nvSpPr>
            <p:cNvPr id="11671" name="Google Shape;11671;p6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4" name="Google Shape;11674;p68"/>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8"/>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6" name="Google Shape;11676;p68"/>
          <p:cNvGrpSpPr/>
          <p:nvPr/>
        </p:nvGrpSpPr>
        <p:grpSpPr>
          <a:xfrm>
            <a:off x="2205934" y="1535542"/>
            <a:ext cx="331598" cy="353557"/>
            <a:chOff x="-34767825" y="1914325"/>
            <a:chExt cx="273325" cy="291425"/>
          </a:xfrm>
        </p:grpSpPr>
        <p:sp>
          <p:nvSpPr>
            <p:cNvPr id="11677" name="Google Shape;11677;p6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68"/>
          <p:cNvGrpSpPr/>
          <p:nvPr/>
        </p:nvGrpSpPr>
        <p:grpSpPr>
          <a:xfrm>
            <a:off x="2193513" y="1993092"/>
            <a:ext cx="356438" cy="355498"/>
            <a:chOff x="-34778075" y="2272675"/>
            <a:chExt cx="293800" cy="293025"/>
          </a:xfrm>
        </p:grpSpPr>
        <p:sp>
          <p:nvSpPr>
            <p:cNvPr id="11681" name="Google Shape;11681;p6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68"/>
          <p:cNvGrpSpPr/>
          <p:nvPr/>
        </p:nvGrpSpPr>
        <p:grpSpPr>
          <a:xfrm>
            <a:off x="2194939" y="2449119"/>
            <a:ext cx="353587" cy="353587"/>
            <a:chOff x="-34776500" y="2631825"/>
            <a:chExt cx="291450" cy="291450"/>
          </a:xfrm>
        </p:grpSpPr>
        <p:sp>
          <p:nvSpPr>
            <p:cNvPr id="11685" name="Google Shape;11685;p6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68"/>
          <p:cNvGrpSpPr/>
          <p:nvPr/>
        </p:nvGrpSpPr>
        <p:grpSpPr>
          <a:xfrm>
            <a:off x="853628" y="2912973"/>
            <a:ext cx="354527" cy="358349"/>
            <a:chOff x="-32956300" y="1915900"/>
            <a:chExt cx="292225" cy="295375"/>
          </a:xfrm>
        </p:grpSpPr>
        <p:sp>
          <p:nvSpPr>
            <p:cNvPr id="11689" name="Google Shape;11689;p6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1" name="Google Shape;11691;p68"/>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8"/>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3" name="Google Shape;11693;p68"/>
          <p:cNvGrpSpPr/>
          <p:nvPr/>
        </p:nvGrpSpPr>
        <p:grpSpPr>
          <a:xfrm>
            <a:off x="3081101" y="2915367"/>
            <a:ext cx="356438" cy="353557"/>
            <a:chOff x="-31166825" y="1939525"/>
            <a:chExt cx="293800" cy="291425"/>
          </a:xfrm>
        </p:grpSpPr>
        <p:sp>
          <p:nvSpPr>
            <p:cNvPr id="11694" name="Google Shape;11694;p6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68"/>
          <p:cNvGrpSpPr/>
          <p:nvPr/>
        </p:nvGrpSpPr>
        <p:grpSpPr>
          <a:xfrm>
            <a:off x="3082057" y="3383295"/>
            <a:ext cx="354527" cy="354133"/>
            <a:chOff x="-31165250" y="2298675"/>
            <a:chExt cx="292225" cy="291900"/>
          </a:xfrm>
        </p:grpSpPr>
        <p:sp>
          <p:nvSpPr>
            <p:cNvPr id="11706" name="Google Shape;11706;p6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68"/>
          <p:cNvGrpSpPr/>
          <p:nvPr/>
        </p:nvGrpSpPr>
        <p:grpSpPr>
          <a:xfrm>
            <a:off x="3082542" y="3843949"/>
            <a:ext cx="353557" cy="353557"/>
            <a:chOff x="-31164450" y="2657050"/>
            <a:chExt cx="291425" cy="291425"/>
          </a:xfrm>
        </p:grpSpPr>
        <p:sp>
          <p:nvSpPr>
            <p:cNvPr id="11710" name="Google Shape;11710;p6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4" name="Google Shape;11714;p68"/>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5" name="Google Shape;11715;p68"/>
          <p:cNvGrpSpPr/>
          <p:nvPr/>
        </p:nvGrpSpPr>
        <p:grpSpPr>
          <a:xfrm>
            <a:off x="2632987" y="1535178"/>
            <a:ext cx="358349" cy="354285"/>
            <a:chOff x="-34421275" y="1912725"/>
            <a:chExt cx="295375" cy="292025"/>
          </a:xfrm>
        </p:grpSpPr>
        <p:sp>
          <p:nvSpPr>
            <p:cNvPr id="11716" name="Google Shape;11716;p6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68"/>
          <p:cNvGrpSpPr/>
          <p:nvPr/>
        </p:nvGrpSpPr>
        <p:grpSpPr>
          <a:xfrm>
            <a:off x="2632032" y="1993093"/>
            <a:ext cx="360260" cy="355498"/>
            <a:chOff x="-34418125" y="2271100"/>
            <a:chExt cx="296950" cy="293025"/>
          </a:xfrm>
        </p:grpSpPr>
        <p:sp>
          <p:nvSpPr>
            <p:cNvPr id="11719" name="Google Shape;11719;p6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68"/>
          <p:cNvGrpSpPr/>
          <p:nvPr/>
        </p:nvGrpSpPr>
        <p:grpSpPr>
          <a:xfrm>
            <a:off x="2632987" y="2449119"/>
            <a:ext cx="358349" cy="353587"/>
            <a:chOff x="-34421275" y="2631050"/>
            <a:chExt cx="295375" cy="291450"/>
          </a:xfrm>
        </p:grpSpPr>
        <p:sp>
          <p:nvSpPr>
            <p:cNvPr id="11725" name="Google Shape;11725;p6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9" name="Google Shape;11729;p68"/>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8"/>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8"/>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2" name="Google Shape;11732;p68"/>
          <p:cNvGrpSpPr/>
          <p:nvPr/>
        </p:nvGrpSpPr>
        <p:grpSpPr>
          <a:xfrm>
            <a:off x="3537620" y="2915837"/>
            <a:ext cx="353587" cy="352617"/>
            <a:chOff x="-30805300" y="1938725"/>
            <a:chExt cx="291450" cy="290650"/>
          </a:xfrm>
        </p:grpSpPr>
        <p:sp>
          <p:nvSpPr>
            <p:cNvPr id="11733" name="Google Shape;11733;p6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68"/>
          <p:cNvGrpSpPr/>
          <p:nvPr/>
        </p:nvGrpSpPr>
        <p:grpSpPr>
          <a:xfrm>
            <a:off x="3538105" y="3383765"/>
            <a:ext cx="352617" cy="353193"/>
            <a:chOff x="-30805300" y="2298675"/>
            <a:chExt cx="290650" cy="291125"/>
          </a:xfrm>
        </p:grpSpPr>
        <p:sp>
          <p:nvSpPr>
            <p:cNvPr id="11736" name="Google Shape;11736;p6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68"/>
          <p:cNvGrpSpPr/>
          <p:nvPr/>
        </p:nvGrpSpPr>
        <p:grpSpPr>
          <a:xfrm>
            <a:off x="3537635" y="3843949"/>
            <a:ext cx="353557" cy="353557"/>
            <a:chOff x="-30806075" y="2657050"/>
            <a:chExt cx="291425" cy="291425"/>
          </a:xfrm>
        </p:grpSpPr>
        <p:sp>
          <p:nvSpPr>
            <p:cNvPr id="11741" name="Google Shape;11741;p6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68"/>
          <p:cNvGrpSpPr/>
          <p:nvPr/>
        </p:nvGrpSpPr>
        <p:grpSpPr>
          <a:xfrm>
            <a:off x="2639681" y="4301756"/>
            <a:ext cx="353557" cy="353557"/>
            <a:chOff x="-30064925" y="2332550"/>
            <a:chExt cx="291425" cy="291425"/>
          </a:xfrm>
        </p:grpSpPr>
        <p:sp>
          <p:nvSpPr>
            <p:cNvPr id="11745" name="Google Shape;11745;p6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68"/>
          <p:cNvGrpSpPr/>
          <p:nvPr/>
        </p:nvGrpSpPr>
        <p:grpSpPr>
          <a:xfrm>
            <a:off x="3983068" y="2911256"/>
            <a:ext cx="348855" cy="347879"/>
            <a:chOff x="2821450" y="2957850"/>
            <a:chExt cx="259275" cy="258550"/>
          </a:xfrm>
        </p:grpSpPr>
        <p:sp>
          <p:nvSpPr>
            <p:cNvPr id="11749" name="Google Shape;11749;p6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752" name="Google Shape;11752;p68"/>
          <p:cNvGrpSpPr/>
          <p:nvPr/>
        </p:nvGrpSpPr>
        <p:grpSpPr>
          <a:xfrm>
            <a:off x="4858100" y="1532274"/>
            <a:ext cx="361090" cy="361090"/>
            <a:chOff x="-57970450" y="1903275"/>
            <a:chExt cx="318225" cy="318225"/>
          </a:xfrm>
        </p:grpSpPr>
        <p:sp>
          <p:nvSpPr>
            <p:cNvPr id="11753" name="Google Shape;11753;p6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68"/>
          <p:cNvGrpSpPr/>
          <p:nvPr/>
        </p:nvGrpSpPr>
        <p:grpSpPr>
          <a:xfrm>
            <a:off x="4880000" y="2008231"/>
            <a:ext cx="317290" cy="359303"/>
            <a:chOff x="-57950750" y="2296300"/>
            <a:chExt cx="279625" cy="316650"/>
          </a:xfrm>
        </p:grpSpPr>
        <p:sp>
          <p:nvSpPr>
            <p:cNvPr id="11758" name="Google Shape;11758;p6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68"/>
          <p:cNvGrpSpPr/>
          <p:nvPr/>
        </p:nvGrpSpPr>
        <p:grpSpPr>
          <a:xfrm>
            <a:off x="4858214" y="2459907"/>
            <a:ext cx="360863" cy="360211"/>
            <a:chOff x="-57969675" y="2687750"/>
            <a:chExt cx="318025" cy="317450"/>
          </a:xfrm>
        </p:grpSpPr>
        <p:sp>
          <p:nvSpPr>
            <p:cNvPr id="11763" name="Google Shape;11763;p6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68"/>
          <p:cNvGrpSpPr/>
          <p:nvPr/>
        </p:nvGrpSpPr>
        <p:grpSpPr>
          <a:xfrm>
            <a:off x="7067397" y="1532274"/>
            <a:ext cx="363785" cy="361090"/>
            <a:chOff x="-56012425" y="1903275"/>
            <a:chExt cx="320600" cy="318225"/>
          </a:xfrm>
        </p:grpSpPr>
        <p:sp>
          <p:nvSpPr>
            <p:cNvPr id="11768" name="Google Shape;11768;p6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68"/>
          <p:cNvGrpSpPr/>
          <p:nvPr/>
        </p:nvGrpSpPr>
        <p:grpSpPr>
          <a:xfrm>
            <a:off x="7068290" y="2006443"/>
            <a:ext cx="361998" cy="361998"/>
            <a:chOff x="-56010850" y="2294725"/>
            <a:chExt cx="319025" cy="319025"/>
          </a:xfrm>
        </p:grpSpPr>
        <p:sp>
          <p:nvSpPr>
            <p:cNvPr id="11771" name="Google Shape;11771;p6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68"/>
          <p:cNvGrpSpPr/>
          <p:nvPr/>
        </p:nvGrpSpPr>
        <p:grpSpPr>
          <a:xfrm>
            <a:off x="7068305" y="2459027"/>
            <a:ext cx="361969" cy="361090"/>
            <a:chOff x="-56010050" y="2686975"/>
            <a:chExt cx="319000" cy="318225"/>
          </a:xfrm>
        </p:grpSpPr>
        <p:sp>
          <p:nvSpPr>
            <p:cNvPr id="11776" name="Google Shape;11776;p6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68"/>
          <p:cNvGrpSpPr/>
          <p:nvPr/>
        </p:nvGrpSpPr>
        <p:grpSpPr>
          <a:xfrm>
            <a:off x="5753801" y="2911936"/>
            <a:ext cx="361998" cy="361090"/>
            <a:chOff x="-54081175" y="1903275"/>
            <a:chExt cx="319025" cy="318225"/>
          </a:xfrm>
        </p:grpSpPr>
        <p:sp>
          <p:nvSpPr>
            <p:cNvPr id="11781" name="Google Shape;11781;p6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68"/>
          <p:cNvGrpSpPr/>
          <p:nvPr/>
        </p:nvGrpSpPr>
        <p:grpSpPr>
          <a:xfrm>
            <a:off x="5776154" y="3365399"/>
            <a:ext cx="317290" cy="360211"/>
            <a:chOff x="-54063050" y="2296300"/>
            <a:chExt cx="279625" cy="317450"/>
          </a:xfrm>
        </p:grpSpPr>
        <p:sp>
          <p:nvSpPr>
            <p:cNvPr id="11784" name="Google Shape;11784;p6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68"/>
          <p:cNvGrpSpPr/>
          <p:nvPr/>
        </p:nvGrpSpPr>
        <p:grpSpPr>
          <a:xfrm>
            <a:off x="5776154" y="3829461"/>
            <a:ext cx="317290" cy="361033"/>
            <a:chOff x="-54061475" y="2685450"/>
            <a:chExt cx="279625" cy="318175"/>
          </a:xfrm>
        </p:grpSpPr>
        <p:sp>
          <p:nvSpPr>
            <p:cNvPr id="11789" name="Google Shape;11789;p6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68"/>
          <p:cNvGrpSpPr/>
          <p:nvPr/>
        </p:nvGrpSpPr>
        <p:grpSpPr>
          <a:xfrm>
            <a:off x="8029690" y="2921780"/>
            <a:ext cx="275278" cy="361969"/>
            <a:chOff x="-52074300" y="1911950"/>
            <a:chExt cx="242600" cy="319000"/>
          </a:xfrm>
        </p:grpSpPr>
        <p:sp>
          <p:nvSpPr>
            <p:cNvPr id="11794" name="Google Shape;11794;p6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68"/>
          <p:cNvGrpSpPr/>
          <p:nvPr/>
        </p:nvGrpSpPr>
        <p:grpSpPr>
          <a:xfrm>
            <a:off x="5287689" y="1533182"/>
            <a:ext cx="361998" cy="361090"/>
            <a:chOff x="-57578225" y="1904075"/>
            <a:chExt cx="319025" cy="318225"/>
          </a:xfrm>
        </p:grpSpPr>
        <p:sp>
          <p:nvSpPr>
            <p:cNvPr id="11799" name="Google Shape;11799;p6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68"/>
          <p:cNvGrpSpPr/>
          <p:nvPr/>
        </p:nvGrpSpPr>
        <p:grpSpPr>
          <a:xfrm>
            <a:off x="5310042" y="2006443"/>
            <a:ext cx="317290" cy="361090"/>
            <a:chOff x="-57558525" y="2294725"/>
            <a:chExt cx="279625" cy="318225"/>
          </a:xfrm>
        </p:grpSpPr>
        <p:sp>
          <p:nvSpPr>
            <p:cNvPr id="11804" name="Google Shape;11804;p6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68"/>
          <p:cNvGrpSpPr/>
          <p:nvPr/>
        </p:nvGrpSpPr>
        <p:grpSpPr>
          <a:xfrm>
            <a:off x="5285901" y="2459027"/>
            <a:ext cx="365572" cy="361969"/>
            <a:chOff x="-57579800" y="2686975"/>
            <a:chExt cx="322175" cy="319000"/>
          </a:xfrm>
        </p:grpSpPr>
        <p:sp>
          <p:nvSpPr>
            <p:cNvPr id="11810" name="Google Shape;11810;p6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68"/>
          <p:cNvGrpSpPr/>
          <p:nvPr/>
        </p:nvGrpSpPr>
        <p:grpSpPr>
          <a:xfrm>
            <a:off x="7510682" y="2006443"/>
            <a:ext cx="367359" cy="361090"/>
            <a:chOff x="-55620975" y="2294725"/>
            <a:chExt cx="323750" cy="318225"/>
          </a:xfrm>
        </p:grpSpPr>
        <p:sp>
          <p:nvSpPr>
            <p:cNvPr id="11813" name="Google Shape;11813;p6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68"/>
          <p:cNvGrpSpPr/>
          <p:nvPr/>
        </p:nvGrpSpPr>
        <p:grpSpPr>
          <a:xfrm>
            <a:off x="7512923" y="2458942"/>
            <a:ext cx="362877" cy="361175"/>
            <a:chOff x="-55620175" y="2686900"/>
            <a:chExt cx="319800" cy="318300"/>
          </a:xfrm>
        </p:grpSpPr>
        <p:sp>
          <p:nvSpPr>
            <p:cNvPr id="11820" name="Google Shape;11820;p6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68"/>
          <p:cNvGrpSpPr/>
          <p:nvPr/>
        </p:nvGrpSpPr>
        <p:grpSpPr>
          <a:xfrm>
            <a:off x="6198887" y="2911936"/>
            <a:ext cx="361969" cy="361090"/>
            <a:chOff x="-53690500" y="1903275"/>
            <a:chExt cx="319000" cy="318225"/>
          </a:xfrm>
        </p:grpSpPr>
        <p:sp>
          <p:nvSpPr>
            <p:cNvPr id="11825" name="Google Shape;11825;p6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68"/>
          <p:cNvGrpSpPr/>
          <p:nvPr/>
        </p:nvGrpSpPr>
        <p:grpSpPr>
          <a:xfrm>
            <a:off x="6221226" y="3365399"/>
            <a:ext cx="317290" cy="359303"/>
            <a:chOff x="-53670800" y="2296300"/>
            <a:chExt cx="279625" cy="316650"/>
          </a:xfrm>
        </p:grpSpPr>
        <p:sp>
          <p:nvSpPr>
            <p:cNvPr id="11830" name="Google Shape;11830;p6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68"/>
          <p:cNvGrpSpPr/>
          <p:nvPr/>
        </p:nvGrpSpPr>
        <p:grpSpPr>
          <a:xfrm>
            <a:off x="6198887" y="3830738"/>
            <a:ext cx="361969" cy="361544"/>
            <a:chOff x="-53690500" y="2686575"/>
            <a:chExt cx="319000" cy="318625"/>
          </a:xfrm>
        </p:grpSpPr>
        <p:sp>
          <p:nvSpPr>
            <p:cNvPr id="11835" name="Google Shape;11835;p6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68"/>
          <p:cNvGrpSpPr/>
          <p:nvPr/>
        </p:nvGrpSpPr>
        <p:grpSpPr>
          <a:xfrm>
            <a:off x="8008669" y="3373598"/>
            <a:ext cx="317319" cy="360948"/>
            <a:chOff x="-52092425" y="2303525"/>
            <a:chExt cx="279650" cy="318100"/>
          </a:xfrm>
        </p:grpSpPr>
        <p:sp>
          <p:nvSpPr>
            <p:cNvPr id="11840" name="Google Shape;11840;p6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68"/>
          <p:cNvGrpSpPr/>
          <p:nvPr/>
        </p:nvGrpSpPr>
        <p:grpSpPr>
          <a:xfrm>
            <a:off x="5727728" y="1534061"/>
            <a:ext cx="363756" cy="361090"/>
            <a:chOff x="-57189125" y="1904850"/>
            <a:chExt cx="320575" cy="318225"/>
          </a:xfrm>
        </p:grpSpPr>
        <p:sp>
          <p:nvSpPr>
            <p:cNvPr id="11846" name="Google Shape;11846;p6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68"/>
          <p:cNvGrpSpPr/>
          <p:nvPr/>
        </p:nvGrpSpPr>
        <p:grpSpPr>
          <a:xfrm>
            <a:off x="5728621" y="2028797"/>
            <a:ext cx="361969" cy="316411"/>
            <a:chOff x="-57187550" y="2314425"/>
            <a:chExt cx="319000" cy="278850"/>
          </a:xfrm>
        </p:grpSpPr>
        <p:sp>
          <p:nvSpPr>
            <p:cNvPr id="11852" name="Google Shape;11852;p6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68"/>
          <p:cNvGrpSpPr/>
          <p:nvPr/>
        </p:nvGrpSpPr>
        <p:grpSpPr>
          <a:xfrm>
            <a:off x="5745585" y="2458346"/>
            <a:ext cx="328042" cy="361771"/>
            <a:chOff x="-57172600" y="2686375"/>
            <a:chExt cx="289100" cy="318825"/>
          </a:xfrm>
        </p:grpSpPr>
        <p:sp>
          <p:nvSpPr>
            <p:cNvPr id="11857" name="Google Shape;11857;p6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8"/>
          <p:cNvGrpSpPr/>
          <p:nvPr/>
        </p:nvGrpSpPr>
        <p:grpSpPr>
          <a:xfrm>
            <a:off x="7958434" y="1532274"/>
            <a:ext cx="361090" cy="359303"/>
            <a:chOff x="-55225575" y="1903275"/>
            <a:chExt cx="318225" cy="316650"/>
          </a:xfrm>
        </p:grpSpPr>
        <p:sp>
          <p:nvSpPr>
            <p:cNvPr id="11860" name="Google Shape;11860;p6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68"/>
          <p:cNvGrpSpPr/>
          <p:nvPr/>
        </p:nvGrpSpPr>
        <p:grpSpPr>
          <a:xfrm>
            <a:off x="7969611" y="2008231"/>
            <a:ext cx="338736" cy="359303"/>
            <a:chOff x="-55217700" y="2296300"/>
            <a:chExt cx="298525" cy="316650"/>
          </a:xfrm>
        </p:grpSpPr>
        <p:sp>
          <p:nvSpPr>
            <p:cNvPr id="11866" name="Google Shape;11866;p6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68"/>
          <p:cNvGrpSpPr/>
          <p:nvPr/>
        </p:nvGrpSpPr>
        <p:grpSpPr>
          <a:xfrm>
            <a:off x="7957541" y="2460814"/>
            <a:ext cx="362877" cy="359303"/>
            <a:chOff x="-55229525" y="2688550"/>
            <a:chExt cx="319800" cy="316650"/>
          </a:xfrm>
        </p:grpSpPr>
        <p:sp>
          <p:nvSpPr>
            <p:cNvPr id="11871" name="Google Shape;11871;p6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68"/>
          <p:cNvGrpSpPr/>
          <p:nvPr/>
        </p:nvGrpSpPr>
        <p:grpSpPr>
          <a:xfrm>
            <a:off x="6653760" y="2911936"/>
            <a:ext cx="338765" cy="361090"/>
            <a:chOff x="-53288825" y="1903275"/>
            <a:chExt cx="298550" cy="318225"/>
          </a:xfrm>
        </p:grpSpPr>
        <p:sp>
          <p:nvSpPr>
            <p:cNvPr id="11876" name="Google Shape;11876;p6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68"/>
          <p:cNvGrpSpPr/>
          <p:nvPr/>
        </p:nvGrpSpPr>
        <p:grpSpPr>
          <a:xfrm>
            <a:off x="6642143" y="3363612"/>
            <a:ext cx="361998" cy="361090"/>
            <a:chOff x="-53299850" y="2294725"/>
            <a:chExt cx="319025" cy="318225"/>
          </a:xfrm>
        </p:grpSpPr>
        <p:sp>
          <p:nvSpPr>
            <p:cNvPr id="11880" name="Google Shape;11880;p6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68"/>
          <p:cNvGrpSpPr/>
          <p:nvPr/>
        </p:nvGrpSpPr>
        <p:grpSpPr>
          <a:xfrm>
            <a:off x="6664936" y="3832071"/>
            <a:ext cx="316411" cy="360211"/>
            <a:chOff x="-53278575" y="2687750"/>
            <a:chExt cx="278850" cy="317450"/>
          </a:xfrm>
        </p:grpSpPr>
        <p:sp>
          <p:nvSpPr>
            <p:cNvPr id="11883" name="Google Shape;11883;p6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68"/>
          <p:cNvGrpSpPr/>
          <p:nvPr/>
        </p:nvGrpSpPr>
        <p:grpSpPr>
          <a:xfrm>
            <a:off x="7986330" y="3831759"/>
            <a:ext cx="361998" cy="362310"/>
            <a:chOff x="-52101875" y="2687475"/>
            <a:chExt cx="319025" cy="319300"/>
          </a:xfrm>
        </p:grpSpPr>
        <p:sp>
          <p:nvSpPr>
            <p:cNvPr id="11888" name="Google Shape;11888;p6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68"/>
          <p:cNvGrpSpPr/>
          <p:nvPr/>
        </p:nvGrpSpPr>
        <p:grpSpPr>
          <a:xfrm>
            <a:off x="6201079" y="1533182"/>
            <a:ext cx="317290" cy="361090"/>
            <a:chOff x="-56774050" y="1904075"/>
            <a:chExt cx="279625" cy="318225"/>
          </a:xfrm>
        </p:grpSpPr>
        <p:sp>
          <p:nvSpPr>
            <p:cNvPr id="11893" name="Google Shape;11893;p6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68"/>
          <p:cNvGrpSpPr/>
          <p:nvPr/>
        </p:nvGrpSpPr>
        <p:grpSpPr>
          <a:xfrm>
            <a:off x="6201079" y="2006443"/>
            <a:ext cx="317290" cy="361090"/>
            <a:chOff x="-56774850" y="2294725"/>
            <a:chExt cx="279625" cy="318225"/>
          </a:xfrm>
        </p:grpSpPr>
        <p:sp>
          <p:nvSpPr>
            <p:cNvPr id="11896" name="Google Shape;11896;p6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68"/>
          <p:cNvGrpSpPr/>
          <p:nvPr/>
        </p:nvGrpSpPr>
        <p:grpSpPr>
          <a:xfrm>
            <a:off x="6222086" y="2459027"/>
            <a:ext cx="275278" cy="360182"/>
            <a:chOff x="-56756725" y="2686975"/>
            <a:chExt cx="242600" cy="317425"/>
          </a:xfrm>
        </p:grpSpPr>
        <p:sp>
          <p:nvSpPr>
            <p:cNvPr id="11900" name="Google Shape;11900;p6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68"/>
          <p:cNvGrpSpPr/>
          <p:nvPr/>
        </p:nvGrpSpPr>
        <p:grpSpPr>
          <a:xfrm>
            <a:off x="4870518" y="2911936"/>
            <a:ext cx="337346" cy="361998"/>
            <a:chOff x="-54826975" y="1903275"/>
            <a:chExt cx="297300" cy="319025"/>
          </a:xfrm>
        </p:grpSpPr>
        <p:sp>
          <p:nvSpPr>
            <p:cNvPr id="11904" name="Google Shape;11904;p6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68"/>
          <p:cNvGrpSpPr/>
          <p:nvPr/>
        </p:nvGrpSpPr>
        <p:grpSpPr>
          <a:xfrm>
            <a:off x="4858206" y="3365399"/>
            <a:ext cx="361969" cy="359274"/>
            <a:chOff x="-54836500" y="2296300"/>
            <a:chExt cx="319000" cy="316625"/>
          </a:xfrm>
        </p:grpSpPr>
        <p:sp>
          <p:nvSpPr>
            <p:cNvPr id="11908" name="Google Shape;11908;p6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68"/>
          <p:cNvGrpSpPr/>
          <p:nvPr/>
        </p:nvGrpSpPr>
        <p:grpSpPr>
          <a:xfrm>
            <a:off x="4879652" y="3832071"/>
            <a:ext cx="319078" cy="361090"/>
            <a:chOff x="-54817600" y="2687750"/>
            <a:chExt cx="281200" cy="318225"/>
          </a:xfrm>
        </p:grpSpPr>
        <p:sp>
          <p:nvSpPr>
            <p:cNvPr id="11913" name="Google Shape;11913;p6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68"/>
          <p:cNvGrpSpPr/>
          <p:nvPr/>
        </p:nvGrpSpPr>
        <p:grpSpPr>
          <a:xfrm>
            <a:off x="7110476" y="2911936"/>
            <a:ext cx="317290" cy="359303"/>
            <a:chOff x="-52887125" y="1903275"/>
            <a:chExt cx="279625" cy="316650"/>
          </a:xfrm>
        </p:grpSpPr>
        <p:sp>
          <p:nvSpPr>
            <p:cNvPr id="11918" name="Google Shape;11918;p6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68"/>
          <p:cNvGrpSpPr/>
          <p:nvPr/>
        </p:nvGrpSpPr>
        <p:grpSpPr>
          <a:xfrm>
            <a:off x="7089030" y="3362733"/>
            <a:ext cx="360182" cy="361969"/>
            <a:chOff x="-52906025" y="2293950"/>
            <a:chExt cx="317425" cy="319000"/>
          </a:xfrm>
        </p:grpSpPr>
        <p:sp>
          <p:nvSpPr>
            <p:cNvPr id="11921" name="Google Shape;11921;p6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68"/>
          <p:cNvGrpSpPr/>
          <p:nvPr/>
        </p:nvGrpSpPr>
        <p:grpSpPr>
          <a:xfrm>
            <a:off x="7110476" y="3831192"/>
            <a:ext cx="317290" cy="361090"/>
            <a:chOff x="-52887125" y="2686975"/>
            <a:chExt cx="279625" cy="318225"/>
          </a:xfrm>
        </p:grpSpPr>
        <p:sp>
          <p:nvSpPr>
            <p:cNvPr id="11925" name="Google Shape;11925;p6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68"/>
          <p:cNvGrpSpPr/>
          <p:nvPr/>
        </p:nvGrpSpPr>
        <p:grpSpPr>
          <a:xfrm>
            <a:off x="6220848" y="4290810"/>
            <a:ext cx="318170" cy="359303"/>
            <a:chOff x="-51722225" y="1915100"/>
            <a:chExt cx="280400" cy="316650"/>
          </a:xfrm>
        </p:grpSpPr>
        <p:sp>
          <p:nvSpPr>
            <p:cNvPr id="11930" name="Google Shape;11930;p6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68"/>
          <p:cNvGrpSpPr/>
          <p:nvPr/>
        </p:nvGrpSpPr>
        <p:grpSpPr>
          <a:xfrm>
            <a:off x="6616678" y="1531508"/>
            <a:ext cx="370905" cy="360976"/>
            <a:chOff x="-56407800" y="1902600"/>
            <a:chExt cx="326875" cy="318125"/>
          </a:xfrm>
        </p:grpSpPr>
        <p:sp>
          <p:nvSpPr>
            <p:cNvPr id="11935" name="Google Shape;11935;p6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68"/>
          <p:cNvGrpSpPr/>
          <p:nvPr/>
        </p:nvGrpSpPr>
        <p:grpSpPr>
          <a:xfrm>
            <a:off x="6622479" y="2018074"/>
            <a:ext cx="359303" cy="338736"/>
            <a:chOff x="-56401500" y="2304975"/>
            <a:chExt cx="316650" cy="298525"/>
          </a:xfrm>
        </p:grpSpPr>
        <p:sp>
          <p:nvSpPr>
            <p:cNvPr id="11939" name="Google Shape;11939;p6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68"/>
          <p:cNvGrpSpPr/>
          <p:nvPr/>
        </p:nvGrpSpPr>
        <p:grpSpPr>
          <a:xfrm>
            <a:off x="5328863" y="2910149"/>
            <a:ext cx="319985" cy="361090"/>
            <a:chOff x="-54426150" y="1901700"/>
            <a:chExt cx="282000" cy="318225"/>
          </a:xfrm>
        </p:grpSpPr>
        <p:sp>
          <p:nvSpPr>
            <p:cNvPr id="11944" name="Google Shape;11944;p6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68"/>
          <p:cNvGrpSpPr/>
          <p:nvPr/>
        </p:nvGrpSpPr>
        <p:grpSpPr>
          <a:xfrm>
            <a:off x="5328863" y="3363612"/>
            <a:ext cx="319985" cy="361998"/>
            <a:chOff x="-54426150" y="2294725"/>
            <a:chExt cx="282000" cy="319025"/>
          </a:xfrm>
        </p:grpSpPr>
        <p:sp>
          <p:nvSpPr>
            <p:cNvPr id="11949" name="Google Shape;11949;p6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68"/>
          <p:cNvGrpSpPr/>
          <p:nvPr/>
        </p:nvGrpSpPr>
        <p:grpSpPr>
          <a:xfrm>
            <a:off x="5327076" y="3831192"/>
            <a:ext cx="323560" cy="361969"/>
            <a:chOff x="-54427725" y="2686975"/>
            <a:chExt cx="285150" cy="319000"/>
          </a:xfrm>
        </p:grpSpPr>
        <p:sp>
          <p:nvSpPr>
            <p:cNvPr id="11955" name="Google Shape;11955;p6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68"/>
          <p:cNvGrpSpPr/>
          <p:nvPr/>
        </p:nvGrpSpPr>
        <p:grpSpPr>
          <a:xfrm>
            <a:off x="7533634" y="2912163"/>
            <a:ext cx="359303" cy="359984"/>
            <a:chOff x="-52513800" y="1903475"/>
            <a:chExt cx="316650" cy="317250"/>
          </a:xfrm>
        </p:grpSpPr>
        <p:sp>
          <p:nvSpPr>
            <p:cNvPr id="11961" name="Google Shape;11961;p6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68"/>
          <p:cNvGrpSpPr/>
          <p:nvPr/>
        </p:nvGrpSpPr>
        <p:grpSpPr>
          <a:xfrm>
            <a:off x="7543464" y="3364520"/>
            <a:ext cx="339644" cy="360182"/>
            <a:chOff x="-52505925" y="2295525"/>
            <a:chExt cx="299325" cy="317425"/>
          </a:xfrm>
        </p:grpSpPr>
        <p:sp>
          <p:nvSpPr>
            <p:cNvPr id="11964" name="Google Shape;11964;p6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68"/>
          <p:cNvGrpSpPr/>
          <p:nvPr/>
        </p:nvGrpSpPr>
        <p:grpSpPr>
          <a:xfrm>
            <a:off x="7554641" y="3831192"/>
            <a:ext cx="317290" cy="361090"/>
            <a:chOff x="-52494100" y="2686975"/>
            <a:chExt cx="279625" cy="318225"/>
          </a:xfrm>
        </p:grpSpPr>
        <p:sp>
          <p:nvSpPr>
            <p:cNvPr id="11969" name="Google Shape;11969;p6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68"/>
          <p:cNvGrpSpPr/>
          <p:nvPr/>
        </p:nvGrpSpPr>
        <p:grpSpPr>
          <a:xfrm>
            <a:off x="6665412" y="4292135"/>
            <a:ext cx="315503" cy="361090"/>
            <a:chOff x="-51708850" y="2305750"/>
            <a:chExt cx="278050" cy="318225"/>
          </a:xfrm>
        </p:grpSpPr>
        <p:sp>
          <p:nvSpPr>
            <p:cNvPr id="11974" name="Google Shape;11974;p6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7" name="Google Shape;11977;p68"/>
          <p:cNvGrpSpPr/>
          <p:nvPr/>
        </p:nvGrpSpPr>
        <p:grpSpPr>
          <a:xfrm>
            <a:off x="7536807" y="1533922"/>
            <a:ext cx="319089" cy="362073"/>
            <a:chOff x="1044400" y="2917425"/>
            <a:chExt cx="248125" cy="281550"/>
          </a:xfrm>
        </p:grpSpPr>
        <p:sp>
          <p:nvSpPr>
            <p:cNvPr id="11978" name="Google Shape;11978;p6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1983" name="Google Shape;11983;p6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984" name="Google Shape;11984;p6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1985" name="Google Shape;11985;p6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7" name="Google Shape;11987;p68"/>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91" name="Shape 11991"/>
        <p:cNvGrpSpPr/>
        <p:nvPr/>
      </p:nvGrpSpPr>
      <p:grpSpPr>
        <a:xfrm>
          <a:off x="0" y="0"/>
          <a:ext cx="0" cy="0"/>
          <a:chOff x="0" y="0"/>
          <a:chExt cx="0" cy="0"/>
        </a:xfrm>
      </p:grpSpPr>
      <p:sp>
        <p:nvSpPr>
          <p:cNvPr id="11992" name="Google Shape;11992;p6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93" name="Google Shape;11993;p6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994" name="Google Shape;11994;p69"/>
          <p:cNvGrpSpPr/>
          <p:nvPr/>
        </p:nvGrpSpPr>
        <p:grpSpPr>
          <a:xfrm>
            <a:off x="889109" y="1531603"/>
            <a:ext cx="278288" cy="357036"/>
            <a:chOff x="-50489600" y="1947400"/>
            <a:chExt cx="233150" cy="299125"/>
          </a:xfrm>
        </p:grpSpPr>
        <p:sp>
          <p:nvSpPr>
            <p:cNvPr id="11995" name="Google Shape;11995;p6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69"/>
          <p:cNvGrpSpPr/>
          <p:nvPr/>
        </p:nvGrpSpPr>
        <p:grpSpPr>
          <a:xfrm>
            <a:off x="849616" y="1986560"/>
            <a:ext cx="357274" cy="358199"/>
            <a:chOff x="-50523475" y="2316000"/>
            <a:chExt cx="299325" cy="300100"/>
          </a:xfrm>
        </p:grpSpPr>
        <p:sp>
          <p:nvSpPr>
            <p:cNvPr id="11998" name="Google Shape;11998;p6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69"/>
          <p:cNvGrpSpPr/>
          <p:nvPr/>
        </p:nvGrpSpPr>
        <p:grpSpPr>
          <a:xfrm>
            <a:off x="848213" y="2435869"/>
            <a:ext cx="360079" cy="357304"/>
            <a:chOff x="-50524250" y="2686150"/>
            <a:chExt cx="301675" cy="299350"/>
          </a:xfrm>
        </p:grpSpPr>
        <p:sp>
          <p:nvSpPr>
            <p:cNvPr id="12001" name="Google Shape;12001;p6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69"/>
          <p:cNvGrpSpPr/>
          <p:nvPr/>
        </p:nvGrpSpPr>
        <p:grpSpPr>
          <a:xfrm>
            <a:off x="3070976" y="1561682"/>
            <a:ext cx="358199" cy="359154"/>
            <a:chOff x="-48633950" y="1972600"/>
            <a:chExt cx="300100" cy="300900"/>
          </a:xfrm>
        </p:grpSpPr>
        <p:sp>
          <p:nvSpPr>
            <p:cNvPr id="12008" name="Google Shape;12008;p6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69"/>
          <p:cNvGrpSpPr/>
          <p:nvPr/>
        </p:nvGrpSpPr>
        <p:grpSpPr>
          <a:xfrm>
            <a:off x="3070499" y="2017593"/>
            <a:ext cx="359154" cy="361004"/>
            <a:chOff x="-48634750" y="2342000"/>
            <a:chExt cx="300900" cy="302450"/>
          </a:xfrm>
        </p:grpSpPr>
        <p:sp>
          <p:nvSpPr>
            <p:cNvPr id="12011" name="Google Shape;12011;p6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69"/>
          <p:cNvGrpSpPr/>
          <p:nvPr/>
        </p:nvGrpSpPr>
        <p:grpSpPr>
          <a:xfrm>
            <a:off x="3071439" y="2465977"/>
            <a:ext cx="357274" cy="357274"/>
            <a:chOff x="-48633175" y="2711375"/>
            <a:chExt cx="299325" cy="299325"/>
          </a:xfrm>
        </p:grpSpPr>
        <p:sp>
          <p:nvSpPr>
            <p:cNvPr id="12020" name="Google Shape;12020;p6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69"/>
          <p:cNvGrpSpPr/>
          <p:nvPr/>
        </p:nvGrpSpPr>
        <p:grpSpPr>
          <a:xfrm>
            <a:off x="1757928" y="2917929"/>
            <a:ext cx="314006" cy="358229"/>
            <a:chOff x="-46753100" y="1965500"/>
            <a:chExt cx="263075" cy="300125"/>
          </a:xfrm>
        </p:grpSpPr>
        <p:sp>
          <p:nvSpPr>
            <p:cNvPr id="12023" name="Google Shape;12023;p6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69"/>
          <p:cNvGrpSpPr/>
          <p:nvPr/>
        </p:nvGrpSpPr>
        <p:grpSpPr>
          <a:xfrm>
            <a:off x="1735354" y="3385142"/>
            <a:ext cx="359154" cy="315916"/>
            <a:chOff x="-46772025" y="2350650"/>
            <a:chExt cx="300900" cy="264675"/>
          </a:xfrm>
        </p:grpSpPr>
        <p:sp>
          <p:nvSpPr>
            <p:cNvPr id="12026" name="Google Shape;12026;p6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69"/>
          <p:cNvGrpSpPr/>
          <p:nvPr/>
        </p:nvGrpSpPr>
        <p:grpSpPr>
          <a:xfrm>
            <a:off x="1735354" y="3819420"/>
            <a:ext cx="359154" cy="359154"/>
            <a:chOff x="-46772025" y="2701925"/>
            <a:chExt cx="300900" cy="300900"/>
          </a:xfrm>
        </p:grpSpPr>
        <p:sp>
          <p:nvSpPr>
            <p:cNvPr id="12029" name="Google Shape;12029;p6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1" name="Google Shape;12031;p69"/>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2" name="Google Shape;12032;p69"/>
          <p:cNvGrpSpPr/>
          <p:nvPr/>
        </p:nvGrpSpPr>
        <p:grpSpPr>
          <a:xfrm>
            <a:off x="1293035" y="1532528"/>
            <a:ext cx="358199" cy="359154"/>
            <a:chOff x="-50154075" y="1948175"/>
            <a:chExt cx="300100" cy="300900"/>
          </a:xfrm>
        </p:grpSpPr>
        <p:sp>
          <p:nvSpPr>
            <p:cNvPr id="12033" name="Google Shape;12033;p6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69"/>
          <p:cNvGrpSpPr/>
          <p:nvPr/>
        </p:nvGrpSpPr>
        <p:grpSpPr>
          <a:xfrm>
            <a:off x="1293035" y="1987485"/>
            <a:ext cx="358199" cy="358229"/>
            <a:chOff x="-50154850" y="2316775"/>
            <a:chExt cx="300100" cy="300125"/>
          </a:xfrm>
        </p:grpSpPr>
        <p:sp>
          <p:nvSpPr>
            <p:cNvPr id="12036" name="Google Shape;12036;p6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69"/>
          <p:cNvGrpSpPr/>
          <p:nvPr/>
        </p:nvGrpSpPr>
        <p:grpSpPr>
          <a:xfrm>
            <a:off x="1288813" y="2434496"/>
            <a:ext cx="366644" cy="356558"/>
            <a:chOff x="-50158000" y="2685000"/>
            <a:chExt cx="307175" cy="298725"/>
          </a:xfrm>
        </p:grpSpPr>
        <p:sp>
          <p:nvSpPr>
            <p:cNvPr id="12039" name="Google Shape;12039;p6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69"/>
          <p:cNvGrpSpPr/>
          <p:nvPr/>
        </p:nvGrpSpPr>
        <p:grpSpPr>
          <a:xfrm>
            <a:off x="3521599" y="1562607"/>
            <a:ext cx="361004" cy="358229"/>
            <a:chOff x="-48266125" y="1973375"/>
            <a:chExt cx="302450" cy="300125"/>
          </a:xfrm>
        </p:grpSpPr>
        <p:sp>
          <p:nvSpPr>
            <p:cNvPr id="12042" name="Google Shape;12042;p6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69"/>
          <p:cNvGrpSpPr/>
          <p:nvPr/>
        </p:nvGrpSpPr>
        <p:grpSpPr>
          <a:xfrm>
            <a:off x="3548844" y="2018369"/>
            <a:ext cx="306516" cy="358349"/>
            <a:chOff x="-48237000" y="2342650"/>
            <a:chExt cx="256800" cy="300225"/>
          </a:xfrm>
        </p:grpSpPr>
        <p:sp>
          <p:nvSpPr>
            <p:cNvPr id="12049" name="Google Shape;12049;p6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69"/>
          <p:cNvGrpSpPr/>
          <p:nvPr/>
        </p:nvGrpSpPr>
        <p:grpSpPr>
          <a:xfrm>
            <a:off x="2180338" y="2918646"/>
            <a:ext cx="361034" cy="355633"/>
            <a:chOff x="-46404975" y="1966100"/>
            <a:chExt cx="302475" cy="297950"/>
          </a:xfrm>
        </p:grpSpPr>
        <p:sp>
          <p:nvSpPr>
            <p:cNvPr id="12053" name="Google Shape;12053;p6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69"/>
          <p:cNvGrpSpPr/>
          <p:nvPr/>
        </p:nvGrpSpPr>
        <p:grpSpPr>
          <a:xfrm>
            <a:off x="2181740" y="3364463"/>
            <a:ext cx="358229" cy="358199"/>
            <a:chOff x="-46401050" y="2333325"/>
            <a:chExt cx="300125" cy="300100"/>
          </a:xfrm>
        </p:grpSpPr>
        <p:sp>
          <p:nvSpPr>
            <p:cNvPr id="12058" name="Google Shape;12058;p6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2" name="Google Shape;12062;p69"/>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3" name="Google Shape;12063;p69"/>
          <p:cNvGrpSpPr/>
          <p:nvPr/>
        </p:nvGrpSpPr>
        <p:grpSpPr>
          <a:xfrm>
            <a:off x="3961830" y="3374818"/>
            <a:ext cx="359154" cy="359124"/>
            <a:chOff x="-44914800" y="2342000"/>
            <a:chExt cx="300900" cy="300875"/>
          </a:xfrm>
        </p:grpSpPr>
        <p:sp>
          <p:nvSpPr>
            <p:cNvPr id="12064" name="Google Shape;12064;p6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7" name="Google Shape;12067;p69"/>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8" name="Google Shape;12068;p69"/>
          <p:cNvGrpSpPr/>
          <p:nvPr/>
        </p:nvGrpSpPr>
        <p:grpSpPr>
          <a:xfrm>
            <a:off x="1735816" y="1987336"/>
            <a:ext cx="359154" cy="357424"/>
            <a:chOff x="-49786250" y="2316650"/>
            <a:chExt cx="300900" cy="299450"/>
          </a:xfrm>
        </p:grpSpPr>
        <p:sp>
          <p:nvSpPr>
            <p:cNvPr id="12069" name="Google Shape;12069;p6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6" name="Google Shape;12076;p69"/>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9"/>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8" name="Google Shape;12078;p69"/>
          <p:cNvGrpSpPr/>
          <p:nvPr/>
        </p:nvGrpSpPr>
        <p:grpSpPr>
          <a:xfrm>
            <a:off x="4033144" y="2017593"/>
            <a:ext cx="230365" cy="359124"/>
            <a:chOff x="-47842400" y="2342000"/>
            <a:chExt cx="193000" cy="300875"/>
          </a:xfrm>
        </p:grpSpPr>
        <p:sp>
          <p:nvSpPr>
            <p:cNvPr id="12079" name="Google Shape;12079;p6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69"/>
          <p:cNvGrpSpPr/>
          <p:nvPr/>
        </p:nvGrpSpPr>
        <p:grpSpPr>
          <a:xfrm>
            <a:off x="3969212" y="2465052"/>
            <a:ext cx="358229" cy="359154"/>
            <a:chOff x="-47896750" y="2710600"/>
            <a:chExt cx="300125" cy="300900"/>
          </a:xfrm>
        </p:grpSpPr>
        <p:sp>
          <p:nvSpPr>
            <p:cNvPr id="12083" name="Google Shape;12083;p6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69"/>
          <p:cNvGrpSpPr/>
          <p:nvPr/>
        </p:nvGrpSpPr>
        <p:grpSpPr>
          <a:xfrm>
            <a:off x="2624852" y="2938609"/>
            <a:ext cx="359154" cy="314991"/>
            <a:chOff x="-46033225" y="1982825"/>
            <a:chExt cx="300900" cy="263900"/>
          </a:xfrm>
        </p:grpSpPr>
        <p:sp>
          <p:nvSpPr>
            <p:cNvPr id="12088" name="Google Shape;12088;p6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69"/>
          <p:cNvGrpSpPr/>
          <p:nvPr/>
        </p:nvGrpSpPr>
        <p:grpSpPr>
          <a:xfrm>
            <a:off x="2621569" y="3365866"/>
            <a:ext cx="365719" cy="326151"/>
            <a:chOff x="-46034000" y="2334500"/>
            <a:chExt cx="306400" cy="273250"/>
          </a:xfrm>
        </p:grpSpPr>
        <p:sp>
          <p:nvSpPr>
            <p:cNvPr id="12092" name="Google Shape;12092;p6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69"/>
          <p:cNvGrpSpPr/>
          <p:nvPr/>
        </p:nvGrpSpPr>
        <p:grpSpPr>
          <a:xfrm>
            <a:off x="2667627" y="3820255"/>
            <a:ext cx="273603" cy="356439"/>
            <a:chOff x="-45998575" y="2702625"/>
            <a:chExt cx="229225" cy="298625"/>
          </a:xfrm>
        </p:grpSpPr>
        <p:sp>
          <p:nvSpPr>
            <p:cNvPr id="12096" name="Google Shape;12096;p6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3" name="Google Shape;12103;p69"/>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9"/>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8" name="Google Shape;12108;p69"/>
          <p:cNvGrpSpPr/>
          <p:nvPr/>
        </p:nvGrpSpPr>
        <p:grpSpPr>
          <a:xfrm>
            <a:off x="2203197" y="2434019"/>
            <a:ext cx="314961" cy="361034"/>
            <a:chOff x="-49398750" y="2684600"/>
            <a:chExt cx="263875" cy="302475"/>
          </a:xfrm>
        </p:grpSpPr>
        <p:sp>
          <p:nvSpPr>
            <p:cNvPr id="12109" name="Google Shape;12109;p6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69"/>
          <p:cNvGrpSpPr/>
          <p:nvPr/>
        </p:nvGrpSpPr>
        <p:grpSpPr>
          <a:xfrm>
            <a:off x="873121" y="2928284"/>
            <a:ext cx="314006" cy="359154"/>
            <a:chOff x="-47509225" y="1974175"/>
            <a:chExt cx="263075" cy="300900"/>
          </a:xfrm>
        </p:grpSpPr>
        <p:sp>
          <p:nvSpPr>
            <p:cNvPr id="12113" name="Google Shape;12113;p6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69"/>
          <p:cNvGrpSpPr/>
          <p:nvPr/>
        </p:nvGrpSpPr>
        <p:grpSpPr>
          <a:xfrm>
            <a:off x="849622" y="3374818"/>
            <a:ext cx="361004" cy="357961"/>
            <a:chOff x="-47529700" y="2342000"/>
            <a:chExt cx="302450" cy="299900"/>
          </a:xfrm>
        </p:grpSpPr>
        <p:sp>
          <p:nvSpPr>
            <p:cNvPr id="12119" name="Google Shape;12119;p6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69"/>
          <p:cNvGrpSpPr/>
          <p:nvPr/>
        </p:nvGrpSpPr>
        <p:grpSpPr>
          <a:xfrm>
            <a:off x="851025" y="3873967"/>
            <a:ext cx="358199" cy="272648"/>
            <a:chOff x="-47527350" y="2747625"/>
            <a:chExt cx="300100" cy="228425"/>
          </a:xfrm>
        </p:grpSpPr>
        <p:sp>
          <p:nvSpPr>
            <p:cNvPr id="12122" name="Google Shape;12122;p6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8" name="Google Shape;12128;p69"/>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9" name="Google Shape;12129;p69"/>
          <p:cNvGrpSpPr/>
          <p:nvPr/>
        </p:nvGrpSpPr>
        <p:grpSpPr>
          <a:xfrm>
            <a:off x="3073924" y="3387022"/>
            <a:ext cx="358229" cy="314961"/>
            <a:chOff x="-45664625" y="2352225"/>
            <a:chExt cx="300125" cy="263875"/>
          </a:xfrm>
        </p:grpSpPr>
        <p:sp>
          <p:nvSpPr>
            <p:cNvPr id="12130" name="Google Shape;12130;p6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69"/>
          <p:cNvGrpSpPr/>
          <p:nvPr/>
        </p:nvGrpSpPr>
        <p:grpSpPr>
          <a:xfrm>
            <a:off x="3073103" y="3821001"/>
            <a:ext cx="359870" cy="357573"/>
            <a:chOff x="-45665400" y="2703250"/>
            <a:chExt cx="301500" cy="299575"/>
          </a:xfrm>
        </p:grpSpPr>
        <p:sp>
          <p:nvSpPr>
            <p:cNvPr id="12138" name="Google Shape;12138;p6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69"/>
          <p:cNvGrpSpPr/>
          <p:nvPr/>
        </p:nvGrpSpPr>
        <p:grpSpPr>
          <a:xfrm>
            <a:off x="2174760" y="4261937"/>
            <a:ext cx="359154" cy="360109"/>
            <a:chOff x="-44528075" y="1982825"/>
            <a:chExt cx="300900" cy="301700"/>
          </a:xfrm>
        </p:grpSpPr>
        <p:sp>
          <p:nvSpPr>
            <p:cNvPr id="12143" name="Google Shape;12143;p6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0" name="Google Shape;12150;p69"/>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1" name="Google Shape;12151;p69"/>
          <p:cNvGrpSpPr/>
          <p:nvPr/>
        </p:nvGrpSpPr>
        <p:grpSpPr>
          <a:xfrm>
            <a:off x="2625923" y="1987485"/>
            <a:ext cx="358199" cy="358229"/>
            <a:chOff x="-49048250" y="2316775"/>
            <a:chExt cx="300100" cy="300125"/>
          </a:xfrm>
        </p:grpSpPr>
        <p:sp>
          <p:nvSpPr>
            <p:cNvPr id="12152" name="Google Shape;12152;p6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6" name="Google Shape;12156;p69"/>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7" name="Google Shape;12157;p69"/>
          <p:cNvGrpSpPr/>
          <p:nvPr/>
        </p:nvGrpSpPr>
        <p:grpSpPr>
          <a:xfrm>
            <a:off x="1290494" y="2928284"/>
            <a:ext cx="360109" cy="358199"/>
            <a:chOff x="-47160325" y="1974175"/>
            <a:chExt cx="301700" cy="300100"/>
          </a:xfrm>
        </p:grpSpPr>
        <p:sp>
          <p:nvSpPr>
            <p:cNvPr id="12158" name="Google Shape;12158;p6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69"/>
          <p:cNvGrpSpPr/>
          <p:nvPr/>
        </p:nvGrpSpPr>
        <p:grpSpPr>
          <a:xfrm>
            <a:off x="1290971" y="3374818"/>
            <a:ext cx="359154" cy="359124"/>
            <a:chOff x="-47159525" y="2342000"/>
            <a:chExt cx="300900" cy="300875"/>
          </a:xfrm>
        </p:grpSpPr>
        <p:sp>
          <p:nvSpPr>
            <p:cNvPr id="12161" name="Google Shape;12161;p6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6" name="Google Shape;12166;p69"/>
          <p:cNvGrpSpPr/>
          <p:nvPr/>
        </p:nvGrpSpPr>
        <p:grpSpPr>
          <a:xfrm>
            <a:off x="1291448" y="3831654"/>
            <a:ext cx="358199" cy="359154"/>
            <a:chOff x="-47157950" y="2712175"/>
            <a:chExt cx="300100" cy="300900"/>
          </a:xfrm>
        </p:grpSpPr>
        <p:sp>
          <p:nvSpPr>
            <p:cNvPr id="12167" name="Google Shape;12167;p6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4" name="Google Shape;12174;p69"/>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5" name="Google Shape;12175;p69"/>
          <p:cNvGrpSpPr/>
          <p:nvPr/>
        </p:nvGrpSpPr>
        <p:grpSpPr>
          <a:xfrm>
            <a:off x="3535175" y="3364463"/>
            <a:ext cx="315886" cy="358199"/>
            <a:chOff x="-45278675" y="2333325"/>
            <a:chExt cx="264650" cy="300100"/>
          </a:xfrm>
        </p:grpSpPr>
        <p:sp>
          <p:nvSpPr>
            <p:cNvPr id="12176" name="Google Shape;12176;p6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69"/>
          <p:cNvGrpSpPr/>
          <p:nvPr/>
        </p:nvGrpSpPr>
        <p:grpSpPr>
          <a:xfrm>
            <a:off x="3545500" y="3819420"/>
            <a:ext cx="295237" cy="358229"/>
            <a:chOff x="-45270025" y="2701925"/>
            <a:chExt cx="247350" cy="300125"/>
          </a:xfrm>
        </p:grpSpPr>
        <p:sp>
          <p:nvSpPr>
            <p:cNvPr id="12181" name="Google Shape;12181;p6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5" name="Google Shape;12185;p69"/>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6" name="Google Shape;12186;p69"/>
          <p:cNvGrpSpPr/>
          <p:nvPr/>
        </p:nvGrpSpPr>
        <p:grpSpPr>
          <a:xfrm>
            <a:off x="2209567" y="2078266"/>
            <a:ext cx="307444" cy="260626"/>
            <a:chOff x="1636184" y="2959225"/>
            <a:chExt cx="232666" cy="197250"/>
          </a:xfrm>
        </p:grpSpPr>
        <p:sp>
          <p:nvSpPr>
            <p:cNvPr id="12187" name="Google Shape;12187;p6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190" name="Google Shape;12190;p6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2191" name="Google Shape;12191;p69"/>
          <p:cNvGrpSpPr/>
          <p:nvPr/>
        </p:nvGrpSpPr>
        <p:grpSpPr>
          <a:xfrm>
            <a:off x="3577265" y="2463611"/>
            <a:ext cx="258542" cy="365154"/>
            <a:chOff x="-47300587" y="123275"/>
            <a:chExt cx="190975" cy="269725"/>
          </a:xfrm>
        </p:grpSpPr>
        <p:sp>
          <p:nvSpPr>
            <p:cNvPr id="12192" name="Google Shape;12192;p6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69"/>
          <p:cNvGrpSpPr/>
          <p:nvPr/>
        </p:nvGrpSpPr>
        <p:grpSpPr>
          <a:xfrm>
            <a:off x="4870788" y="1532801"/>
            <a:ext cx="342328" cy="339793"/>
            <a:chOff x="-13966675" y="1639700"/>
            <a:chExt cx="354450" cy="351825"/>
          </a:xfrm>
        </p:grpSpPr>
        <p:sp>
          <p:nvSpPr>
            <p:cNvPr id="12198" name="Google Shape;12198;p6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3" name="Google Shape;12203;p69"/>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9"/>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5" name="Google Shape;12205;p69"/>
          <p:cNvGrpSpPr/>
          <p:nvPr/>
        </p:nvGrpSpPr>
        <p:grpSpPr>
          <a:xfrm>
            <a:off x="6667277" y="1532487"/>
            <a:ext cx="340034" cy="340420"/>
            <a:chOff x="-12199250" y="1662675"/>
            <a:chExt cx="352075" cy="352475"/>
          </a:xfrm>
        </p:grpSpPr>
        <p:sp>
          <p:nvSpPr>
            <p:cNvPr id="12206" name="Google Shape;12206;p6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69"/>
          <p:cNvGrpSpPr/>
          <p:nvPr/>
        </p:nvGrpSpPr>
        <p:grpSpPr>
          <a:xfrm>
            <a:off x="6666130" y="1939354"/>
            <a:ext cx="342328" cy="342328"/>
            <a:chOff x="-12199250" y="2096250"/>
            <a:chExt cx="354450" cy="354450"/>
          </a:xfrm>
        </p:grpSpPr>
        <p:sp>
          <p:nvSpPr>
            <p:cNvPr id="12210" name="Google Shape;12210;p6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69"/>
          <p:cNvGrpSpPr/>
          <p:nvPr/>
        </p:nvGrpSpPr>
        <p:grpSpPr>
          <a:xfrm>
            <a:off x="6667277" y="2348308"/>
            <a:ext cx="340034" cy="341579"/>
            <a:chOff x="-12199250" y="2530225"/>
            <a:chExt cx="352075" cy="353675"/>
          </a:xfrm>
        </p:grpSpPr>
        <p:sp>
          <p:nvSpPr>
            <p:cNvPr id="12213" name="Google Shape;12213;p6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7" name="Google Shape;12217;p69"/>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8" name="Google Shape;12218;p69"/>
          <p:cNvGrpSpPr/>
          <p:nvPr/>
        </p:nvGrpSpPr>
        <p:grpSpPr>
          <a:xfrm>
            <a:off x="4870788" y="3188088"/>
            <a:ext cx="342328" cy="339310"/>
            <a:chOff x="-10462550" y="2057650"/>
            <a:chExt cx="354450" cy="351325"/>
          </a:xfrm>
        </p:grpSpPr>
        <p:sp>
          <p:nvSpPr>
            <p:cNvPr id="12219" name="Google Shape;12219;p6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1" name="Google Shape;12221;p69"/>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2" name="Google Shape;12222;p69"/>
          <p:cNvGrpSpPr/>
          <p:nvPr/>
        </p:nvGrpSpPr>
        <p:grpSpPr>
          <a:xfrm>
            <a:off x="6649772" y="2779651"/>
            <a:ext cx="375044" cy="340541"/>
            <a:chOff x="-8692750" y="1622100"/>
            <a:chExt cx="388325" cy="352600"/>
          </a:xfrm>
        </p:grpSpPr>
        <p:sp>
          <p:nvSpPr>
            <p:cNvPr id="12223" name="Google Shape;12223;p6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5" name="Google Shape;12225;p69"/>
          <p:cNvGrpSpPr/>
          <p:nvPr/>
        </p:nvGrpSpPr>
        <p:grpSpPr>
          <a:xfrm>
            <a:off x="5304253" y="1531907"/>
            <a:ext cx="341555" cy="341579"/>
            <a:chOff x="-13529550" y="1639425"/>
            <a:chExt cx="353650" cy="353675"/>
          </a:xfrm>
        </p:grpSpPr>
        <p:sp>
          <p:nvSpPr>
            <p:cNvPr id="12226" name="Google Shape;12226;p6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4" name="Google Shape;12234;p69"/>
          <p:cNvGrpSpPr/>
          <p:nvPr/>
        </p:nvGrpSpPr>
        <p:grpSpPr>
          <a:xfrm>
            <a:off x="5303106" y="1940489"/>
            <a:ext cx="343849" cy="340058"/>
            <a:chOff x="-13531925" y="2075775"/>
            <a:chExt cx="356025" cy="352100"/>
          </a:xfrm>
        </p:grpSpPr>
        <p:sp>
          <p:nvSpPr>
            <p:cNvPr id="12235" name="Google Shape;12235;p6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69"/>
          <p:cNvGrpSpPr/>
          <p:nvPr/>
        </p:nvGrpSpPr>
        <p:grpSpPr>
          <a:xfrm>
            <a:off x="5304627" y="2348694"/>
            <a:ext cx="340807" cy="340807"/>
            <a:chOff x="-13528775" y="2507400"/>
            <a:chExt cx="352875" cy="352875"/>
          </a:xfrm>
        </p:grpSpPr>
        <p:sp>
          <p:nvSpPr>
            <p:cNvPr id="12238" name="Google Shape;12238;p6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1" name="Google Shape;12241;p69"/>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9"/>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3" name="Google Shape;12243;p69"/>
          <p:cNvGrpSpPr/>
          <p:nvPr/>
        </p:nvGrpSpPr>
        <p:grpSpPr>
          <a:xfrm>
            <a:off x="7140133" y="2348308"/>
            <a:ext cx="308090" cy="341579"/>
            <a:chOff x="-11747150" y="2530225"/>
            <a:chExt cx="319000" cy="353675"/>
          </a:xfrm>
        </p:grpSpPr>
        <p:sp>
          <p:nvSpPr>
            <p:cNvPr id="12244" name="Google Shape;12244;p6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6" name="Google Shape;12246;p69"/>
          <p:cNvGrpSpPr/>
          <p:nvPr/>
        </p:nvGrpSpPr>
        <p:grpSpPr>
          <a:xfrm>
            <a:off x="5304627" y="2779519"/>
            <a:ext cx="340807" cy="340807"/>
            <a:chOff x="-10027775" y="1622900"/>
            <a:chExt cx="352875" cy="352875"/>
          </a:xfrm>
        </p:grpSpPr>
        <p:sp>
          <p:nvSpPr>
            <p:cNvPr id="12247" name="Google Shape;12247;p6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3" name="Google Shape;12253;p69"/>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4" name="Google Shape;12254;p69"/>
          <p:cNvGrpSpPr/>
          <p:nvPr/>
        </p:nvGrpSpPr>
        <p:grpSpPr>
          <a:xfrm>
            <a:off x="8031595" y="2805183"/>
            <a:ext cx="322553" cy="342328"/>
            <a:chOff x="-10019125" y="2490075"/>
            <a:chExt cx="333975" cy="354450"/>
          </a:xfrm>
        </p:grpSpPr>
        <p:sp>
          <p:nvSpPr>
            <p:cNvPr id="12255" name="Google Shape;12255;p6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69"/>
          <p:cNvGrpSpPr/>
          <p:nvPr/>
        </p:nvGrpSpPr>
        <p:grpSpPr>
          <a:xfrm>
            <a:off x="6661180" y="3186193"/>
            <a:ext cx="352227" cy="343100"/>
            <a:chOff x="-8684100" y="2032450"/>
            <a:chExt cx="364700" cy="355250"/>
          </a:xfrm>
        </p:grpSpPr>
        <p:sp>
          <p:nvSpPr>
            <p:cNvPr id="12260" name="Google Shape;12260;p6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3" name="Google Shape;12263;p69"/>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4" name="Google Shape;12264;p69"/>
          <p:cNvGrpSpPr/>
          <p:nvPr/>
        </p:nvGrpSpPr>
        <p:grpSpPr>
          <a:xfrm>
            <a:off x="5752039" y="1939656"/>
            <a:ext cx="343849" cy="341724"/>
            <a:chOff x="-13095575" y="2073400"/>
            <a:chExt cx="356025" cy="353825"/>
          </a:xfrm>
        </p:grpSpPr>
        <p:sp>
          <p:nvSpPr>
            <p:cNvPr id="12265" name="Google Shape;12265;p6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3" name="Google Shape;12273;p69"/>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4" name="Google Shape;12274;p69"/>
          <p:cNvGrpSpPr/>
          <p:nvPr/>
        </p:nvGrpSpPr>
        <p:grpSpPr>
          <a:xfrm>
            <a:off x="7576787" y="1531485"/>
            <a:ext cx="343100" cy="342424"/>
            <a:chOff x="-11332875" y="1660700"/>
            <a:chExt cx="355250" cy="354550"/>
          </a:xfrm>
        </p:grpSpPr>
        <p:sp>
          <p:nvSpPr>
            <p:cNvPr id="12275" name="Google Shape;12275;p6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9" name="Google Shape;12279;p69"/>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9"/>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1" name="Google Shape;12281;p69"/>
          <p:cNvGrpSpPr/>
          <p:nvPr/>
        </p:nvGrpSpPr>
        <p:grpSpPr>
          <a:xfrm>
            <a:off x="5774096" y="2777997"/>
            <a:ext cx="299736" cy="343849"/>
            <a:chOff x="-9570950" y="1622100"/>
            <a:chExt cx="310350" cy="356025"/>
          </a:xfrm>
        </p:grpSpPr>
        <p:sp>
          <p:nvSpPr>
            <p:cNvPr id="12282" name="Google Shape;12282;p6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69"/>
          <p:cNvGrpSpPr/>
          <p:nvPr/>
        </p:nvGrpSpPr>
        <p:grpSpPr>
          <a:xfrm>
            <a:off x="5752800" y="3186953"/>
            <a:ext cx="342328" cy="341579"/>
            <a:chOff x="-9594575" y="2056875"/>
            <a:chExt cx="354450" cy="353675"/>
          </a:xfrm>
        </p:grpSpPr>
        <p:sp>
          <p:nvSpPr>
            <p:cNvPr id="12285" name="Google Shape;12285;p6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8" name="Google Shape;12288;p69"/>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9" name="Google Shape;12289;p69"/>
          <p:cNvGrpSpPr/>
          <p:nvPr/>
        </p:nvGrpSpPr>
        <p:grpSpPr>
          <a:xfrm>
            <a:off x="6208482" y="1532293"/>
            <a:ext cx="342328" cy="340807"/>
            <a:chOff x="-12661600" y="1640225"/>
            <a:chExt cx="354450" cy="352875"/>
          </a:xfrm>
        </p:grpSpPr>
        <p:sp>
          <p:nvSpPr>
            <p:cNvPr id="12290" name="Google Shape;12290;p6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69"/>
          <p:cNvGrpSpPr/>
          <p:nvPr/>
        </p:nvGrpSpPr>
        <p:grpSpPr>
          <a:xfrm>
            <a:off x="6208857" y="1960831"/>
            <a:ext cx="341579" cy="299374"/>
            <a:chOff x="-12660025" y="2096250"/>
            <a:chExt cx="353675" cy="309975"/>
          </a:xfrm>
        </p:grpSpPr>
        <p:sp>
          <p:nvSpPr>
            <p:cNvPr id="12294" name="Google Shape;12294;p6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69"/>
          <p:cNvGrpSpPr/>
          <p:nvPr/>
        </p:nvGrpSpPr>
        <p:grpSpPr>
          <a:xfrm>
            <a:off x="6207335" y="2348127"/>
            <a:ext cx="344622" cy="341941"/>
            <a:chOff x="-12663175" y="2506800"/>
            <a:chExt cx="356825" cy="354050"/>
          </a:xfrm>
        </p:grpSpPr>
        <p:sp>
          <p:nvSpPr>
            <p:cNvPr id="12301" name="Google Shape;12301;p6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69"/>
          <p:cNvGrpSpPr/>
          <p:nvPr/>
        </p:nvGrpSpPr>
        <p:grpSpPr>
          <a:xfrm>
            <a:off x="8022468" y="1531907"/>
            <a:ext cx="340807" cy="341579"/>
            <a:chOff x="-10896525" y="1663050"/>
            <a:chExt cx="352875" cy="353675"/>
          </a:xfrm>
        </p:grpSpPr>
        <p:sp>
          <p:nvSpPr>
            <p:cNvPr id="12306" name="Google Shape;12306;p6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8" name="Google Shape;12308;p69"/>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9" name="Google Shape;12309;p69"/>
          <p:cNvGrpSpPr/>
          <p:nvPr/>
        </p:nvGrpSpPr>
        <p:grpSpPr>
          <a:xfrm>
            <a:off x="8022082" y="2359342"/>
            <a:ext cx="341579" cy="319511"/>
            <a:chOff x="-10898100" y="2542050"/>
            <a:chExt cx="353675" cy="330825"/>
          </a:xfrm>
        </p:grpSpPr>
        <p:sp>
          <p:nvSpPr>
            <p:cNvPr id="12310" name="Google Shape;12310;p6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69"/>
          <p:cNvGrpSpPr/>
          <p:nvPr/>
        </p:nvGrpSpPr>
        <p:grpSpPr>
          <a:xfrm>
            <a:off x="6209617" y="2780207"/>
            <a:ext cx="340058" cy="339430"/>
            <a:chOff x="-9157450" y="1622750"/>
            <a:chExt cx="352100" cy="351450"/>
          </a:xfrm>
        </p:grpSpPr>
        <p:sp>
          <p:nvSpPr>
            <p:cNvPr id="12317" name="Google Shape;12317;p6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69"/>
          <p:cNvGrpSpPr/>
          <p:nvPr/>
        </p:nvGrpSpPr>
        <p:grpSpPr>
          <a:xfrm>
            <a:off x="6247658" y="3188474"/>
            <a:ext cx="263977" cy="338537"/>
            <a:chOff x="-9119650" y="2056875"/>
            <a:chExt cx="273325" cy="350525"/>
          </a:xfrm>
        </p:grpSpPr>
        <p:sp>
          <p:nvSpPr>
            <p:cNvPr id="12320" name="Google Shape;12320;p6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2" name="Google Shape;12322;p69"/>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9"/>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4" name="Google Shape;12324;p69"/>
          <p:cNvGrpSpPr/>
          <p:nvPr/>
        </p:nvGrpSpPr>
        <p:grpSpPr>
          <a:xfrm>
            <a:off x="7576790" y="3217879"/>
            <a:ext cx="343094" cy="341569"/>
            <a:chOff x="6001575" y="3119050"/>
            <a:chExt cx="315025" cy="313625"/>
          </a:xfrm>
        </p:grpSpPr>
        <p:sp>
          <p:nvSpPr>
            <p:cNvPr id="12325" name="Google Shape;12325;p6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30" name="Shape 12330"/>
        <p:cNvGrpSpPr/>
        <p:nvPr/>
      </p:nvGrpSpPr>
      <p:grpSpPr>
        <a:xfrm>
          <a:off x="0" y="0"/>
          <a:ext cx="0" cy="0"/>
          <a:chOff x="0" y="0"/>
          <a:chExt cx="0" cy="0"/>
        </a:xfrm>
      </p:grpSpPr>
      <p:sp>
        <p:nvSpPr>
          <p:cNvPr id="12331" name="Google Shape;12331;p7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2" name="Google Shape;12332;p70"/>
          <p:cNvGrpSpPr/>
          <p:nvPr/>
        </p:nvGrpSpPr>
        <p:grpSpPr>
          <a:xfrm>
            <a:off x="845233" y="2273195"/>
            <a:ext cx="476329" cy="476213"/>
            <a:chOff x="-21298675" y="2414425"/>
            <a:chExt cx="306400" cy="306325"/>
          </a:xfrm>
        </p:grpSpPr>
        <p:sp>
          <p:nvSpPr>
            <p:cNvPr id="12333" name="Google Shape;12333;p7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70"/>
          <p:cNvGrpSpPr/>
          <p:nvPr/>
        </p:nvGrpSpPr>
        <p:grpSpPr>
          <a:xfrm>
            <a:off x="844611" y="2865128"/>
            <a:ext cx="477573" cy="445432"/>
            <a:chOff x="-21299475" y="2798025"/>
            <a:chExt cx="307200" cy="286525"/>
          </a:xfrm>
        </p:grpSpPr>
        <p:sp>
          <p:nvSpPr>
            <p:cNvPr id="12337" name="Google Shape;12337;p7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9" name="Google Shape;12349;p7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2" name="Google Shape;12352;p70"/>
          <p:cNvGrpSpPr/>
          <p:nvPr/>
        </p:nvGrpSpPr>
        <p:grpSpPr>
          <a:xfrm>
            <a:off x="6713966" y="1688917"/>
            <a:ext cx="413912" cy="472676"/>
            <a:chOff x="-17545650" y="2051350"/>
            <a:chExt cx="266250" cy="304050"/>
          </a:xfrm>
        </p:grpSpPr>
        <p:sp>
          <p:nvSpPr>
            <p:cNvPr id="12353" name="Google Shape;12353;p7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7" name="Google Shape;12357;p7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8" name="Google Shape;12358;p70"/>
          <p:cNvGrpSpPr/>
          <p:nvPr/>
        </p:nvGrpSpPr>
        <p:grpSpPr>
          <a:xfrm>
            <a:off x="6684584" y="2865574"/>
            <a:ext cx="472676" cy="444538"/>
            <a:chOff x="-17565350" y="2809825"/>
            <a:chExt cx="304050" cy="285950"/>
          </a:xfrm>
        </p:grpSpPr>
        <p:sp>
          <p:nvSpPr>
            <p:cNvPr id="12359" name="Google Shape;12359;p7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4" name="Google Shape;12364;p7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7" name="Google Shape;12367;p70"/>
          <p:cNvGrpSpPr/>
          <p:nvPr/>
        </p:nvGrpSpPr>
        <p:grpSpPr>
          <a:xfrm>
            <a:off x="1457493" y="2850904"/>
            <a:ext cx="416283" cy="473881"/>
            <a:chOff x="-20904875" y="2788575"/>
            <a:chExt cx="267775" cy="304825"/>
          </a:xfrm>
        </p:grpSpPr>
        <p:sp>
          <p:nvSpPr>
            <p:cNvPr id="12368" name="Google Shape;12368;p7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70"/>
          <p:cNvGrpSpPr/>
          <p:nvPr/>
        </p:nvGrpSpPr>
        <p:grpSpPr>
          <a:xfrm>
            <a:off x="4397908" y="2275564"/>
            <a:ext cx="360045" cy="471471"/>
            <a:chOff x="-19006700" y="2434925"/>
            <a:chExt cx="231600" cy="303275"/>
          </a:xfrm>
        </p:grpSpPr>
        <p:sp>
          <p:nvSpPr>
            <p:cNvPr id="12371" name="Google Shape;12371;p7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5" name="Google Shape;12375;p7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7" name="Google Shape;12377;p70"/>
          <p:cNvGrpSpPr/>
          <p:nvPr/>
        </p:nvGrpSpPr>
        <p:grpSpPr>
          <a:xfrm>
            <a:off x="7276507" y="2289051"/>
            <a:ext cx="473881" cy="444499"/>
            <a:chOff x="-17190425" y="2435725"/>
            <a:chExt cx="304825" cy="285925"/>
          </a:xfrm>
        </p:grpSpPr>
        <p:sp>
          <p:nvSpPr>
            <p:cNvPr id="12378" name="Google Shape;12378;p7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1" name="Google Shape;12381;p7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2" name="Google Shape;12382;p70"/>
          <p:cNvGrpSpPr/>
          <p:nvPr/>
        </p:nvGrpSpPr>
        <p:grpSpPr>
          <a:xfrm>
            <a:off x="4931233" y="3444650"/>
            <a:ext cx="476329" cy="475086"/>
            <a:chOff x="-15719925" y="2416825"/>
            <a:chExt cx="306400" cy="305600"/>
          </a:xfrm>
        </p:grpSpPr>
        <p:sp>
          <p:nvSpPr>
            <p:cNvPr id="12383" name="Google Shape;12383;p7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6" name="Google Shape;12386;p7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8" name="Google Shape;12388;p70"/>
          <p:cNvGrpSpPr/>
          <p:nvPr/>
        </p:nvGrpSpPr>
        <p:grpSpPr>
          <a:xfrm>
            <a:off x="2017527" y="2851506"/>
            <a:ext cx="479983" cy="472676"/>
            <a:chOff x="-20550425" y="2789350"/>
            <a:chExt cx="308750" cy="304050"/>
          </a:xfrm>
        </p:grpSpPr>
        <p:sp>
          <p:nvSpPr>
            <p:cNvPr id="12389" name="Google Shape;12389;p7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0"/>
          <p:cNvGrpSpPr/>
          <p:nvPr/>
        </p:nvGrpSpPr>
        <p:grpSpPr>
          <a:xfrm>
            <a:off x="4932894" y="1688158"/>
            <a:ext cx="473920" cy="474192"/>
            <a:chOff x="-18666450" y="2059825"/>
            <a:chExt cx="304850" cy="305025"/>
          </a:xfrm>
        </p:grpSpPr>
        <p:sp>
          <p:nvSpPr>
            <p:cNvPr id="12392" name="Google Shape;12392;p7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70"/>
          <p:cNvGrpSpPr/>
          <p:nvPr/>
        </p:nvGrpSpPr>
        <p:grpSpPr>
          <a:xfrm>
            <a:off x="4932292" y="2275584"/>
            <a:ext cx="475125" cy="471432"/>
            <a:chOff x="-18668025" y="2435725"/>
            <a:chExt cx="305625" cy="303250"/>
          </a:xfrm>
        </p:grpSpPr>
        <p:sp>
          <p:nvSpPr>
            <p:cNvPr id="12395" name="Google Shape;12395;p7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70"/>
          <p:cNvGrpSpPr/>
          <p:nvPr/>
        </p:nvGrpSpPr>
        <p:grpSpPr>
          <a:xfrm>
            <a:off x="4931689" y="2850902"/>
            <a:ext cx="476329" cy="473881"/>
            <a:chOff x="-18668800" y="2807475"/>
            <a:chExt cx="306400" cy="304825"/>
          </a:xfrm>
        </p:grpSpPr>
        <p:sp>
          <p:nvSpPr>
            <p:cNvPr id="12398" name="Google Shape;12398;p7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70"/>
          <p:cNvGrpSpPr/>
          <p:nvPr/>
        </p:nvGrpSpPr>
        <p:grpSpPr>
          <a:xfrm>
            <a:off x="7885658" y="1687693"/>
            <a:ext cx="416361" cy="475125"/>
            <a:chOff x="-16798200" y="2050575"/>
            <a:chExt cx="267825" cy="305625"/>
          </a:xfrm>
        </p:grpSpPr>
        <p:sp>
          <p:nvSpPr>
            <p:cNvPr id="12408" name="Google Shape;12408;p7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70"/>
          <p:cNvGrpSpPr/>
          <p:nvPr/>
        </p:nvGrpSpPr>
        <p:grpSpPr>
          <a:xfrm>
            <a:off x="7856276" y="2852127"/>
            <a:ext cx="475125" cy="471432"/>
            <a:chOff x="-16817100" y="2801175"/>
            <a:chExt cx="305625" cy="303250"/>
          </a:xfrm>
        </p:grpSpPr>
        <p:sp>
          <p:nvSpPr>
            <p:cNvPr id="12412" name="Google Shape;12412;p7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70"/>
          <p:cNvGrpSpPr/>
          <p:nvPr/>
        </p:nvGrpSpPr>
        <p:grpSpPr>
          <a:xfrm>
            <a:off x="7263396" y="3444614"/>
            <a:ext cx="476329" cy="475125"/>
            <a:chOff x="-15717575" y="2786200"/>
            <a:chExt cx="306400" cy="305625"/>
          </a:xfrm>
        </p:grpSpPr>
        <p:sp>
          <p:nvSpPr>
            <p:cNvPr id="12421" name="Google Shape;12421;p7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70"/>
          <p:cNvGrpSpPr/>
          <p:nvPr/>
        </p:nvGrpSpPr>
        <p:grpSpPr>
          <a:xfrm>
            <a:off x="2600969" y="1688296"/>
            <a:ext cx="475125" cy="473920"/>
            <a:chOff x="-20173175" y="2038750"/>
            <a:chExt cx="305625" cy="304850"/>
          </a:xfrm>
        </p:grpSpPr>
        <p:sp>
          <p:nvSpPr>
            <p:cNvPr id="12429" name="Google Shape;12429;p7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1" name="Google Shape;12431;p7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2" name="Google Shape;12432;p70"/>
          <p:cNvGrpSpPr/>
          <p:nvPr/>
        </p:nvGrpSpPr>
        <p:grpSpPr>
          <a:xfrm>
            <a:off x="2602193" y="2850282"/>
            <a:ext cx="472676" cy="475125"/>
            <a:chOff x="-20173175" y="2787775"/>
            <a:chExt cx="304050" cy="305625"/>
          </a:xfrm>
        </p:grpSpPr>
        <p:sp>
          <p:nvSpPr>
            <p:cNvPr id="12433" name="Google Shape;12433;p7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70"/>
          <p:cNvGrpSpPr/>
          <p:nvPr/>
        </p:nvGrpSpPr>
        <p:grpSpPr>
          <a:xfrm>
            <a:off x="5527177" y="2275564"/>
            <a:ext cx="473881" cy="471471"/>
            <a:chOff x="-18294675" y="2434925"/>
            <a:chExt cx="304825" cy="303275"/>
          </a:xfrm>
        </p:grpSpPr>
        <p:sp>
          <p:nvSpPr>
            <p:cNvPr id="12441" name="Google Shape;12441;p7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70"/>
          <p:cNvGrpSpPr/>
          <p:nvPr/>
        </p:nvGrpSpPr>
        <p:grpSpPr>
          <a:xfrm>
            <a:off x="5583492" y="2852107"/>
            <a:ext cx="361250" cy="471471"/>
            <a:chOff x="-18258450" y="2809825"/>
            <a:chExt cx="232375" cy="303275"/>
          </a:xfrm>
        </p:grpSpPr>
        <p:sp>
          <p:nvSpPr>
            <p:cNvPr id="12445" name="Google Shape;12445;p7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8" name="Google Shape;12448;p7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9" name="Google Shape;12449;p70"/>
          <p:cNvGrpSpPr/>
          <p:nvPr/>
        </p:nvGrpSpPr>
        <p:grpSpPr>
          <a:xfrm>
            <a:off x="3793692" y="3445233"/>
            <a:ext cx="415117" cy="473920"/>
            <a:chOff x="-16422500" y="2425450"/>
            <a:chExt cx="267025" cy="304850"/>
          </a:xfrm>
        </p:grpSpPr>
        <p:sp>
          <p:nvSpPr>
            <p:cNvPr id="12450" name="Google Shape;12450;p7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70"/>
          <p:cNvGrpSpPr/>
          <p:nvPr/>
        </p:nvGrpSpPr>
        <p:grpSpPr>
          <a:xfrm>
            <a:off x="6096453" y="3445838"/>
            <a:ext cx="473920" cy="472676"/>
            <a:chOff x="-16442200" y="2801175"/>
            <a:chExt cx="304850" cy="304050"/>
          </a:xfrm>
        </p:grpSpPr>
        <p:sp>
          <p:nvSpPr>
            <p:cNvPr id="12454" name="Google Shape;12454;p7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7" name="Google Shape;12457;p7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9" name="Google Shape;12459;p70"/>
          <p:cNvGrpSpPr/>
          <p:nvPr/>
        </p:nvGrpSpPr>
        <p:grpSpPr>
          <a:xfrm>
            <a:off x="3172167" y="2276343"/>
            <a:ext cx="481265" cy="469917"/>
            <a:chOff x="-19802200" y="2416025"/>
            <a:chExt cx="309575" cy="302275"/>
          </a:xfrm>
        </p:grpSpPr>
        <p:sp>
          <p:nvSpPr>
            <p:cNvPr id="12460" name="Google Shape;12460;p7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70"/>
          <p:cNvGrpSpPr/>
          <p:nvPr/>
        </p:nvGrpSpPr>
        <p:grpSpPr>
          <a:xfrm>
            <a:off x="3175238" y="2851506"/>
            <a:ext cx="475125" cy="472676"/>
            <a:chOff x="-19801400" y="2788575"/>
            <a:chExt cx="305625" cy="304050"/>
          </a:xfrm>
        </p:grpSpPr>
        <p:sp>
          <p:nvSpPr>
            <p:cNvPr id="12466" name="Google Shape;12466;p7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70"/>
          <p:cNvGrpSpPr/>
          <p:nvPr/>
        </p:nvGrpSpPr>
        <p:grpSpPr>
          <a:xfrm>
            <a:off x="6130314" y="1688916"/>
            <a:ext cx="422463" cy="472676"/>
            <a:chOff x="-17903225" y="2060800"/>
            <a:chExt cx="271750" cy="304050"/>
          </a:xfrm>
        </p:grpSpPr>
        <p:sp>
          <p:nvSpPr>
            <p:cNvPr id="12473" name="Google Shape;12473;p7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70"/>
          <p:cNvGrpSpPr/>
          <p:nvPr/>
        </p:nvGrpSpPr>
        <p:grpSpPr>
          <a:xfrm>
            <a:off x="6104605" y="2274962"/>
            <a:ext cx="473881" cy="472676"/>
            <a:chOff x="-17918975" y="2435725"/>
            <a:chExt cx="304825" cy="304050"/>
          </a:xfrm>
        </p:grpSpPr>
        <p:sp>
          <p:nvSpPr>
            <p:cNvPr id="12477" name="Google Shape;12477;p7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9" name="Google Shape;12479;p70"/>
          <p:cNvGrpSpPr/>
          <p:nvPr/>
        </p:nvGrpSpPr>
        <p:grpSpPr>
          <a:xfrm>
            <a:off x="6133365" y="2852729"/>
            <a:ext cx="416361" cy="470228"/>
            <a:chOff x="-17899300" y="2810625"/>
            <a:chExt cx="267825" cy="302475"/>
          </a:xfrm>
        </p:grpSpPr>
        <p:sp>
          <p:nvSpPr>
            <p:cNvPr id="12480" name="Google Shape;12480;p7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70"/>
          <p:cNvGrpSpPr/>
          <p:nvPr/>
        </p:nvGrpSpPr>
        <p:grpSpPr>
          <a:xfrm>
            <a:off x="2039218" y="3461166"/>
            <a:ext cx="472676" cy="442089"/>
            <a:chOff x="-16066500" y="2060800"/>
            <a:chExt cx="304050" cy="284375"/>
          </a:xfrm>
        </p:grpSpPr>
        <p:sp>
          <p:nvSpPr>
            <p:cNvPr id="12484" name="Google Shape;12484;p7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9" name="Google Shape;12489;p7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2" name="Google Shape;12492;p70"/>
          <p:cNvGrpSpPr/>
          <p:nvPr/>
        </p:nvGrpSpPr>
        <p:grpSpPr>
          <a:xfrm>
            <a:off x="7923925" y="2297751"/>
            <a:ext cx="368362" cy="419314"/>
            <a:chOff x="4995050" y="3245650"/>
            <a:chExt cx="236950" cy="269725"/>
          </a:xfrm>
        </p:grpSpPr>
        <p:sp>
          <p:nvSpPr>
            <p:cNvPr id="12493" name="Google Shape;12493;p7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6" name="Google Shape;12496;p70"/>
            <p:cNvGrpSpPr/>
            <p:nvPr/>
          </p:nvGrpSpPr>
          <p:grpSpPr>
            <a:xfrm>
              <a:off x="4995050" y="3245650"/>
              <a:ext cx="236950" cy="269725"/>
              <a:chOff x="4995050" y="3245650"/>
              <a:chExt cx="236950" cy="269725"/>
            </a:xfrm>
          </p:grpSpPr>
          <p:sp>
            <p:nvSpPr>
              <p:cNvPr id="12497" name="Google Shape;12497;p7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99" name="Google Shape;12499;p70"/>
          <p:cNvGrpSpPr/>
          <p:nvPr/>
        </p:nvGrpSpPr>
        <p:grpSpPr>
          <a:xfrm>
            <a:off x="5523718" y="1689744"/>
            <a:ext cx="483749" cy="481292"/>
            <a:chOff x="4724650" y="2885700"/>
            <a:chExt cx="270750" cy="269375"/>
          </a:xfrm>
        </p:grpSpPr>
        <p:sp>
          <p:nvSpPr>
            <p:cNvPr id="12500" name="Google Shape;12500;p7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7" name="Google Shape;12507;p70"/>
          <p:cNvGrpSpPr/>
          <p:nvPr/>
        </p:nvGrpSpPr>
        <p:grpSpPr>
          <a:xfrm>
            <a:off x="4390823" y="1683870"/>
            <a:ext cx="389425" cy="467822"/>
            <a:chOff x="4459350" y="2882125"/>
            <a:chExt cx="228375" cy="274350"/>
          </a:xfrm>
        </p:grpSpPr>
        <p:sp>
          <p:nvSpPr>
            <p:cNvPr id="12508" name="Google Shape;12508;p7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513" name="Google Shape;12513;p7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514" name="Google Shape;12514;p70"/>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18" name="Shape 12518"/>
        <p:cNvGrpSpPr/>
        <p:nvPr/>
      </p:nvGrpSpPr>
      <p:grpSpPr>
        <a:xfrm>
          <a:off x="0" y="0"/>
          <a:ext cx="0" cy="0"/>
          <a:chOff x="0" y="0"/>
          <a:chExt cx="0" cy="0"/>
        </a:xfrm>
      </p:grpSpPr>
      <p:sp>
        <p:nvSpPr>
          <p:cNvPr id="12519" name="Google Shape;12519;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520" name="Google Shape;12520;p7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1" name="Google Shape;12521;p71"/>
          <p:cNvGrpSpPr/>
          <p:nvPr/>
        </p:nvGrpSpPr>
        <p:grpSpPr>
          <a:xfrm>
            <a:off x="847082" y="2140412"/>
            <a:ext cx="426462" cy="420796"/>
            <a:chOff x="-6713450" y="2397900"/>
            <a:chExt cx="295375" cy="291450"/>
          </a:xfrm>
        </p:grpSpPr>
        <p:sp>
          <p:nvSpPr>
            <p:cNvPr id="12522" name="Google Shape;12522;p7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4" name="Google Shape;12524;p7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5" name="Google Shape;12525;p71"/>
          <p:cNvGrpSpPr/>
          <p:nvPr/>
        </p:nvGrpSpPr>
        <p:grpSpPr>
          <a:xfrm>
            <a:off x="3551844" y="1631401"/>
            <a:ext cx="423069" cy="420507"/>
            <a:chOff x="-4932650" y="2046625"/>
            <a:chExt cx="293025" cy="291250"/>
          </a:xfrm>
        </p:grpSpPr>
        <p:sp>
          <p:nvSpPr>
            <p:cNvPr id="12526" name="Google Shape;12526;p7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8" name="Google Shape;12528;p7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9" name="Google Shape;12529;p71"/>
          <p:cNvGrpSpPr/>
          <p:nvPr/>
        </p:nvGrpSpPr>
        <p:grpSpPr>
          <a:xfrm>
            <a:off x="3563775" y="2660957"/>
            <a:ext cx="423069" cy="420796"/>
            <a:chOff x="-4931075" y="2765725"/>
            <a:chExt cx="293025" cy="291450"/>
          </a:xfrm>
        </p:grpSpPr>
        <p:sp>
          <p:nvSpPr>
            <p:cNvPr id="12530" name="Google Shape;12530;p7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71"/>
          <p:cNvGrpSpPr/>
          <p:nvPr/>
        </p:nvGrpSpPr>
        <p:grpSpPr>
          <a:xfrm>
            <a:off x="6269343" y="1656289"/>
            <a:ext cx="420796" cy="370732"/>
            <a:chOff x="-3137650" y="2067900"/>
            <a:chExt cx="291450" cy="256775"/>
          </a:xfrm>
        </p:grpSpPr>
        <p:sp>
          <p:nvSpPr>
            <p:cNvPr id="12533" name="Google Shape;12533;p7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6" name="Google Shape;12536;p71"/>
          <p:cNvGrpSpPr/>
          <p:nvPr/>
        </p:nvGrpSpPr>
        <p:grpSpPr>
          <a:xfrm>
            <a:off x="6269343" y="2139926"/>
            <a:ext cx="420796" cy="421770"/>
            <a:chOff x="-3137650" y="2408950"/>
            <a:chExt cx="291450" cy="292125"/>
          </a:xfrm>
        </p:grpSpPr>
        <p:sp>
          <p:nvSpPr>
            <p:cNvPr id="12537" name="Google Shape;12537;p7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71"/>
          <p:cNvGrpSpPr/>
          <p:nvPr/>
        </p:nvGrpSpPr>
        <p:grpSpPr>
          <a:xfrm>
            <a:off x="6281274" y="2685412"/>
            <a:ext cx="420796" cy="371887"/>
            <a:chOff x="-3137650" y="2787000"/>
            <a:chExt cx="291450" cy="257575"/>
          </a:xfrm>
        </p:grpSpPr>
        <p:sp>
          <p:nvSpPr>
            <p:cNvPr id="12543" name="Google Shape;12543;p7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1" name="Google Shape;12551;p7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4" name="Google Shape;12554;p71"/>
          <p:cNvGrpSpPr/>
          <p:nvPr/>
        </p:nvGrpSpPr>
        <p:grpSpPr>
          <a:xfrm>
            <a:off x="1399451" y="2660397"/>
            <a:ext cx="421914" cy="421914"/>
            <a:chOff x="-6354300" y="2757075"/>
            <a:chExt cx="292225" cy="292225"/>
          </a:xfrm>
        </p:grpSpPr>
        <p:sp>
          <p:nvSpPr>
            <p:cNvPr id="12555" name="Google Shape;12555;p7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71"/>
          <p:cNvGrpSpPr/>
          <p:nvPr/>
        </p:nvGrpSpPr>
        <p:grpSpPr>
          <a:xfrm>
            <a:off x="4093454" y="1629560"/>
            <a:ext cx="424188" cy="424188"/>
            <a:chOff x="-4573475" y="2045850"/>
            <a:chExt cx="293800" cy="293800"/>
          </a:xfrm>
        </p:grpSpPr>
        <p:sp>
          <p:nvSpPr>
            <p:cNvPr id="12560" name="Google Shape;12560;p7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71"/>
          <p:cNvGrpSpPr/>
          <p:nvPr/>
        </p:nvGrpSpPr>
        <p:grpSpPr>
          <a:xfrm>
            <a:off x="4092877" y="2138699"/>
            <a:ext cx="425343" cy="424225"/>
            <a:chOff x="-4570325" y="2405775"/>
            <a:chExt cx="294600" cy="293825"/>
          </a:xfrm>
        </p:grpSpPr>
        <p:sp>
          <p:nvSpPr>
            <p:cNvPr id="12563" name="Google Shape;12563;p7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71"/>
          <p:cNvGrpSpPr/>
          <p:nvPr/>
        </p:nvGrpSpPr>
        <p:grpSpPr>
          <a:xfrm>
            <a:off x="4105945" y="2659838"/>
            <a:ext cx="423069" cy="423033"/>
            <a:chOff x="-4572700" y="2764950"/>
            <a:chExt cx="293025" cy="293000"/>
          </a:xfrm>
        </p:grpSpPr>
        <p:sp>
          <p:nvSpPr>
            <p:cNvPr id="12566" name="Google Shape;12566;p7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71"/>
          <p:cNvGrpSpPr/>
          <p:nvPr/>
        </p:nvGrpSpPr>
        <p:grpSpPr>
          <a:xfrm>
            <a:off x="6824707" y="1631239"/>
            <a:ext cx="414840" cy="420832"/>
            <a:chOff x="-2777700" y="2049775"/>
            <a:chExt cx="287325" cy="291475"/>
          </a:xfrm>
        </p:grpSpPr>
        <p:sp>
          <p:nvSpPr>
            <p:cNvPr id="12572" name="Google Shape;12572;p7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5" name="Google Shape;12575;p71"/>
          <p:cNvGrpSpPr/>
          <p:nvPr/>
        </p:nvGrpSpPr>
        <p:grpSpPr>
          <a:xfrm>
            <a:off x="6821170" y="2140431"/>
            <a:ext cx="421914" cy="420759"/>
            <a:chOff x="-2571737" y="2403625"/>
            <a:chExt cx="292225" cy="291425"/>
          </a:xfrm>
        </p:grpSpPr>
        <p:sp>
          <p:nvSpPr>
            <p:cNvPr id="12576" name="Google Shape;12576;p7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71"/>
          <p:cNvGrpSpPr/>
          <p:nvPr/>
        </p:nvGrpSpPr>
        <p:grpSpPr>
          <a:xfrm>
            <a:off x="6821170" y="2661534"/>
            <a:ext cx="421914" cy="419640"/>
            <a:chOff x="-2571737" y="2764550"/>
            <a:chExt cx="292225" cy="290650"/>
          </a:xfrm>
        </p:grpSpPr>
        <p:sp>
          <p:nvSpPr>
            <p:cNvPr id="12584" name="Google Shape;12584;p7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71"/>
          <p:cNvGrpSpPr/>
          <p:nvPr/>
        </p:nvGrpSpPr>
        <p:grpSpPr>
          <a:xfrm>
            <a:off x="3020671" y="3230538"/>
            <a:ext cx="421914" cy="423864"/>
            <a:chOff x="-1333975" y="2365850"/>
            <a:chExt cx="292225" cy="293575"/>
          </a:xfrm>
        </p:grpSpPr>
        <p:sp>
          <p:nvSpPr>
            <p:cNvPr id="12588" name="Google Shape;12588;p7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6" name="Google Shape;12596;p71"/>
          <p:cNvGrpSpPr/>
          <p:nvPr/>
        </p:nvGrpSpPr>
        <p:grpSpPr>
          <a:xfrm>
            <a:off x="1954146" y="2660397"/>
            <a:ext cx="398020" cy="421914"/>
            <a:chOff x="-5995925" y="2757850"/>
            <a:chExt cx="275675" cy="292225"/>
          </a:xfrm>
        </p:grpSpPr>
        <p:sp>
          <p:nvSpPr>
            <p:cNvPr id="12597" name="Google Shape;12597;p7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71"/>
          <p:cNvGrpSpPr/>
          <p:nvPr/>
        </p:nvGrpSpPr>
        <p:grpSpPr>
          <a:xfrm>
            <a:off x="4634433" y="1631816"/>
            <a:ext cx="421951" cy="419677"/>
            <a:chOff x="-4211975" y="2046625"/>
            <a:chExt cx="292250" cy="290675"/>
          </a:xfrm>
        </p:grpSpPr>
        <p:sp>
          <p:nvSpPr>
            <p:cNvPr id="12607" name="Google Shape;12607;p7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71"/>
          <p:cNvGrpSpPr/>
          <p:nvPr/>
        </p:nvGrpSpPr>
        <p:grpSpPr>
          <a:xfrm>
            <a:off x="4684479" y="2138699"/>
            <a:ext cx="321859" cy="424225"/>
            <a:chOff x="-4178875" y="2405775"/>
            <a:chExt cx="222925" cy="293825"/>
          </a:xfrm>
        </p:grpSpPr>
        <p:sp>
          <p:nvSpPr>
            <p:cNvPr id="12610" name="Google Shape;12610;p7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71"/>
          <p:cNvGrpSpPr/>
          <p:nvPr/>
        </p:nvGrpSpPr>
        <p:grpSpPr>
          <a:xfrm>
            <a:off x="4646942" y="2673483"/>
            <a:ext cx="420796" cy="395746"/>
            <a:chOff x="-4211975" y="2783850"/>
            <a:chExt cx="291450" cy="274100"/>
          </a:xfrm>
        </p:grpSpPr>
        <p:sp>
          <p:nvSpPr>
            <p:cNvPr id="12614" name="Google Shape;12614;p7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7" name="Google Shape;12617;p7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8" name="Google Shape;12618;p71"/>
          <p:cNvGrpSpPr/>
          <p:nvPr/>
        </p:nvGrpSpPr>
        <p:grpSpPr>
          <a:xfrm>
            <a:off x="7351871" y="2140413"/>
            <a:ext cx="420796" cy="420796"/>
            <a:chOff x="-2419325" y="2408150"/>
            <a:chExt cx="291450" cy="291450"/>
          </a:xfrm>
        </p:grpSpPr>
        <p:sp>
          <p:nvSpPr>
            <p:cNvPr id="12619" name="Google Shape;12619;p7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6" name="Google Shape;12626;p7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7" name="Google Shape;12627;p71"/>
          <p:cNvGrpSpPr/>
          <p:nvPr/>
        </p:nvGrpSpPr>
        <p:grpSpPr>
          <a:xfrm>
            <a:off x="4673396" y="3231514"/>
            <a:ext cx="420796" cy="421914"/>
            <a:chOff x="-1333200" y="2770450"/>
            <a:chExt cx="291450" cy="292225"/>
          </a:xfrm>
        </p:grpSpPr>
        <p:sp>
          <p:nvSpPr>
            <p:cNvPr id="12628" name="Google Shape;12628;p7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71"/>
          <p:cNvGrpSpPr/>
          <p:nvPr/>
        </p:nvGrpSpPr>
        <p:grpSpPr>
          <a:xfrm>
            <a:off x="2470009" y="1631256"/>
            <a:ext cx="423069" cy="420796"/>
            <a:chOff x="-5635200" y="2037975"/>
            <a:chExt cx="293025" cy="291450"/>
          </a:xfrm>
        </p:grpSpPr>
        <p:sp>
          <p:nvSpPr>
            <p:cNvPr id="12631" name="Google Shape;12631;p7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71"/>
          <p:cNvGrpSpPr/>
          <p:nvPr/>
        </p:nvGrpSpPr>
        <p:grpSpPr>
          <a:xfrm>
            <a:off x="2468295" y="2140412"/>
            <a:ext cx="426499" cy="420796"/>
            <a:chOff x="-5637575" y="2397900"/>
            <a:chExt cx="295400" cy="291450"/>
          </a:xfrm>
        </p:grpSpPr>
        <p:sp>
          <p:nvSpPr>
            <p:cNvPr id="12634" name="Google Shape;12634;p7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71"/>
          <p:cNvGrpSpPr/>
          <p:nvPr/>
        </p:nvGrpSpPr>
        <p:grpSpPr>
          <a:xfrm>
            <a:off x="2481958" y="2660397"/>
            <a:ext cx="423033" cy="421914"/>
            <a:chOff x="-5635975" y="2757075"/>
            <a:chExt cx="293000" cy="292225"/>
          </a:xfrm>
        </p:grpSpPr>
        <p:sp>
          <p:nvSpPr>
            <p:cNvPr id="12639" name="Google Shape;12639;p7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71"/>
          <p:cNvGrpSpPr/>
          <p:nvPr/>
        </p:nvGrpSpPr>
        <p:grpSpPr>
          <a:xfrm>
            <a:off x="5165893" y="1631256"/>
            <a:ext cx="423069" cy="420796"/>
            <a:chOff x="-3854375" y="2046625"/>
            <a:chExt cx="293025" cy="291450"/>
          </a:xfrm>
        </p:grpSpPr>
        <p:sp>
          <p:nvSpPr>
            <p:cNvPr id="12642" name="Google Shape;12642;p7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71"/>
          <p:cNvGrpSpPr/>
          <p:nvPr/>
        </p:nvGrpSpPr>
        <p:grpSpPr>
          <a:xfrm>
            <a:off x="5164756" y="2138717"/>
            <a:ext cx="425343" cy="424188"/>
            <a:chOff x="-3854375" y="2405000"/>
            <a:chExt cx="294600" cy="293800"/>
          </a:xfrm>
        </p:grpSpPr>
        <p:sp>
          <p:nvSpPr>
            <p:cNvPr id="12645" name="Google Shape;12645;p7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71"/>
          <p:cNvGrpSpPr/>
          <p:nvPr/>
        </p:nvGrpSpPr>
        <p:grpSpPr>
          <a:xfrm>
            <a:off x="5178961" y="2659838"/>
            <a:ext cx="420796" cy="423033"/>
            <a:chOff x="-3852025" y="2764950"/>
            <a:chExt cx="291450" cy="293000"/>
          </a:xfrm>
        </p:grpSpPr>
        <p:sp>
          <p:nvSpPr>
            <p:cNvPr id="12648" name="Google Shape;12648;p7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0" name="Google Shape;12650;p7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2" name="Google Shape;12652;p71"/>
          <p:cNvGrpSpPr/>
          <p:nvPr/>
        </p:nvGrpSpPr>
        <p:grpSpPr>
          <a:xfrm>
            <a:off x="7901550" y="2660398"/>
            <a:ext cx="420796" cy="421914"/>
            <a:chOff x="-2060175" y="2768875"/>
            <a:chExt cx="291450" cy="292225"/>
          </a:xfrm>
        </p:grpSpPr>
        <p:sp>
          <p:nvSpPr>
            <p:cNvPr id="12653" name="Google Shape;12653;p7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71"/>
          <p:cNvGrpSpPr/>
          <p:nvPr/>
        </p:nvGrpSpPr>
        <p:grpSpPr>
          <a:xfrm>
            <a:off x="1915160" y="3232071"/>
            <a:ext cx="421914" cy="420796"/>
            <a:chOff x="-937025" y="2064750"/>
            <a:chExt cx="292225" cy="291450"/>
          </a:xfrm>
        </p:grpSpPr>
        <p:sp>
          <p:nvSpPr>
            <p:cNvPr id="12656" name="Google Shape;12656;p7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71"/>
          <p:cNvGrpSpPr/>
          <p:nvPr/>
        </p:nvGrpSpPr>
        <p:grpSpPr>
          <a:xfrm>
            <a:off x="3018323" y="1630697"/>
            <a:ext cx="421951" cy="421914"/>
            <a:chOff x="-5276050" y="2037975"/>
            <a:chExt cx="292250" cy="292225"/>
          </a:xfrm>
        </p:grpSpPr>
        <p:sp>
          <p:nvSpPr>
            <p:cNvPr id="12660" name="Google Shape;12660;p7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7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5" name="Google Shape;12665;p71"/>
          <p:cNvGrpSpPr/>
          <p:nvPr/>
        </p:nvGrpSpPr>
        <p:grpSpPr>
          <a:xfrm>
            <a:off x="5777136" y="1631256"/>
            <a:ext cx="324133" cy="420796"/>
            <a:chOff x="-3462150" y="2046625"/>
            <a:chExt cx="224500" cy="291450"/>
          </a:xfrm>
        </p:grpSpPr>
        <p:sp>
          <p:nvSpPr>
            <p:cNvPr id="12666" name="Google Shape;12666;p7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1"/>
          <p:cNvGrpSpPr/>
          <p:nvPr/>
        </p:nvGrpSpPr>
        <p:grpSpPr>
          <a:xfrm>
            <a:off x="5752700" y="2139276"/>
            <a:ext cx="373006" cy="423069"/>
            <a:chOff x="-3478675" y="2405775"/>
            <a:chExt cx="258350" cy="293025"/>
          </a:xfrm>
        </p:grpSpPr>
        <p:sp>
          <p:nvSpPr>
            <p:cNvPr id="12674" name="Google Shape;12674;p7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71"/>
          <p:cNvGrpSpPr/>
          <p:nvPr/>
        </p:nvGrpSpPr>
        <p:grpSpPr>
          <a:xfrm>
            <a:off x="5815218" y="2660398"/>
            <a:ext cx="271831" cy="421914"/>
            <a:chOff x="-3443250" y="2765725"/>
            <a:chExt cx="188275" cy="292225"/>
          </a:xfrm>
        </p:grpSpPr>
        <p:sp>
          <p:nvSpPr>
            <p:cNvPr id="12679" name="Google Shape;12679;p7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71"/>
          <p:cNvGrpSpPr/>
          <p:nvPr/>
        </p:nvGrpSpPr>
        <p:grpSpPr>
          <a:xfrm>
            <a:off x="844114" y="3230934"/>
            <a:ext cx="371887" cy="423069"/>
            <a:chOff x="-1684475" y="2049000"/>
            <a:chExt cx="257575" cy="293025"/>
          </a:xfrm>
        </p:grpSpPr>
        <p:sp>
          <p:nvSpPr>
            <p:cNvPr id="12684" name="Google Shape;12684;p7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8" name="Google Shape;12688;p7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9" name="Google Shape;12689;p71"/>
          <p:cNvGrpSpPr/>
          <p:nvPr/>
        </p:nvGrpSpPr>
        <p:grpSpPr>
          <a:xfrm>
            <a:off x="4134007" y="3231514"/>
            <a:ext cx="420796" cy="421914"/>
            <a:chOff x="-1700225" y="2768875"/>
            <a:chExt cx="291450" cy="292225"/>
          </a:xfrm>
        </p:grpSpPr>
        <p:sp>
          <p:nvSpPr>
            <p:cNvPr id="12690" name="Google Shape;12690;p7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71"/>
          <p:cNvGrpSpPr/>
          <p:nvPr/>
        </p:nvGrpSpPr>
        <p:grpSpPr>
          <a:xfrm>
            <a:off x="3602355" y="3230935"/>
            <a:ext cx="371887" cy="423069"/>
            <a:chOff x="-919700" y="2420750"/>
            <a:chExt cx="257575" cy="293025"/>
          </a:xfrm>
        </p:grpSpPr>
        <p:sp>
          <p:nvSpPr>
            <p:cNvPr id="12697" name="Google Shape;12697;p7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71"/>
          <p:cNvGrpSpPr/>
          <p:nvPr/>
        </p:nvGrpSpPr>
        <p:grpSpPr>
          <a:xfrm>
            <a:off x="1937547" y="1645950"/>
            <a:ext cx="409531" cy="410617"/>
            <a:chOff x="6679825" y="2693700"/>
            <a:chExt cx="257875" cy="258575"/>
          </a:xfrm>
        </p:grpSpPr>
        <p:sp>
          <p:nvSpPr>
            <p:cNvPr id="12701" name="Google Shape;12701;p7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71"/>
          <p:cNvGrpSpPr/>
          <p:nvPr/>
        </p:nvGrpSpPr>
        <p:grpSpPr>
          <a:xfrm>
            <a:off x="1927121" y="2142110"/>
            <a:ext cx="420531" cy="417262"/>
            <a:chOff x="6790450" y="3119050"/>
            <a:chExt cx="262750" cy="260675"/>
          </a:xfrm>
        </p:grpSpPr>
        <p:sp>
          <p:nvSpPr>
            <p:cNvPr id="12704" name="Google Shape;12704;p7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6" name="Google Shape;12706;p71"/>
          <p:cNvGrpSpPr/>
          <p:nvPr/>
        </p:nvGrpSpPr>
        <p:grpSpPr>
          <a:xfrm>
            <a:off x="6853082" y="3755436"/>
            <a:ext cx="358093" cy="407391"/>
            <a:chOff x="7660859" y="2571753"/>
            <a:chExt cx="366561" cy="417024"/>
          </a:xfrm>
        </p:grpSpPr>
        <p:sp>
          <p:nvSpPr>
            <p:cNvPr id="12707" name="Google Shape;12707;p7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71"/>
          <p:cNvGrpSpPr/>
          <p:nvPr/>
        </p:nvGrpSpPr>
        <p:grpSpPr>
          <a:xfrm>
            <a:off x="4387763" y="3755436"/>
            <a:ext cx="407391" cy="407391"/>
            <a:chOff x="5566722" y="2571753"/>
            <a:chExt cx="417024" cy="417024"/>
          </a:xfrm>
        </p:grpSpPr>
        <p:sp>
          <p:nvSpPr>
            <p:cNvPr id="12711" name="Google Shape;12711;p7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71"/>
          <p:cNvGrpSpPr/>
          <p:nvPr/>
        </p:nvGrpSpPr>
        <p:grpSpPr>
          <a:xfrm>
            <a:off x="5004096" y="3857692"/>
            <a:ext cx="407381" cy="202880"/>
            <a:chOff x="6090251" y="2676413"/>
            <a:chExt cx="417014" cy="207677"/>
          </a:xfrm>
        </p:grpSpPr>
        <p:sp>
          <p:nvSpPr>
            <p:cNvPr id="12714" name="Google Shape;12714;p7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71"/>
          <p:cNvGrpSpPr/>
          <p:nvPr/>
        </p:nvGrpSpPr>
        <p:grpSpPr>
          <a:xfrm>
            <a:off x="6236750" y="3755436"/>
            <a:ext cx="407391" cy="407391"/>
            <a:chOff x="7137330" y="2571753"/>
            <a:chExt cx="417024" cy="417024"/>
          </a:xfrm>
        </p:grpSpPr>
        <p:sp>
          <p:nvSpPr>
            <p:cNvPr id="12719" name="Google Shape;12719;p7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71"/>
          <p:cNvGrpSpPr/>
          <p:nvPr/>
        </p:nvGrpSpPr>
        <p:grpSpPr>
          <a:xfrm>
            <a:off x="5620418" y="3755436"/>
            <a:ext cx="407391" cy="407391"/>
            <a:chOff x="6613801" y="2571753"/>
            <a:chExt cx="417024" cy="417024"/>
          </a:xfrm>
        </p:grpSpPr>
        <p:sp>
          <p:nvSpPr>
            <p:cNvPr id="12723" name="Google Shape;12723;p7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71"/>
          <p:cNvGrpSpPr/>
          <p:nvPr/>
        </p:nvGrpSpPr>
        <p:grpSpPr>
          <a:xfrm>
            <a:off x="7908242" y="3238780"/>
            <a:ext cx="407411" cy="407411"/>
            <a:chOff x="2964567" y="2571753"/>
            <a:chExt cx="417045" cy="417045"/>
          </a:xfrm>
        </p:grpSpPr>
        <p:sp>
          <p:nvSpPr>
            <p:cNvPr id="12729" name="Google Shape;12729;p7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71"/>
          <p:cNvGrpSpPr/>
          <p:nvPr/>
        </p:nvGrpSpPr>
        <p:grpSpPr>
          <a:xfrm>
            <a:off x="1922414" y="3815897"/>
            <a:ext cx="407391" cy="286470"/>
            <a:chOff x="3476576" y="2633631"/>
            <a:chExt cx="417024" cy="293244"/>
          </a:xfrm>
        </p:grpSpPr>
        <p:sp>
          <p:nvSpPr>
            <p:cNvPr id="12732" name="Google Shape;12732;p7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71"/>
          <p:cNvGrpSpPr/>
          <p:nvPr/>
        </p:nvGrpSpPr>
        <p:grpSpPr>
          <a:xfrm>
            <a:off x="2538746" y="3755508"/>
            <a:ext cx="407411" cy="407248"/>
            <a:chOff x="3988564" y="2571836"/>
            <a:chExt cx="417045" cy="416878"/>
          </a:xfrm>
        </p:grpSpPr>
        <p:sp>
          <p:nvSpPr>
            <p:cNvPr id="12735" name="Google Shape;12735;p7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71"/>
          <p:cNvGrpSpPr/>
          <p:nvPr/>
        </p:nvGrpSpPr>
        <p:grpSpPr>
          <a:xfrm>
            <a:off x="3155099" y="3755436"/>
            <a:ext cx="407391" cy="407391"/>
            <a:chOff x="4500573" y="2571753"/>
            <a:chExt cx="417024" cy="417024"/>
          </a:xfrm>
        </p:grpSpPr>
        <p:sp>
          <p:nvSpPr>
            <p:cNvPr id="12738" name="Google Shape;12738;p7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71"/>
          <p:cNvGrpSpPr/>
          <p:nvPr/>
        </p:nvGrpSpPr>
        <p:grpSpPr>
          <a:xfrm>
            <a:off x="3771431" y="3755436"/>
            <a:ext cx="407391" cy="407391"/>
            <a:chOff x="5012603" y="2571753"/>
            <a:chExt cx="417024" cy="417024"/>
          </a:xfrm>
        </p:grpSpPr>
        <p:sp>
          <p:nvSpPr>
            <p:cNvPr id="12741" name="Google Shape;12741;p7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3" name="Google Shape;12743;p7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4" name="Google Shape;12744;p71"/>
          <p:cNvGrpSpPr/>
          <p:nvPr/>
        </p:nvGrpSpPr>
        <p:grpSpPr>
          <a:xfrm>
            <a:off x="5733329" y="3238790"/>
            <a:ext cx="407432" cy="407391"/>
            <a:chOff x="812101" y="2571761"/>
            <a:chExt cx="417066" cy="417024"/>
          </a:xfrm>
        </p:grpSpPr>
        <p:sp>
          <p:nvSpPr>
            <p:cNvPr id="12745" name="Google Shape;12745;p7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71"/>
          <p:cNvGrpSpPr/>
          <p:nvPr/>
        </p:nvGrpSpPr>
        <p:grpSpPr>
          <a:xfrm>
            <a:off x="6253923" y="3238790"/>
            <a:ext cx="407391" cy="407391"/>
            <a:chOff x="1323129" y="2571761"/>
            <a:chExt cx="417024" cy="417024"/>
          </a:xfrm>
        </p:grpSpPr>
        <p:sp>
          <p:nvSpPr>
            <p:cNvPr id="12750" name="Google Shape;12750;p7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4" name="Google Shape;12754;p7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5" name="Google Shape;12755;p71"/>
          <p:cNvGrpSpPr/>
          <p:nvPr/>
        </p:nvGrpSpPr>
        <p:grpSpPr>
          <a:xfrm>
            <a:off x="7390398" y="3238843"/>
            <a:ext cx="408023" cy="407411"/>
            <a:chOff x="2344476" y="2571761"/>
            <a:chExt cx="417671" cy="417045"/>
          </a:xfrm>
        </p:grpSpPr>
        <p:sp>
          <p:nvSpPr>
            <p:cNvPr id="12756" name="Google Shape;12756;p7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61" name="Shape 12761"/>
        <p:cNvGrpSpPr/>
        <p:nvPr/>
      </p:nvGrpSpPr>
      <p:grpSpPr>
        <a:xfrm>
          <a:off x="0" y="0"/>
          <a:ext cx="0" cy="0"/>
          <a:chOff x="0" y="0"/>
          <a:chExt cx="0" cy="0"/>
        </a:xfrm>
      </p:grpSpPr>
      <p:pic>
        <p:nvPicPr>
          <p:cNvPr id="12762" name="Google Shape;12762;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 name="Shape 154"/>
        <p:cNvGrpSpPr/>
        <p:nvPr/>
      </p:nvGrpSpPr>
      <p:grpSpPr>
        <a:xfrm>
          <a:off x="0" y="0"/>
          <a:ext cx="0" cy="0"/>
          <a:chOff x="0" y="0"/>
          <a:chExt cx="0" cy="0"/>
        </a:xfrm>
      </p:grpSpPr>
      <p:sp>
        <p:nvSpPr>
          <p:cNvPr id="155" name="Google Shape;155;p29"/>
          <p:cNvSpPr txBox="1"/>
          <p:nvPr>
            <p:ph type="title"/>
          </p:nvPr>
        </p:nvSpPr>
        <p:spPr>
          <a:xfrm>
            <a:off x="5094300" y="1447038"/>
            <a:ext cx="33297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56" name="Google Shape;156;p29"/>
          <p:cNvSpPr txBox="1"/>
          <p:nvPr>
            <p:ph idx="1" type="subTitle"/>
          </p:nvPr>
        </p:nvSpPr>
        <p:spPr>
          <a:xfrm>
            <a:off x="5094300" y="2285238"/>
            <a:ext cx="3329700" cy="141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a:t>
            </a:r>
            <a:endParaRPr/>
          </a:p>
        </p:txBody>
      </p:sp>
      <p:pic>
        <p:nvPicPr>
          <p:cNvPr id="157" name="Google Shape;157;p29"/>
          <p:cNvPicPr preferRelativeResize="0"/>
          <p:nvPr/>
        </p:nvPicPr>
        <p:blipFill rotWithShape="1">
          <a:blip r:embed="rId3">
            <a:alphaModFix/>
          </a:blip>
          <a:srcRect b="6191" l="25952" r="25952" t="0"/>
          <a:stretch/>
        </p:blipFill>
        <p:spPr>
          <a:xfrm flipH="1">
            <a:off x="923275" y="598613"/>
            <a:ext cx="3597048" cy="3946274"/>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 name="Shape 161"/>
        <p:cNvGrpSpPr/>
        <p:nvPr/>
      </p:nvGrpSpPr>
      <p:grpSpPr>
        <a:xfrm>
          <a:off x="0" y="0"/>
          <a:ext cx="0" cy="0"/>
          <a:chOff x="0" y="0"/>
          <a:chExt cx="0" cy="0"/>
        </a:xfrm>
      </p:grpSpPr>
      <p:pic>
        <p:nvPicPr>
          <p:cNvPr id="162" name="Google Shape;162;p30"/>
          <p:cNvPicPr preferRelativeResize="0"/>
          <p:nvPr/>
        </p:nvPicPr>
        <p:blipFill rotWithShape="1">
          <a:blip r:embed="rId3">
            <a:alphaModFix/>
          </a:blip>
          <a:srcRect b="0" l="45090" r="23804" t="0"/>
          <a:stretch/>
        </p:blipFill>
        <p:spPr>
          <a:xfrm>
            <a:off x="6746000" y="25"/>
            <a:ext cx="2397998" cy="5143500"/>
          </a:xfrm>
          <a:prstGeom prst="rect">
            <a:avLst/>
          </a:prstGeom>
          <a:noFill/>
          <a:ln>
            <a:noFill/>
          </a:ln>
        </p:spPr>
      </p:pic>
      <p:sp>
        <p:nvSpPr>
          <p:cNvPr id="163" name="Google Shape;163;p30"/>
          <p:cNvSpPr txBox="1"/>
          <p:nvPr>
            <p:ph idx="1" type="subTitle"/>
          </p:nvPr>
        </p:nvSpPr>
        <p:spPr>
          <a:xfrm>
            <a:off x="1371700" y="1802341"/>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164" name="Google Shape;164;p30"/>
          <p:cNvSpPr txBox="1"/>
          <p:nvPr>
            <p:ph idx="2" type="subTitle"/>
          </p:nvPr>
        </p:nvSpPr>
        <p:spPr>
          <a:xfrm>
            <a:off x="1371700" y="147951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65" name="Google Shape;165;p30"/>
          <p:cNvSpPr txBox="1"/>
          <p:nvPr>
            <p:ph idx="3" type="subTitle"/>
          </p:nvPr>
        </p:nvSpPr>
        <p:spPr>
          <a:xfrm>
            <a:off x="4180300" y="2879041"/>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166" name="Google Shape;166;p30"/>
          <p:cNvSpPr txBox="1"/>
          <p:nvPr>
            <p:ph idx="4" type="subTitle"/>
          </p:nvPr>
        </p:nvSpPr>
        <p:spPr>
          <a:xfrm>
            <a:off x="4180300" y="255796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67" name="Google Shape;167;p30"/>
          <p:cNvSpPr txBox="1"/>
          <p:nvPr>
            <p:ph idx="5" type="subTitle"/>
          </p:nvPr>
        </p:nvSpPr>
        <p:spPr>
          <a:xfrm>
            <a:off x="1371700" y="3957516"/>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Has a beautiful name, but it’s terribly hot</a:t>
            </a:r>
            <a:endParaRPr/>
          </a:p>
        </p:txBody>
      </p:sp>
      <p:sp>
        <p:nvSpPr>
          <p:cNvPr id="168" name="Google Shape;168;p30"/>
          <p:cNvSpPr txBox="1"/>
          <p:nvPr>
            <p:ph idx="6" type="subTitle"/>
          </p:nvPr>
        </p:nvSpPr>
        <p:spPr>
          <a:xfrm>
            <a:off x="1371700" y="363466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69" name="Google Shape;169;p30"/>
          <p:cNvSpPr txBox="1"/>
          <p:nvPr>
            <p:ph idx="7" type="subTitle"/>
          </p:nvPr>
        </p:nvSpPr>
        <p:spPr>
          <a:xfrm>
            <a:off x="1371700" y="2879041"/>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It is a gas giant</a:t>
            </a:r>
            <a:endParaRPr/>
          </a:p>
        </p:txBody>
      </p:sp>
      <p:sp>
        <p:nvSpPr>
          <p:cNvPr id="170" name="Google Shape;170;p30"/>
          <p:cNvSpPr txBox="1"/>
          <p:nvPr>
            <p:ph idx="8" type="subTitle"/>
          </p:nvPr>
        </p:nvSpPr>
        <p:spPr>
          <a:xfrm>
            <a:off x="1371700" y="255796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71" name="Google Shape;171;p30"/>
          <p:cNvSpPr txBox="1"/>
          <p:nvPr>
            <p:ph idx="9" type="subTitle"/>
          </p:nvPr>
        </p:nvSpPr>
        <p:spPr>
          <a:xfrm>
            <a:off x="4180300" y="1802341"/>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172" name="Google Shape;172;p30"/>
          <p:cNvSpPr txBox="1"/>
          <p:nvPr>
            <p:ph idx="13" type="subTitle"/>
          </p:nvPr>
        </p:nvSpPr>
        <p:spPr>
          <a:xfrm>
            <a:off x="4180300" y="147951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173" name="Google Shape;173;p30"/>
          <p:cNvSpPr txBox="1"/>
          <p:nvPr>
            <p:ph idx="14" type="subTitle"/>
          </p:nvPr>
        </p:nvSpPr>
        <p:spPr>
          <a:xfrm>
            <a:off x="4180300" y="3957516"/>
            <a:ext cx="2115000" cy="59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174" name="Google Shape;174;p30"/>
          <p:cNvSpPr txBox="1"/>
          <p:nvPr>
            <p:ph idx="15" type="subTitle"/>
          </p:nvPr>
        </p:nvSpPr>
        <p:spPr>
          <a:xfrm>
            <a:off x="4180300" y="3634666"/>
            <a:ext cx="21150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75" name="Google Shape;175;p30"/>
          <p:cNvSpPr txBox="1"/>
          <p:nvPr>
            <p:ph type="title"/>
          </p:nvPr>
        </p:nvSpPr>
        <p:spPr>
          <a:xfrm>
            <a:off x="720000" y="386400"/>
            <a:ext cx="55752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Background</a:t>
            </a:r>
            <a:endParaRPr/>
          </a:p>
        </p:txBody>
      </p:sp>
      <p:grpSp>
        <p:nvGrpSpPr>
          <p:cNvPr id="176" name="Google Shape;176;p30"/>
          <p:cNvGrpSpPr/>
          <p:nvPr/>
        </p:nvGrpSpPr>
        <p:grpSpPr>
          <a:xfrm>
            <a:off x="3647490" y="2630748"/>
            <a:ext cx="290107" cy="354107"/>
            <a:chOff x="-24683100" y="2340425"/>
            <a:chExt cx="242625" cy="296150"/>
          </a:xfrm>
        </p:grpSpPr>
        <p:sp>
          <p:nvSpPr>
            <p:cNvPr id="177" name="Google Shape;177;p30"/>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0"/>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0"/>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0"/>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 name="Google Shape;181;p30"/>
          <p:cNvSpPr/>
          <p:nvPr/>
        </p:nvSpPr>
        <p:spPr>
          <a:xfrm>
            <a:off x="833127" y="3690505"/>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0"/>
          <p:cNvSpPr/>
          <p:nvPr/>
        </p:nvSpPr>
        <p:spPr>
          <a:xfrm>
            <a:off x="853009" y="263095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0"/>
          <p:cNvSpPr/>
          <p:nvPr/>
        </p:nvSpPr>
        <p:spPr>
          <a:xfrm>
            <a:off x="3646555" y="1549332"/>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 name="Google Shape;184;p30"/>
          <p:cNvGrpSpPr/>
          <p:nvPr/>
        </p:nvGrpSpPr>
        <p:grpSpPr>
          <a:xfrm>
            <a:off x="853006" y="1560169"/>
            <a:ext cx="356946" cy="332464"/>
            <a:chOff x="-25477800" y="2357750"/>
            <a:chExt cx="298525" cy="278050"/>
          </a:xfrm>
        </p:grpSpPr>
        <p:sp>
          <p:nvSpPr>
            <p:cNvPr id="185" name="Google Shape;185;p30"/>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0"/>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30"/>
          <p:cNvSpPr/>
          <p:nvPr/>
        </p:nvSpPr>
        <p:spPr>
          <a:xfrm>
            <a:off x="3646540" y="3701825"/>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 name="Shape 191"/>
        <p:cNvGrpSpPr/>
        <p:nvPr/>
      </p:nvGrpSpPr>
      <p:grpSpPr>
        <a:xfrm>
          <a:off x="0" y="0"/>
          <a:ext cx="0" cy="0"/>
          <a:chOff x="0" y="0"/>
          <a:chExt cx="0" cy="0"/>
        </a:xfrm>
      </p:grpSpPr>
      <p:pic>
        <p:nvPicPr>
          <p:cNvPr id="192" name="Google Shape;192;p31"/>
          <p:cNvPicPr preferRelativeResize="0"/>
          <p:nvPr/>
        </p:nvPicPr>
        <p:blipFill rotWithShape="1">
          <a:blip r:embed="rId3">
            <a:alphaModFix/>
          </a:blip>
          <a:srcRect b="17767" l="0" r="0" t="43766"/>
          <a:stretch/>
        </p:blipFill>
        <p:spPr>
          <a:xfrm>
            <a:off x="0" y="1364400"/>
            <a:ext cx="9144000" cy="1978374"/>
          </a:xfrm>
          <a:prstGeom prst="rect">
            <a:avLst/>
          </a:prstGeom>
          <a:noFill/>
          <a:ln>
            <a:noFill/>
          </a:ln>
        </p:spPr>
      </p:pic>
      <p:sp>
        <p:nvSpPr>
          <p:cNvPr id="193" name="Google Shape;193;p31"/>
          <p:cNvSpPr/>
          <p:nvPr/>
        </p:nvSpPr>
        <p:spPr>
          <a:xfrm rot="-5400000">
            <a:off x="6400950" y="2596200"/>
            <a:ext cx="2047500" cy="199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1"/>
          <p:cNvSpPr/>
          <p:nvPr/>
        </p:nvSpPr>
        <p:spPr>
          <a:xfrm rot="-5400000">
            <a:off x="3598538" y="2596200"/>
            <a:ext cx="2047500" cy="199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1"/>
          <p:cNvSpPr/>
          <p:nvPr/>
        </p:nvSpPr>
        <p:spPr>
          <a:xfrm rot="-5400000">
            <a:off x="796125" y="2596200"/>
            <a:ext cx="2047500" cy="199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1"/>
          <p:cNvSpPr txBox="1"/>
          <p:nvPr>
            <p:ph idx="1" type="subTitle"/>
          </p:nvPr>
        </p:nvSpPr>
        <p:spPr>
          <a:xfrm>
            <a:off x="996725" y="3668374"/>
            <a:ext cx="1724100" cy="74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Is the closest planet to the Sun and the smallest one </a:t>
            </a:r>
            <a:endParaRPr>
              <a:solidFill>
                <a:schemeClr val="lt1"/>
              </a:solidFill>
            </a:endParaRPr>
          </a:p>
        </p:txBody>
      </p:sp>
      <p:sp>
        <p:nvSpPr>
          <p:cNvPr id="197" name="Google Shape;197;p31"/>
          <p:cNvSpPr txBox="1"/>
          <p:nvPr>
            <p:ph idx="2" type="subTitle"/>
          </p:nvPr>
        </p:nvSpPr>
        <p:spPr>
          <a:xfrm>
            <a:off x="996725" y="3342775"/>
            <a:ext cx="1724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Mercury</a:t>
            </a:r>
            <a:endParaRPr>
              <a:solidFill>
                <a:schemeClr val="lt1"/>
              </a:solidFill>
            </a:endParaRPr>
          </a:p>
        </p:txBody>
      </p:sp>
      <p:sp>
        <p:nvSpPr>
          <p:cNvPr id="198" name="Google Shape;198;p31"/>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Goals</a:t>
            </a:r>
            <a:endParaRPr/>
          </a:p>
        </p:txBody>
      </p:sp>
      <p:sp>
        <p:nvSpPr>
          <p:cNvPr id="199" name="Google Shape;199;p31"/>
          <p:cNvSpPr txBox="1"/>
          <p:nvPr>
            <p:ph idx="3" type="subTitle"/>
          </p:nvPr>
        </p:nvSpPr>
        <p:spPr>
          <a:xfrm>
            <a:off x="3792838" y="3668373"/>
            <a:ext cx="1752300" cy="74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H</a:t>
            </a:r>
            <a:r>
              <a:rPr lang="en">
                <a:solidFill>
                  <a:schemeClr val="lt1"/>
                </a:solidFill>
              </a:rPr>
              <a:t>as a nice name and is the second planet from the Sun</a:t>
            </a:r>
            <a:endParaRPr>
              <a:solidFill>
                <a:schemeClr val="lt1"/>
              </a:solidFill>
            </a:endParaRPr>
          </a:p>
        </p:txBody>
      </p:sp>
      <p:sp>
        <p:nvSpPr>
          <p:cNvPr id="200" name="Google Shape;200;p31"/>
          <p:cNvSpPr txBox="1"/>
          <p:nvPr>
            <p:ph idx="4" type="subTitle"/>
          </p:nvPr>
        </p:nvSpPr>
        <p:spPr>
          <a:xfrm>
            <a:off x="3792838" y="3342775"/>
            <a:ext cx="17523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Venus</a:t>
            </a:r>
            <a:endParaRPr>
              <a:solidFill>
                <a:schemeClr val="lt1"/>
              </a:solidFill>
            </a:endParaRPr>
          </a:p>
        </p:txBody>
      </p:sp>
      <p:sp>
        <p:nvSpPr>
          <p:cNvPr id="201" name="Google Shape;201;p31"/>
          <p:cNvSpPr txBox="1"/>
          <p:nvPr>
            <p:ph idx="5" type="subTitle"/>
          </p:nvPr>
        </p:nvSpPr>
        <p:spPr>
          <a:xfrm>
            <a:off x="6590425" y="3668373"/>
            <a:ext cx="1752300" cy="74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Despite being red, planet Mars is a cold place, not hot</a:t>
            </a:r>
            <a:endParaRPr>
              <a:solidFill>
                <a:schemeClr val="lt1"/>
              </a:solidFill>
            </a:endParaRPr>
          </a:p>
        </p:txBody>
      </p:sp>
      <p:sp>
        <p:nvSpPr>
          <p:cNvPr id="202" name="Google Shape;202;p31"/>
          <p:cNvSpPr txBox="1"/>
          <p:nvPr>
            <p:ph idx="6" type="subTitle"/>
          </p:nvPr>
        </p:nvSpPr>
        <p:spPr>
          <a:xfrm>
            <a:off x="6590425" y="3342775"/>
            <a:ext cx="17523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Mars</a:t>
            </a:r>
            <a:endParaRPr>
              <a:solidFill>
                <a:schemeClr val="lt1"/>
              </a:solidFill>
            </a:endParaRPr>
          </a:p>
        </p:txBody>
      </p:sp>
      <p:sp>
        <p:nvSpPr>
          <p:cNvPr id="203" name="Google Shape;203;p31"/>
          <p:cNvSpPr/>
          <p:nvPr/>
        </p:nvSpPr>
        <p:spPr>
          <a:xfrm>
            <a:off x="1099791" y="279935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nvGrpSpPr>
          <p:cNvPr id="204" name="Google Shape;204;p31"/>
          <p:cNvGrpSpPr/>
          <p:nvPr/>
        </p:nvGrpSpPr>
        <p:grpSpPr>
          <a:xfrm>
            <a:off x="3897183" y="2799833"/>
            <a:ext cx="353180" cy="353180"/>
            <a:chOff x="-24338900" y="2710600"/>
            <a:chExt cx="295375" cy="295375"/>
          </a:xfrm>
        </p:grpSpPr>
        <p:sp>
          <p:nvSpPr>
            <p:cNvPr id="205" name="Google Shape;205;p31"/>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1"/>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 name="Google Shape;207;p31"/>
          <p:cNvSpPr/>
          <p:nvPr/>
        </p:nvSpPr>
        <p:spPr>
          <a:xfrm>
            <a:off x="6699599" y="2799842"/>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 name="Shape 211"/>
        <p:cNvGrpSpPr/>
        <p:nvPr/>
      </p:nvGrpSpPr>
      <p:grpSpPr>
        <a:xfrm>
          <a:off x="0" y="0"/>
          <a:ext cx="0" cy="0"/>
          <a:chOff x="0" y="0"/>
          <a:chExt cx="0" cy="0"/>
        </a:xfrm>
      </p:grpSpPr>
      <p:grpSp>
        <p:nvGrpSpPr>
          <p:cNvPr id="212" name="Google Shape;212;p32"/>
          <p:cNvGrpSpPr/>
          <p:nvPr/>
        </p:nvGrpSpPr>
        <p:grpSpPr>
          <a:xfrm>
            <a:off x="820575" y="1532575"/>
            <a:ext cx="7603447" cy="2690272"/>
            <a:chOff x="820575" y="1532575"/>
            <a:chExt cx="7603447" cy="2690272"/>
          </a:xfrm>
        </p:grpSpPr>
        <p:sp>
          <p:nvSpPr>
            <p:cNvPr id="213" name="Google Shape;213;p32"/>
            <p:cNvSpPr/>
            <p:nvPr/>
          </p:nvSpPr>
          <p:spPr>
            <a:xfrm>
              <a:off x="6300079" y="1532575"/>
              <a:ext cx="2123943" cy="2688582"/>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F5A0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2"/>
            <p:cNvSpPr/>
            <p:nvPr/>
          </p:nvSpPr>
          <p:spPr>
            <a:xfrm>
              <a:off x="4473578" y="1534264"/>
              <a:ext cx="2123943" cy="2688582"/>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2"/>
            <p:cNvSpPr/>
            <p:nvPr/>
          </p:nvSpPr>
          <p:spPr>
            <a:xfrm>
              <a:off x="2647076" y="1532575"/>
              <a:ext cx="2123943" cy="2688582"/>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EC63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2"/>
            <p:cNvSpPr/>
            <p:nvPr/>
          </p:nvSpPr>
          <p:spPr>
            <a:xfrm>
              <a:off x="820575" y="1534264"/>
              <a:ext cx="2123943" cy="2688582"/>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D657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32"/>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Methods</a:t>
            </a:r>
            <a:endParaRPr/>
          </a:p>
        </p:txBody>
      </p:sp>
      <p:sp>
        <p:nvSpPr>
          <p:cNvPr id="218" name="Google Shape;218;p32"/>
          <p:cNvSpPr txBox="1"/>
          <p:nvPr>
            <p:ph idx="4294967295" type="subTitle"/>
          </p:nvPr>
        </p:nvSpPr>
        <p:spPr>
          <a:xfrm>
            <a:off x="4776069" y="2382020"/>
            <a:ext cx="1532700" cy="4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lt1"/>
                </a:solidFill>
                <a:latin typeface="Josefin Sans"/>
                <a:ea typeface="Josefin Sans"/>
                <a:cs typeface="Josefin Sans"/>
                <a:sym typeface="Josefin Sans"/>
              </a:rPr>
              <a:t>Venus</a:t>
            </a:r>
            <a:endParaRPr b="1" sz="2000">
              <a:solidFill>
                <a:schemeClr val="lt1"/>
              </a:solidFill>
              <a:latin typeface="Josefin Sans"/>
              <a:ea typeface="Josefin Sans"/>
              <a:cs typeface="Josefin Sans"/>
              <a:sym typeface="Josefin Sans"/>
            </a:endParaRPr>
          </a:p>
        </p:txBody>
      </p:sp>
      <p:sp>
        <p:nvSpPr>
          <p:cNvPr id="219" name="Google Shape;219;p32"/>
          <p:cNvSpPr txBox="1"/>
          <p:nvPr>
            <p:ph idx="4294967295" type="subTitle"/>
          </p:nvPr>
        </p:nvSpPr>
        <p:spPr>
          <a:xfrm>
            <a:off x="4769177" y="2798860"/>
            <a:ext cx="1532700" cy="983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lt1"/>
                </a:solidFill>
              </a:rPr>
              <a:t>Has a beautiful name, but it’s terribly hot</a:t>
            </a:r>
            <a:endParaRPr>
              <a:solidFill>
                <a:schemeClr val="lt1"/>
              </a:solidFill>
            </a:endParaRPr>
          </a:p>
        </p:txBody>
      </p:sp>
      <p:sp>
        <p:nvSpPr>
          <p:cNvPr id="220" name="Google Shape;220;p32"/>
          <p:cNvSpPr txBox="1"/>
          <p:nvPr>
            <p:ph idx="4294967295" type="subTitle"/>
          </p:nvPr>
        </p:nvSpPr>
        <p:spPr>
          <a:xfrm>
            <a:off x="6602594" y="2382020"/>
            <a:ext cx="1532700" cy="4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lt1"/>
                </a:solidFill>
                <a:latin typeface="Josefin Sans"/>
                <a:ea typeface="Josefin Sans"/>
                <a:cs typeface="Josefin Sans"/>
                <a:sym typeface="Josefin Sans"/>
              </a:rPr>
              <a:t>Saturn</a:t>
            </a:r>
            <a:endParaRPr b="1" sz="2000">
              <a:solidFill>
                <a:schemeClr val="lt1"/>
              </a:solidFill>
              <a:latin typeface="Josefin Sans"/>
              <a:ea typeface="Josefin Sans"/>
              <a:cs typeface="Josefin Sans"/>
              <a:sym typeface="Josefin Sans"/>
            </a:endParaRPr>
          </a:p>
        </p:txBody>
      </p:sp>
      <p:sp>
        <p:nvSpPr>
          <p:cNvPr id="221" name="Google Shape;221;p32"/>
          <p:cNvSpPr txBox="1"/>
          <p:nvPr>
            <p:ph idx="4294967295" type="subTitle"/>
          </p:nvPr>
        </p:nvSpPr>
        <p:spPr>
          <a:xfrm>
            <a:off x="6595701" y="2798860"/>
            <a:ext cx="1532700" cy="983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lt1"/>
                </a:solidFill>
              </a:rPr>
              <a:t>Planet </a:t>
            </a:r>
            <a:r>
              <a:rPr lang="en">
                <a:solidFill>
                  <a:schemeClr val="lt1"/>
                </a:solidFill>
              </a:rPr>
              <a:t>Saturn </a:t>
            </a:r>
            <a:r>
              <a:rPr lang="en">
                <a:solidFill>
                  <a:schemeClr val="lt1"/>
                </a:solidFill>
              </a:rPr>
              <a:t>is the ringed one. It is a gas giant</a:t>
            </a:r>
            <a:endParaRPr>
              <a:solidFill>
                <a:schemeClr val="lt1"/>
              </a:solidFill>
            </a:endParaRPr>
          </a:p>
        </p:txBody>
      </p:sp>
      <p:sp>
        <p:nvSpPr>
          <p:cNvPr id="222" name="Google Shape;222;p32"/>
          <p:cNvSpPr txBox="1"/>
          <p:nvPr>
            <p:ph idx="4294967295" type="subTitle"/>
          </p:nvPr>
        </p:nvSpPr>
        <p:spPr>
          <a:xfrm>
            <a:off x="1008705" y="2382020"/>
            <a:ext cx="1532700" cy="4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lt1"/>
                </a:solidFill>
                <a:latin typeface="Josefin Sans"/>
                <a:ea typeface="Josefin Sans"/>
                <a:cs typeface="Josefin Sans"/>
                <a:sym typeface="Josefin Sans"/>
              </a:rPr>
              <a:t>Mercury</a:t>
            </a:r>
            <a:endParaRPr b="1" sz="2000">
              <a:solidFill>
                <a:schemeClr val="lt1"/>
              </a:solidFill>
              <a:latin typeface="Josefin Sans"/>
              <a:ea typeface="Josefin Sans"/>
              <a:cs typeface="Josefin Sans"/>
              <a:sym typeface="Josefin Sans"/>
            </a:endParaRPr>
          </a:p>
        </p:txBody>
      </p:sp>
      <p:sp>
        <p:nvSpPr>
          <p:cNvPr id="223" name="Google Shape;223;p32"/>
          <p:cNvSpPr txBox="1"/>
          <p:nvPr>
            <p:ph idx="4294967295" type="subTitle"/>
          </p:nvPr>
        </p:nvSpPr>
        <p:spPr>
          <a:xfrm>
            <a:off x="1001812" y="2798860"/>
            <a:ext cx="1532700" cy="983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lt1"/>
                </a:solidFill>
              </a:rPr>
              <a:t>Mercury i</a:t>
            </a:r>
            <a:r>
              <a:rPr lang="en">
                <a:solidFill>
                  <a:schemeClr val="lt1"/>
                </a:solidFill>
              </a:rPr>
              <a:t>s the closest planet to the Sun</a:t>
            </a:r>
            <a:endParaRPr>
              <a:solidFill>
                <a:schemeClr val="lt1"/>
              </a:solidFill>
            </a:endParaRPr>
          </a:p>
        </p:txBody>
      </p:sp>
      <p:grpSp>
        <p:nvGrpSpPr>
          <p:cNvPr id="224" name="Google Shape;224;p32"/>
          <p:cNvGrpSpPr/>
          <p:nvPr/>
        </p:nvGrpSpPr>
        <p:grpSpPr>
          <a:xfrm>
            <a:off x="1117856" y="1994858"/>
            <a:ext cx="356946" cy="332464"/>
            <a:chOff x="-25477800" y="2357750"/>
            <a:chExt cx="298525" cy="278050"/>
          </a:xfrm>
        </p:grpSpPr>
        <p:sp>
          <p:nvSpPr>
            <p:cNvPr id="225" name="Google Shape;225;p32"/>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2"/>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32"/>
          <p:cNvGrpSpPr/>
          <p:nvPr/>
        </p:nvGrpSpPr>
        <p:grpSpPr>
          <a:xfrm>
            <a:off x="4861052" y="1973216"/>
            <a:ext cx="353180" cy="354107"/>
            <a:chOff x="-25104475" y="2340425"/>
            <a:chExt cx="295375" cy="296150"/>
          </a:xfrm>
        </p:grpSpPr>
        <p:sp>
          <p:nvSpPr>
            <p:cNvPr id="228" name="Google Shape;228;p32"/>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2"/>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2"/>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2"/>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2"/>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2"/>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2"/>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2"/>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2"/>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 name="Google Shape;237;p32"/>
          <p:cNvGrpSpPr/>
          <p:nvPr/>
        </p:nvGrpSpPr>
        <p:grpSpPr>
          <a:xfrm>
            <a:off x="3026993" y="1973186"/>
            <a:ext cx="355063" cy="354136"/>
            <a:chOff x="-23229925" y="1970225"/>
            <a:chExt cx="296950" cy="296175"/>
          </a:xfrm>
        </p:grpSpPr>
        <p:sp>
          <p:nvSpPr>
            <p:cNvPr id="238" name="Google Shape;238;p32"/>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2"/>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2"/>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2"/>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 name="Google Shape;242;p32"/>
          <p:cNvSpPr txBox="1"/>
          <p:nvPr>
            <p:ph idx="4294967295" type="subTitle"/>
          </p:nvPr>
        </p:nvSpPr>
        <p:spPr>
          <a:xfrm>
            <a:off x="2949545" y="2382020"/>
            <a:ext cx="1532700" cy="4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lt1"/>
                </a:solidFill>
                <a:latin typeface="Josefin Sans"/>
                <a:ea typeface="Josefin Sans"/>
                <a:cs typeface="Josefin Sans"/>
                <a:sym typeface="Josefin Sans"/>
              </a:rPr>
              <a:t>Jupiter</a:t>
            </a:r>
            <a:endParaRPr b="1" sz="2000">
              <a:solidFill>
                <a:schemeClr val="lt1"/>
              </a:solidFill>
              <a:latin typeface="Josefin Sans"/>
              <a:ea typeface="Josefin Sans"/>
              <a:cs typeface="Josefin Sans"/>
              <a:sym typeface="Josefin Sans"/>
            </a:endParaRPr>
          </a:p>
        </p:txBody>
      </p:sp>
      <p:sp>
        <p:nvSpPr>
          <p:cNvPr id="243" name="Google Shape;243;p32"/>
          <p:cNvSpPr txBox="1"/>
          <p:nvPr>
            <p:ph idx="4294967295" type="subTitle"/>
          </p:nvPr>
        </p:nvSpPr>
        <p:spPr>
          <a:xfrm>
            <a:off x="2942653" y="2798860"/>
            <a:ext cx="1532700" cy="983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lt1"/>
                </a:solidFill>
              </a:rPr>
              <a:t>Jupiter is the biggest in the Solar System</a:t>
            </a:r>
            <a:endParaRPr>
              <a:solidFill>
                <a:schemeClr val="lt1"/>
              </a:solidFill>
            </a:endParaRPr>
          </a:p>
        </p:txBody>
      </p:sp>
      <p:grpSp>
        <p:nvGrpSpPr>
          <p:cNvPr id="244" name="Google Shape;244;p32"/>
          <p:cNvGrpSpPr/>
          <p:nvPr/>
        </p:nvGrpSpPr>
        <p:grpSpPr>
          <a:xfrm>
            <a:off x="6693228" y="1974142"/>
            <a:ext cx="332464" cy="353180"/>
            <a:chOff x="-24330250" y="2340425"/>
            <a:chExt cx="278050" cy="295375"/>
          </a:xfrm>
        </p:grpSpPr>
        <p:sp>
          <p:nvSpPr>
            <p:cNvPr id="245" name="Google Shape;245;p32"/>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2"/>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2"/>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2"/>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2"/>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2"/>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2"/>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 name="Shape 255"/>
        <p:cNvGrpSpPr/>
        <p:nvPr/>
      </p:nvGrpSpPr>
      <p:grpSpPr>
        <a:xfrm>
          <a:off x="0" y="0"/>
          <a:ext cx="0" cy="0"/>
          <a:chOff x="0" y="0"/>
          <a:chExt cx="0" cy="0"/>
        </a:xfrm>
      </p:grpSpPr>
      <p:pic>
        <p:nvPicPr>
          <p:cNvPr id="256" name="Google Shape;256;p33"/>
          <p:cNvPicPr preferRelativeResize="0"/>
          <p:nvPr/>
        </p:nvPicPr>
        <p:blipFill rotWithShape="1">
          <a:blip r:embed="rId3">
            <a:alphaModFix/>
          </a:blip>
          <a:srcRect b="11814" l="0" r="0" t="11814"/>
          <a:stretch/>
        </p:blipFill>
        <p:spPr>
          <a:xfrm flipH="1">
            <a:off x="1600" y="1570750"/>
            <a:ext cx="9140827" cy="3926872"/>
          </a:xfrm>
          <a:prstGeom prst="rect">
            <a:avLst/>
          </a:prstGeom>
          <a:noFill/>
          <a:ln>
            <a:noFill/>
          </a:ln>
        </p:spPr>
      </p:pic>
      <p:sp>
        <p:nvSpPr>
          <p:cNvPr id="257" name="Google Shape;257;p33"/>
          <p:cNvSpPr/>
          <p:nvPr/>
        </p:nvSpPr>
        <p:spPr>
          <a:xfrm>
            <a:off x="5080500" y="3060100"/>
            <a:ext cx="3302700" cy="1546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3"/>
          <p:cNvSpPr/>
          <p:nvPr/>
        </p:nvSpPr>
        <p:spPr>
          <a:xfrm>
            <a:off x="5039700" y="1236063"/>
            <a:ext cx="3384300" cy="1546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3"/>
          <p:cNvSpPr txBox="1"/>
          <p:nvPr>
            <p:ph type="title"/>
          </p:nvPr>
        </p:nvSpPr>
        <p:spPr>
          <a:xfrm>
            <a:off x="720000" y="386400"/>
            <a:ext cx="7704000" cy="59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Research And Publications</a:t>
            </a:r>
            <a:endParaRPr/>
          </a:p>
        </p:txBody>
      </p:sp>
      <p:sp>
        <p:nvSpPr>
          <p:cNvPr id="260" name="Google Shape;260;p33"/>
          <p:cNvSpPr txBox="1"/>
          <p:nvPr>
            <p:ph idx="1" type="subTitle"/>
          </p:nvPr>
        </p:nvSpPr>
        <p:spPr>
          <a:xfrm>
            <a:off x="5842963" y="3236113"/>
            <a:ext cx="1426500" cy="3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Mercury</a:t>
            </a:r>
            <a:endParaRPr>
              <a:solidFill>
                <a:schemeClr val="lt1"/>
              </a:solidFill>
            </a:endParaRPr>
          </a:p>
        </p:txBody>
      </p:sp>
      <p:sp>
        <p:nvSpPr>
          <p:cNvPr id="261" name="Google Shape;261;p33"/>
          <p:cNvSpPr txBox="1"/>
          <p:nvPr>
            <p:ph idx="2" type="subTitle"/>
          </p:nvPr>
        </p:nvSpPr>
        <p:spPr>
          <a:xfrm>
            <a:off x="5842963" y="3653563"/>
            <a:ext cx="2409000" cy="77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I</a:t>
            </a:r>
            <a:r>
              <a:rPr lang="en">
                <a:solidFill>
                  <a:schemeClr val="lt1"/>
                </a:solidFill>
              </a:rPr>
              <a:t>s the closest planet to the Sun and the smallest one in the Solar System</a:t>
            </a:r>
            <a:endParaRPr>
              <a:solidFill>
                <a:schemeClr val="lt1"/>
              </a:solidFill>
            </a:endParaRPr>
          </a:p>
        </p:txBody>
      </p:sp>
      <p:sp>
        <p:nvSpPr>
          <p:cNvPr id="262" name="Google Shape;262;p33"/>
          <p:cNvSpPr/>
          <p:nvPr/>
        </p:nvSpPr>
        <p:spPr>
          <a:xfrm>
            <a:off x="5333760" y="337689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3"/>
          <p:cNvSpPr/>
          <p:nvPr/>
        </p:nvSpPr>
        <p:spPr>
          <a:xfrm>
            <a:off x="5352418" y="1548541"/>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3"/>
          <p:cNvSpPr txBox="1"/>
          <p:nvPr>
            <p:ph idx="3" type="subTitle"/>
          </p:nvPr>
        </p:nvSpPr>
        <p:spPr>
          <a:xfrm flipH="1">
            <a:off x="5850388" y="1404713"/>
            <a:ext cx="1426500" cy="3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Venus</a:t>
            </a:r>
            <a:endParaRPr>
              <a:solidFill>
                <a:schemeClr val="lt1"/>
              </a:solidFill>
            </a:endParaRPr>
          </a:p>
        </p:txBody>
      </p:sp>
      <p:sp>
        <p:nvSpPr>
          <p:cNvPr id="265" name="Google Shape;265;p33"/>
          <p:cNvSpPr txBox="1"/>
          <p:nvPr>
            <p:ph idx="4" type="subTitle"/>
          </p:nvPr>
        </p:nvSpPr>
        <p:spPr>
          <a:xfrm flipH="1">
            <a:off x="5850388" y="1823588"/>
            <a:ext cx="2409000" cy="77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H</a:t>
            </a:r>
            <a:r>
              <a:rPr lang="en">
                <a:solidFill>
                  <a:schemeClr val="lt1"/>
                </a:solidFill>
              </a:rPr>
              <a:t>as a beautiful name and is the second planet from the Sun. It’s terribly hot</a:t>
            </a:r>
            <a:endParaRPr>
              <a:solidFill>
                <a:schemeClr val="lt1"/>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Pharmaceutical Industry Breakthroughs by Slidesgo">
  <a:themeElements>
    <a:clrScheme name="Simple Light">
      <a:dk1>
        <a:srgbClr val="293F76"/>
      </a:dk1>
      <a:lt1>
        <a:srgbClr val="FAF4EA"/>
      </a:lt1>
      <a:dk2>
        <a:srgbClr val="293F76"/>
      </a:dk2>
      <a:lt2>
        <a:srgbClr val="F1764A"/>
      </a:lt2>
      <a:accent1>
        <a:srgbClr val="5576D1"/>
      </a:accent1>
      <a:accent2>
        <a:srgbClr val="F1764A"/>
      </a:accent2>
      <a:accent3>
        <a:srgbClr val="293F76"/>
      </a:accent3>
      <a:accent4>
        <a:srgbClr val="FAF4EA"/>
      </a:accent4>
      <a:accent5>
        <a:srgbClr val="7D9DF7"/>
      </a:accent5>
      <a:accent6>
        <a:srgbClr val="FC906A"/>
      </a:accent6>
      <a:hlink>
        <a:srgbClr val="293F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